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308" r:id="rId5"/>
    <p:sldId id="309" r:id="rId6"/>
    <p:sldId id="310" r:id="rId7"/>
    <p:sldId id="293" r:id="rId8"/>
    <p:sldId id="311" r:id="rId9"/>
    <p:sldId id="312" r:id="rId10"/>
    <p:sldId id="313" r:id="rId11"/>
    <p:sldId id="298" r:id="rId12"/>
    <p:sldId id="297" r:id="rId13"/>
    <p:sldId id="314" r:id="rId14"/>
    <p:sldId id="266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2.2 Defining Classes Part 1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rexrabbitsusa.com/wp-content/uploads/2015/03/Bunny-Wallpapers-bunny-rabbits-128637_1024_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t="9661" r="14287"/>
          <a:stretch/>
        </p:blipFill>
        <p:spPr bwMode="auto">
          <a:xfrm>
            <a:off x="1981200" y="1853780"/>
            <a:ext cx="5029200" cy="42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753818"/>
            <a:ext cx="2827337" cy="2827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Methods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mages4.fanpop.com/image/photos/19600000/Bunnies-in-Teacups-bunny-rabbits-19637963-602-4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25679" r="10963" b="7160"/>
          <a:stretch/>
        </p:blipFill>
        <p:spPr bwMode="auto">
          <a:xfrm>
            <a:off x="594607" y="20574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omicvine.com/uploads/original/11111/111119495/3299555-kickass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3667122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0997" y="48187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522" y="4853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Zombies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3208716" y="482076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7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Best Practices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7610" y="48307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097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Constructors and properties should keep the object’s state correct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This is known as encapsulation in OOP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Can force validation when creating/modifying the object’s internal state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Constructors define which properties are mandatory and which are optional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Property setters should validate the new value before saving it in the object field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Invalid values should cause an exception</a:t>
            </a:r>
            <a:endParaRPr lang="en-US" sz="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1997077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SzPct val="90000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your own simple Console Game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Define a class Hero that holds information about your character: name, health, level,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mana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strength, agility, intelligence,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primaryAttribute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(as an enumeration, one of the previous 3),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isBlocking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isDead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class (Sorcerer, Fighter, Tank), Weapon (class) and Armor(class).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Define a class Weapon which holds the following information: type (enumeration – Sword, Hammer, Staff, etc. ), class (common, rare, mythical), damage.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Define a class Armor which holds the following information: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damageBlock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type (cask, shield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etc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), class (same as above).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Define several constructors for each class. Validate some of the properties. Use constants where necessary – don’t leave magical numbers in the code.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Define methods for each hero: Attack(Hero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heroToAttack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),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TakeDamage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int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damage), Block(). Attack should be clear.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TakeDamage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should reduce the health of the Hero but take into consideration the Armor (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damageBlock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). Block should trigger the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isBlocking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member. Whenever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isBlocking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active the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damageBlock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doubled. If </a:t>
            </a:r>
            <a:r>
              <a:rPr lang="en-US" sz="16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isBlocking</a:t>
            </a:r>
            <a:r>
              <a:rPr lang="en-US" sz="16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activated, the attack for the next turn is decreased by 30% (after that it is restored). Hint: You should think in which method to check this condition.</a:t>
            </a: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1997077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 startAt="6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Each method should display an update in the console of the current action and all changes after that.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E.g. Attack() should display a message “Hero1 attacking Hero2. Hero2 has taken 30 damage …”. Hint: You can override the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ToString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() method to help you with the current state.</a:t>
            </a:r>
          </a:p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 startAt="6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Test your application: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3 heroes, one from each class with the corresponding values, Armor and Weapon. Make a battle between them with repeated operations of attacking and blocking (in a while loop) and display who wins. To make it more interesting you can decide randomly which hero attacks, which hero is attacked and which hero blocks. Also, use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Thread.Sleep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() or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UserInput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between steps so that it is clear what </a:t>
            </a:r>
            <a:r>
              <a:rPr lang="en-US" sz="1800" smtClean="0">
                <a:solidFill>
                  <a:srgbClr val="CCFFFF"/>
                </a:solidFill>
                <a:latin typeface="Futura Md BT" panose="020B0602020204020303" pitchFamily="34" charset="0"/>
              </a:rPr>
              <a:t>is happening.</a:t>
            </a: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 startAt="6"/>
            </a:pPr>
            <a:endParaRPr lang="en-US" sz="18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00000"/>
              </a:lnSpc>
              <a:buSzPct val="90000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00000"/>
              </a:lnSpc>
              <a:buSzPct val="90000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Note: Not all properties, fields and methods that you will need are listed here. It is up to you to design your game.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are Classes?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Access Modifiers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Fields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Properties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Constructors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Methods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Best Practices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are Classes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2097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Classes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model real-world objects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They have a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set of attributes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(state, properties fields) and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behavior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(methods, operations)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Classes describe the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structure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of objects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the particular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instances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of a class</a:t>
            </a: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are Classes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133600"/>
            <a:ext cx="8686800" cy="4327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Classes in C# can have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members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Fields, constants, methods, properties, indexers, events, operators, constructors, destructors,…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Inner types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(inner classes, structures, enumerations, interfaces, delegates,…)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Members can have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access modifiers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(scope) – public, private, protected, internal, protected internal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Members can be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static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or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specific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a given object. </a:t>
            </a:r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Access modifiers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" y="1752600"/>
            <a:ext cx="8686800" cy="4327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There are 5 types of access modifiers</a:t>
            </a:r>
          </a:p>
          <a:p>
            <a:pPr algn="l"/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rivate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only visible inside the class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protected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visible to the current class and its children classes (derived classes)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nternal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visible inside the current project (assembly) 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p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ublic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visible by everyone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Access modifiers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2" name="Picture 4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6" y="2133598"/>
            <a:ext cx="2705100" cy="15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48" y="2135774"/>
            <a:ext cx="2705100" cy="15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52" y="2124689"/>
            <a:ext cx="2705100" cy="15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0" y="4302778"/>
            <a:ext cx="2705100" cy="15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nter image description he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12" y="4267541"/>
            <a:ext cx="2705100" cy="15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363707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private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9431" y="369455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internal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0978" y="367667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protected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0884" y="596701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p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rotected internal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0737" y="597995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public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753818"/>
            <a:ext cx="2827337" cy="2827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Fields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mages4.fanpop.com/image/photos/19600000/Bunnies-in-Teacups-bunny-rabbits-19637963-602-4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25679" r="10963" b="7160"/>
          <a:stretch/>
        </p:blipFill>
        <p:spPr bwMode="auto">
          <a:xfrm>
            <a:off x="594607" y="20574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omicvine.com/uploads/original/11111/111119495/3299555-kickass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3667122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0997" y="48187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522" y="4853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Zombies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3208716" y="482076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753818"/>
            <a:ext cx="2827337" cy="2827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Properties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mages4.fanpop.com/image/photos/19600000/Bunnies-in-Teacups-bunny-rabbits-19637963-602-4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25679" r="10963" b="7160"/>
          <a:stretch/>
        </p:blipFill>
        <p:spPr bwMode="auto">
          <a:xfrm>
            <a:off x="594607" y="20574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omicvine.com/uploads/original/11111/111119495/3299555-kickass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3667122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0997" y="48187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522" y="4853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Zombies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3208716" y="482076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753818"/>
            <a:ext cx="2827337" cy="2827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Constructors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mages4.fanpop.com/image/photos/19600000/Bunnies-in-Teacups-bunny-rabbits-19637963-602-4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25679" r="10963" b="7160"/>
          <a:stretch/>
        </p:blipFill>
        <p:spPr bwMode="auto">
          <a:xfrm>
            <a:off x="594607" y="20574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comicvine.com/uploads/original/11111/111119495/3299555-kickass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3667122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0997" y="481879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Bunnies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522" y="485317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Zombies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3208716" y="4820763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702</Words>
  <Application>Microsoft Office PowerPoint</Application>
  <PresentationFormat>On-screen Show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Futura Md BT</vt:lpstr>
      <vt:lpstr>Office Theme</vt:lpstr>
      <vt:lpstr>2.2 Defining Classes Part 1</vt:lpstr>
      <vt:lpstr>Lecture Content</vt:lpstr>
      <vt:lpstr>1. What are Classes</vt:lpstr>
      <vt:lpstr>1. What are Classes</vt:lpstr>
      <vt:lpstr>2. Access modifiers</vt:lpstr>
      <vt:lpstr>2. Access modifiers</vt:lpstr>
      <vt:lpstr>3. Fields</vt:lpstr>
      <vt:lpstr>4. Properties</vt:lpstr>
      <vt:lpstr>5. Constructors</vt:lpstr>
      <vt:lpstr>6. Methods</vt:lpstr>
      <vt:lpstr>7. Best Practices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Fractal Games</cp:lastModifiedBy>
  <cp:revision>179</cp:revision>
  <dcterms:created xsi:type="dcterms:W3CDTF">2006-08-16T00:00:00Z</dcterms:created>
  <dcterms:modified xsi:type="dcterms:W3CDTF">2015-05-18T13:53:19Z</dcterms:modified>
</cp:coreProperties>
</file>