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77" r:id="rId5"/>
    <p:sldId id="288" r:id="rId6"/>
    <p:sldId id="289" r:id="rId7"/>
    <p:sldId id="290" r:id="rId8"/>
    <p:sldId id="291" r:id="rId9"/>
    <p:sldId id="283" r:id="rId10"/>
    <p:sldId id="266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FFCC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21-Mar-15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21-Mar-15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21-Mar-15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21-Mar-15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21-Mar-15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21-Mar-15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21-Mar-15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21-Mar-15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21-Mar-15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21-Mar-15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21-Mar-15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21-Mar-15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21-Mar-15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5334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1.3 Console Input And Output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5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</a:t>
            </a:r>
            <a:r>
              <a:rPr lang="en-US" sz="18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cademy.zariba.com</a:t>
            </a:r>
            <a:endParaRPr lang="en-US" sz="18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290" name="Picture 2" descr="https://developer.valvesoftware.com/w/images/c/c8/Conso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52600"/>
            <a:ext cx="4953000" cy="45925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2129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2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905000"/>
            <a:ext cx="7162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Printing on the Console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Reading from the Console</a:t>
            </a:r>
          </a:p>
          <a:p>
            <a:pPr marL="514350" indent="-514350"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 Printing on the Console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305800" cy="3200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Printing numbers.</a:t>
            </a:r>
            <a:endParaRPr lang="en-US" sz="28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marL="514350" indent="-514350"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Printing more variables using formatting strings.</a:t>
            </a:r>
            <a:endParaRPr lang="en-US" sz="28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9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288775" y="4098775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fabmagazineonline.com/wp-content/uploads/2013/06/hands-on-key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962400"/>
            <a:ext cx="2474089" cy="1628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Formatting Strings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formatting string looks like this:</a:t>
            </a: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r>
              <a:rPr lang="en-US" sz="2400" i="1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{placeholder index[,alignment][:</a:t>
            </a:r>
            <a:r>
              <a:rPr lang="en-US" sz="2400" i="1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formatString</a:t>
            </a:r>
            <a:r>
              <a:rPr lang="en-US" sz="2400" i="1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]}</a:t>
            </a:r>
          </a:p>
          <a:p>
            <a:pPr algn="l"/>
            <a:r>
              <a:rPr lang="en-US" sz="2400" i="1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e.g. {0,20:F3}</a:t>
            </a:r>
          </a:p>
          <a:p>
            <a:pPr algn="l"/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There are different types of </a:t>
            </a:r>
            <a:r>
              <a:rPr lang="en-US" sz="2400" i="1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formatStrings</a:t>
            </a:r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:</a:t>
            </a:r>
          </a:p>
          <a:p>
            <a:pPr algn="l"/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“0.00” - </a:t>
            </a:r>
            <a:r>
              <a:rPr lang="en-US" sz="2400" i="1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floating</a:t>
            </a:r>
          </a:p>
          <a:p>
            <a:pPr algn="l"/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 - </a:t>
            </a:r>
            <a:r>
              <a:rPr lang="en-US" sz="2400" i="1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currency</a:t>
            </a:r>
          </a:p>
          <a:p>
            <a:pPr algn="l"/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 – </a:t>
            </a:r>
            <a:r>
              <a:rPr lang="en-US" sz="2400" i="1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decimal</a:t>
            </a:r>
          </a:p>
          <a:p>
            <a:pPr algn="l"/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 – </a:t>
            </a:r>
            <a:r>
              <a:rPr lang="en-US" sz="2400" i="1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exponential (scientific)</a:t>
            </a:r>
          </a:p>
          <a:p>
            <a:pPr algn="l"/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F – </a:t>
            </a:r>
            <a:r>
              <a:rPr lang="en-US" sz="2400" i="1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fixed point</a:t>
            </a:r>
          </a:p>
          <a:p>
            <a:pPr algn="l"/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G – </a:t>
            </a:r>
            <a:r>
              <a:rPr lang="en-US" sz="2400" i="1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general</a:t>
            </a:r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/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N - </a:t>
            </a:r>
            <a:r>
              <a:rPr lang="en-US" sz="2400" i="1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number</a:t>
            </a:r>
          </a:p>
          <a:p>
            <a:pPr algn="l"/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 - </a:t>
            </a:r>
            <a:r>
              <a:rPr lang="en-US" sz="2400" i="1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percentage</a:t>
            </a:r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/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 – </a:t>
            </a:r>
            <a:r>
              <a:rPr lang="en-US" sz="2400" i="1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round Trip</a:t>
            </a:r>
          </a:p>
          <a:p>
            <a:pPr algn="l"/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X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-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hexadecimal</a:t>
            </a:r>
            <a:endParaRPr lang="en-US" sz="24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671394" y="4098775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0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2. Reading from the Console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305800" cy="3200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Reading a character.</a:t>
            </a:r>
          </a:p>
          <a:p>
            <a:pPr marL="514350" indent="-514350"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Reading a line.</a:t>
            </a:r>
          </a:p>
          <a:p>
            <a:pPr marL="514350" indent="-514350"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Reading keys.</a:t>
            </a:r>
            <a:endParaRPr lang="en-US" sz="28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4098" name="Picture 2" descr="http://www.philadelphia-reflections.com/images/boy_reading_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438400"/>
            <a:ext cx="2743200" cy="3105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Console.Read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();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828800"/>
            <a:ext cx="8305800" cy="3200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Reads a single character from the console, after pressing enter.</a:t>
            </a:r>
          </a:p>
          <a:p>
            <a:pPr marL="514350" indent="-514350"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Returns an integer.</a:t>
            </a:r>
          </a:p>
          <a:p>
            <a:pPr marL="514350" indent="-514350"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To obtain a character we need to perform a type casting.</a:t>
            </a:r>
            <a:endParaRPr lang="en-US" sz="28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671394" y="4098775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Console.ReadKey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();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828801"/>
            <a:ext cx="8839200" cy="3200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Reads a combination of keys from the keyboard.</a:t>
            </a:r>
          </a:p>
          <a:p>
            <a:pPr marL="514350" indent="-514350"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result is of type </a:t>
            </a:r>
            <a:r>
              <a:rPr lang="en-US" sz="28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ConsoleKeyInfo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</a:t>
            </a:r>
          </a:p>
          <a:p>
            <a:pPr marL="514350" indent="-514350" algn="l"/>
            <a:r>
              <a:rPr lang="en-US" sz="28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KeyChar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– holds the key entered</a:t>
            </a:r>
          </a:p>
          <a:p>
            <a:pPr marL="514350" indent="-514350" algn="l"/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Modifiers 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– holds the modifiers information, e.g. ctrl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671394" y="4098775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Console.ReadLine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();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828801"/>
            <a:ext cx="8839200" cy="3200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Reads a single line of characters. </a:t>
            </a:r>
          </a:p>
          <a:p>
            <a:pPr marL="514350" indent="-514350"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result is of type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string.</a:t>
            </a:r>
          </a:p>
          <a:p>
            <a:pPr marL="514350" indent="-514350"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To read integers we need to convert (parse) the string to an integer value.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671394" y="4098775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1762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1981200"/>
            <a:ext cx="8763000" cy="6400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indent="-360000" algn="l">
              <a:lnSpc>
                <a:spcPct val="100000"/>
              </a:lnSpc>
            </a:pP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1.    Write a program that reads two positive integer numbers and prints how many numbers 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p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exist between them such that the reminder of the division</a:t>
            </a:r>
            <a:r>
              <a:rPr lang="bg-BG" sz="2000" dirty="0" smtClean="0">
                <a:solidFill>
                  <a:srgbClr val="CCFFFF"/>
                </a:solidFill>
                <a:latin typeface="Futura Md BT" pitchFamily="34" charset="0"/>
              </a:rPr>
              <a:t> with p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by 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5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is 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0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(inclusive). Example: 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p(17,25)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</a:t>
            </a:r>
            <a:r>
              <a:rPr lang="bg-BG" sz="2000" dirty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2</a:t>
            </a:r>
            <a:endParaRPr lang="en-US" sz="2000" dirty="0" smtClean="0">
              <a:solidFill>
                <a:srgbClr val="CCFFFF"/>
              </a:solidFill>
              <a:latin typeface="Futura Md BT" pitchFamily="34" charset="0"/>
            </a:endParaRPr>
          </a:p>
          <a:p>
            <a:pPr marL="360000" indent="-360000" algn="l">
              <a:lnSpc>
                <a:spcPct val="100000"/>
              </a:lnSpc>
            </a:pP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2.   Write a program that gets two numbers from the console and prints the greater of them. Don’t use </a:t>
            </a:r>
            <a:r>
              <a:rPr lang="en-US" sz="2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  <a:cs typeface="Consolas" pitchFamily="49" charset="0"/>
              </a:rPr>
              <a:t>if</a:t>
            </a:r>
            <a:r>
              <a:rPr lang="en-US" sz="2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statements.</a:t>
            </a:r>
            <a:endParaRPr lang="bg-BG" sz="2000" dirty="0" smtClean="0">
              <a:solidFill>
                <a:srgbClr val="CCFFFF"/>
              </a:solidFill>
            </a:endParaRPr>
          </a:p>
          <a:p>
            <a:pPr marL="457200" indent="-457200" algn="l">
              <a:lnSpc>
                <a:spcPct val="100000"/>
              </a:lnSpc>
              <a:buAutoNum type="arabicPeriod" startAt="3"/>
            </a:pP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Write a program that reads the coefficients 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a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, 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b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and 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c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of a quadratic equation 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a</a:t>
            </a:r>
            <a:r>
              <a:rPr lang="en-US" sz="2000" i="1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x</a:t>
            </a:r>
            <a:r>
              <a:rPr lang="en-US" sz="2000" baseline="300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2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+b</a:t>
            </a:r>
            <a:r>
              <a:rPr lang="en-US" sz="2000" i="1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x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+c=0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and solves it (prints its real roots).</a:t>
            </a:r>
            <a:r>
              <a:rPr lang="bg-BG" sz="2000" dirty="0" smtClean="0">
                <a:solidFill>
                  <a:srgbClr val="CCFFFF"/>
                </a:solidFill>
                <a:latin typeface="Futura Md BT" pitchFamily="34" charset="0"/>
              </a:rPr>
              <a:t> </a:t>
            </a:r>
            <a:endParaRPr lang="en-US" sz="2000" smtClean="0">
              <a:solidFill>
                <a:srgbClr val="CCFFFF"/>
              </a:solidFill>
              <a:latin typeface="Futura Md BT" pitchFamily="34" charset="0"/>
            </a:endParaRPr>
          </a:p>
          <a:p>
            <a:pPr marL="457200" indent="-457200" algn="l">
              <a:lnSpc>
                <a:spcPct val="100000"/>
              </a:lnSpc>
              <a:buAutoNum type="arabicPeriod" startAt="3"/>
            </a:pPr>
            <a:r>
              <a:rPr lang="en-US" sz="2000" smtClean="0">
                <a:solidFill>
                  <a:srgbClr val="CCFFFF"/>
                </a:solidFill>
                <a:latin typeface="Futura Md BT" pitchFamily="34" charset="0"/>
              </a:rPr>
              <a:t>Write 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a program that gets a number 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n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and after that gets more 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n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numbers and calculates and prints their sum. </a:t>
            </a:r>
          </a:p>
          <a:p>
            <a:pPr marL="457200" indent="-457200" algn="l">
              <a:lnSpc>
                <a:spcPct val="100000"/>
              </a:lnSpc>
              <a:buAutoNum type="arabicPeriod" startAt="3"/>
            </a:pP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Write a program that reads an integer number 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n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from the console and prints all the numbers in the interval [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..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n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], each on a single line.</a:t>
            </a:r>
          </a:p>
          <a:p>
            <a:pPr marL="457200" indent="-457200" algn="l">
              <a:lnSpc>
                <a:spcPct val="100000"/>
              </a:lnSpc>
              <a:buAutoNum type="arabicPeriod" startAt="3"/>
            </a:pPr>
            <a:endParaRPr lang="en-US" sz="2000" dirty="0" smtClean="0">
              <a:solidFill>
                <a:srgbClr val="CCFFFF"/>
              </a:solidFill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321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1.3 Console Input And Output</vt:lpstr>
      <vt:lpstr>Lecture Content</vt:lpstr>
      <vt:lpstr>1. Printing on the Console</vt:lpstr>
      <vt:lpstr>Formatting Strings</vt:lpstr>
      <vt:lpstr>2. Reading from the Console</vt:lpstr>
      <vt:lpstr>Console.Read();</vt:lpstr>
      <vt:lpstr>Console.ReadKey();</vt:lpstr>
      <vt:lpstr>Console.ReadLine();</vt:lpstr>
      <vt:lpstr>Homework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M18x</cp:lastModifiedBy>
  <cp:revision>106</cp:revision>
  <dcterms:created xsi:type="dcterms:W3CDTF">2006-08-16T00:00:00Z</dcterms:created>
  <dcterms:modified xsi:type="dcterms:W3CDTF">2015-03-21T15:40:17Z</dcterms:modified>
</cp:coreProperties>
</file>