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93" r:id="rId4"/>
    <p:sldId id="315" r:id="rId5"/>
    <p:sldId id="259" r:id="rId6"/>
    <p:sldId id="308" r:id="rId7"/>
    <p:sldId id="297" r:id="rId8"/>
    <p:sldId id="266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CCFFFF"/>
    <a:srgbClr val="B9E2D2"/>
    <a:srgbClr val="67F1FF"/>
    <a:srgbClr val="CCECFF"/>
    <a:srgbClr val="66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DF913-8009-43C4-85E4-5E89556EB0B0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1F4E6-D26E-402F-BEC4-9AFA29B74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1F4E6-D26E-402F-BEC4-9AFA29B749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F4A-27EA-4963-963B-3F58ADC64164}" type="datetime1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C6ED-229D-4D0B-987C-E38ADB53470F}" type="datetime1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4FCB-3D12-4D5A-AC50-2BC8E673067F}" type="datetime1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58A8-B123-48D9-8A7E-BB60C45B0A15}" type="datetime1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F65B-AADD-4A66-BDC7-51BEF62ACE2E}" type="datetime1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472B-3C2B-490D-B6D2-C57B5BFA2B87}" type="datetime1">
              <a:rPr lang="en-US" smtClean="0"/>
              <a:pPr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D3BB-116F-4949-BB91-F1F223B4EE72}" type="datetime1">
              <a:rPr lang="en-US" smtClean="0"/>
              <a:pPr/>
              <a:t>5/21/2015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22A2-54FC-4804-871F-971EDE9564B4}" type="datetime1">
              <a:rPr lang="en-US" smtClean="0"/>
              <a:pPr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6C13-EF93-4700-A184-F5D966D4CC95}" type="datetime1">
              <a:rPr lang="en-US" smtClean="0"/>
              <a:pPr/>
              <a:t>5/21/2015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6215-C45A-4D3C-902D-DD2520AF9657}" type="datetime1">
              <a:rPr lang="en-US" smtClean="0"/>
              <a:pPr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6096-2629-455C-8B24-74D4FEBB8E3E}" type="datetime1">
              <a:rPr lang="en-US" smtClean="0"/>
              <a:pPr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3E01-5AB8-4B8E-AA33-9BD95D526DB7}" type="datetime1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5" y="533402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2.2 Defining Classes Part 2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018" y="5997577"/>
            <a:ext cx="30480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u="sng" dirty="0">
                <a:solidFill>
                  <a:srgbClr val="CCFFFF"/>
                </a:solidFill>
                <a:latin typeface="Futura Md BT" panose="020B0602020204020303" pitchFamily="34" charset="0"/>
              </a:rPr>
              <a:t>academy.zariba.com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4" name="Picture 2" descr="https://s-media-cache-ak0.pinimg.com/736x/7a/76/87/7a768780be219a8ec67a877d7cafd25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4" t="11209" r="1014" b="31146"/>
          <a:stretch/>
        </p:blipFill>
        <p:spPr bwMode="auto">
          <a:xfrm>
            <a:off x="2057400" y="1890414"/>
            <a:ext cx="4947107" cy="410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8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2" y="457202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Lecture Content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905002"/>
            <a:ext cx="7162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BunniesVersusZombies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Code Review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Namespaces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Structures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Generics, indexers and operator overloading</a:t>
            </a:r>
          </a:p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724" y="1753818"/>
            <a:ext cx="2827337" cy="28273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7707" y="42545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1. Code Review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1185" y="1066802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3074" name="Picture 2" descr="http://images4.fanpop.com/image/photos/19600000/Bunnies-in-Teacups-bunny-rabbits-19637963-602-40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3" t="25679" r="10963" b="7160"/>
          <a:stretch/>
        </p:blipFill>
        <p:spPr bwMode="auto">
          <a:xfrm>
            <a:off x="594607" y="2057400"/>
            <a:ext cx="3886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tatic.comicvine.com/uploads/original/11111/111119495/3299555-kickass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765" y="3667122"/>
            <a:ext cx="1714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30997" y="4818797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Bunnies</a:t>
            </a:r>
            <a:endParaRPr lang="en-US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4522" y="485317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Zombies</a:t>
            </a:r>
            <a:endParaRPr lang="en-US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" name="Picture 5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6851">
            <a:off x="3208716" y="4820763"/>
            <a:ext cx="2801221" cy="280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0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724" y="1753818"/>
            <a:ext cx="2827337" cy="28273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7707" y="42545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2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Namespaces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1185" y="1066802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3074" name="Picture 2" descr="http://images4.fanpop.com/image/photos/19600000/Bunnies-in-Teacups-bunny-rabbits-19637963-602-40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3" t="25679" r="10963" b="7160"/>
          <a:stretch/>
        </p:blipFill>
        <p:spPr bwMode="auto">
          <a:xfrm>
            <a:off x="594607" y="2057400"/>
            <a:ext cx="3886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tatic.comicvine.com/uploads/original/11111/111119495/3299555-kickass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765" y="3667122"/>
            <a:ext cx="1714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30997" y="4818797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Bunnies</a:t>
            </a:r>
            <a:endParaRPr lang="en-US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4522" y="485317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Zombies</a:t>
            </a:r>
            <a:endParaRPr lang="en-US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" name="Picture 5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6851">
            <a:off x="3208716" y="4820763"/>
            <a:ext cx="2801221" cy="280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4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2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3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Structures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1066800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What is a structure in C#?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Unlike classes, structures are value types.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Structures behave like primitive types (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int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double…)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Structures can have properties, methods, fields, constructors, events,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Mostly used to store data (fields), e.g. points in 2D, 3D space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2" y="457202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4. Generics, indexers and</a:t>
            </a:r>
            <a:b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</a:b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operator overloading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2133600"/>
            <a:ext cx="8686800" cy="4327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7" name="Picture 6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6851">
            <a:off x="1346938" y="4955742"/>
            <a:ext cx="2801221" cy="280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policymed.typepad.com/.a/6a00e5520572bb8834017c3875ac22970b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797" y="1909156"/>
            <a:ext cx="4151403" cy="367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0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286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Homework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1814514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100000"/>
              </a:lnSpc>
              <a:buSzPct val="90000"/>
              <a:buFont typeface="+mj-lt"/>
              <a:buAutoNum type="arabicPeriod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Organize your previous homework into separate files, namespaces and folders. Decouple your classes with the Console. Fix all </a:t>
            </a:r>
            <a:r>
              <a:rPr lang="en-US" sz="18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StyleCop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errors that arise. </a:t>
            </a:r>
          </a:p>
          <a:p>
            <a:pPr marL="514350" indent="-514350" algn="l">
              <a:lnSpc>
                <a:spcPct val="100000"/>
              </a:lnSpc>
              <a:buSzPct val="90000"/>
              <a:buFont typeface="+mj-lt"/>
              <a:buAutoNum type="arabicPeriod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Create a class Fraction with the properties/fields numerator, 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denominator, value 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(string which will return for example “1/2”) and decimal value (e.g. “0.5”). Perform the necessary validations when creating a new Fraction. Overload the operators “+”, “-”, “*”, “/”. Test your application with different calculations.  </a:t>
            </a:r>
          </a:p>
          <a:p>
            <a:pPr marL="514350" indent="-514350" algn="l">
              <a:lnSpc>
                <a:spcPct val="100000"/>
              </a:lnSpc>
              <a:buSzPct val="90000"/>
              <a:buFont typeface="+mj-lt"/>
              <a:buAutoNum type="arabicPeriod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Create a class Matrix which corresponds to the mathematical definition of a matrix. Overload the operators “+”, “-” and “*”. Check if those operations can be performed at all (validation). Test all of your operations.</a:t>
            </a:r>
          </a:p>
          <a:p>
            <a:pPr marL="514350" indent="-514350" algn="l">
              <a:lnSpc>
                <a:spcPct val="100000"/>
              </a:lnSpc>
              <a:buSzPct val="90000"/>
              <a:buFont typeface="+mj-lt"/>
              <a:buAutoNum type="arabicPeriod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Create your own Generic List (called </a:t>
            </a:r>
            <a:r>
              <a:rPr lang="en-US" sz="18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myList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). Implement the following: Accessing by index, removing element by index, inserting element at a given position, adding an element to the list, clearing the list, finding element by value and </a:t>
            </a:r>
            <a:r>
              <a:rPr lang="en-US" sz="18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ToString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(). </a:t>
            </a:r>
          </a:p>
          <a:p>
            <a:pPr marL="514350" indent="-514350" algn="l">
              <a:lnSpc>
                <a:spcPct val="100000"/>
              </a:lnSpc>
              <a:buSzPct val="90000"/>
              <a:buFont typeface="+mj-lt"/>
              <a:buAutoNum type="arabicPeriod"/>
            </a:pPr>
            <a:endParaRPr lang="en-US" sz="18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2" y="457202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99FFCC"/>
                </a:solidFill>
                <a:latin typeface="Futura Md BT" panose="020B0602020204020303" pitchFamily="34" charset="0"/>
              </a:rPr>
              <a:t>References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2050" name="Picture 2" descr="http://alsu.eu/wp-content/uploads/2014/07/Telerik-Academy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12129"/>
            <a:ext cx="44577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2" y="457202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 Academy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6612" y="2667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CCFFFF"/>
                </a:solidFill>
              </a:rPr>
              <a:t>Questions</a:t>
            </a:r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146" name="Picture 2" descr="http://mobyclik.com/images/blue_student_pc_1600_cl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2" y="3248685"/>
            <a:ext cx="2929515" cy="390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seekingmichigan.org/wp-content/uploads/2012/07/slider_quest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6" b="100000" l="968" r="90000">
                        <a14:foregroundMark x1="37957" y1="71143" x2="37957" y2="71143"/>
                        <a14:foregroundMark x1="34624" y1="84571" x2="34624" y2="84571"/>
                        <a14:foregroundMark x1="35806" y1="92286" x2="35806" y2="92286"/>
                        <a14:foregroundMark x1="45591" y1="77714" x2="45591" y2="77714"/>
                        <a14:foregroundMark x1="46344" y1="80857" x2="46344" y2="80857"/>
                        <a14:foregroundMark x1="44839" y1="96000" x2="44839" y2="96000"/>
                        <a14:foregroundMark x1="53441" y1="68000" x2="53441" y2="68000"/>
                        <a14:foregroundMark x1="51828" y1="84000" x2="51828" y2="84000"/>
                        <a14:foregroundMark x1="64301" y1="76571" x2="64301" y2="76571"/>
                        <a14:foregroundMark x1="61505" y1="95429" x2="61505" y2="95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0" y="1371600"/>
            <a:ext cx="5200650" cy="195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drkarenruskin.com/wp-content/uploads/2012/09/ask-dr-karen-ques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4" b="100000" l="0" r="100000">
                        <a14:foregroundMark x1="50526" y1="83660" x2="50526" y2="83660"/>
                        <a14:foregroundMark x1="50526" y1="81699" x2="50526" y2="81699"/>
                        <a14:foregroundMark x1="50000" y1="90523" x2="50000" y2="90523"/>
                        <a14:foregroundMark x1="50000" y1="90523" x2="50000" y2="90523"/>
                        <a14:foregroundMark x1="51053" y1="92810" x2="51053" y2="92810"/>
                        <a14:foregroundMark x1="53684" y1="95752" x2="53684" y2="95752"/>
                        <a14:foregroundMark x1="53684" y1="95752" x2="55263" y2="95752"/>
                        <a14:foregroundMark x1="56842" y1="95098" x2="56842" y2="95098"/>
                        <a14:foregroundMark x1="56842" y1="95098" x2="56842" y2="950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174" y="3048000"/>
            <a:ext cx="1028595" cy="16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5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FFFF"/>
      </a:hlink>
      <a:folHlink>
        <a:srgbClr val="CC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6957</TotalTime>
  <Words>279</Words>
  <Application>Microsoft Office PowerPoint</Application>
  <PresentationFormat>On-screen Show (4:3)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Futura Md BT</vt:lpstr>
      <vt:lpstr>Office Theme</vt:lpstr>
      <vt:lpstr>2.2 Defining Classes Part 2</vt:lpstr>
      <vt:lpstr>Lecture Content</vt:lpstr>
      <vt:lpstr>1. Code Review</vt:lpstr>
      <vt:lpstr>2. Namespaces</vt:lpstr>
      <vt:lpstr>3. Structures</vt:lpstr>
      <vt:lpstr>4. Generics, indexers and operator overloading</vt:lpstr>
      <vt:lpstr>Homework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M18x</dc:creator>
  <cp:lastModifiedBy>Zacademy</cp:lastModifiedBy>
  <cp:revision>187</cp:revision>
  <dcterms:created xsi:type="dcterms:W3CDTF">2006-08-16T00:00:00Z</dcterms:created>
  <dcterms:modified xsi:type="dcterms:W3CDTF">2015-05-22T14:48:22Z</dcterms:modified>
</cp:coreProperties>
</file>