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7" r:id="rId7"/>
    <p:sldId id="269" r:id="rId8"/>
    <p:sldId id="268" r:id="rId9"/>
    <p:sldId id="270" r:id="rId10"/>
    <p:sldId id="271" r:id="rId11"/>
    <p:sldId id="272" r:id="rId12"/>
    <p:sldId id="274" r:id="rId13"/>
    <p:sldId id="277" r:id="rId14"/>
    <p:sldId id="273" r:id="rId15"/>
    <p:sldId id="266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From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Noob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To Game Developer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9616" y="154745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Overview Lecture</a:t>
            </a:r>
            <a:endParaRPr lang="en-US" sz="32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6" name="Picture 2" descr="https://barefoottc.files.wordpress.com/2014/03/whowhatwhywhenwhereh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30" b="94136" l="3000" r="98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384" y="2819398"/>
            <a:ext cx="3810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6871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Introduction to Unity3D and Algorithms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32766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Module currently in development</a:t>
            </a:r>
          </a:p>
        </p:txBody>
      </p:sp>
      <p:pic>
        <p:nvPicPr>
          <p:cNvPr id="7172" name="Picture 4" descr="http://forum.unity3d.com/attachments/background_gradient-jpg.63679/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4710121" cy="28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Evaluation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7817" y="2438400"/>
            <a:ext cx="844613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Most courses will be evaluated in the following way: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25% Homework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25% Teamwork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50% Exam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To successfully complete the course: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must not skip lectures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must present your homework on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must participate in teamwork 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must do well on the exam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8194" name="Picture 2" descr="http://cdn.teachhub.com/sites/default/files/styles/large/public/smiley%20face%20op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5" y="3084560"/>
            <a:ext cx="2440453" cy="183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How to study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7817" y="2133600"/>
            <a:ext cx="844613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your homework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Participate in lectures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Ask questions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Watch the videos online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Participate in teamwork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GOOGLE!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9218" name="Picture 2" descr="http://enjoyenglish.co.kr/files/attach/images/205230/413/566/5d08b5755682236b176d3ba2333298d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1908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4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Timeline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90464" y="2057400"/>
            <a:ext cx="844613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5-6 months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 times a week from 18:30 to 21:30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Optional workshop on Saturday from 11:00 to 13:00</a:t>
            </a: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to expect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7817" y="2133600"/>
            <a:ext cx="844613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Upon successful completion of the course: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will know the basics of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C#, OOP, Quality Code, JavaScript,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TypeScript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Phaser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Unity3D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will have made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10+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will have sufficient experience to work as a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Game Developer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best (all) who complete this course can start working at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Group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274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Course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Lecturers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Modules Overview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How to study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to expect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The Course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It’s FREE!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Highly competitive course in Game Development.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You do not need any programming knowledge.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By the end you will be able to make your own games.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2 times a week from 18:30 to 21:30 (sometimes later)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Additional Workshop on Saturday from 11:00 to 13:00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Successful candidates can start working at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Group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Lecturer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662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FFCC"/>
                </a:solidFill>
                <a:latin typeface="Futura Md BT" panose="020B0602020204020303" pitchFamily="34" charset="0"/>
              </a:rPr>
              <a:t>Martin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Antonov</a:t>
            </a:r>
            <a:endParaRPr lang="en-US" sz="2400" dirty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Co-Founder and Game Designer at Fractal Games</a:t>
            </a:r>
          </a:p>
          <a:p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Founder of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YoYoBulgaria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EfreetYoYoCompany</a:t>
            </a: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Graduated Mathematics at the University of Warwick</a:t>
            </a:r>
          </a:p>
          <a:p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Studied one year at the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Telerik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Software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Academy</a:t>
            </a: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8" name="Picture 4" descr="https://fbcdn-sphotos-h-a.akamaihd.net/hphotos-ak-xfa1/t31.0-8/860829_10200569315051123_257404449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3" y="1981200"/>
            <a:ext cx="2392680" cy="18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669" y="4953000"/>
            <a:ext cx="69805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CCFFFF"/>
              </a:solidFill>
            </a:endParaRPr>
          </a:p>
          <a:p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I like:</a:t>
            </a:r>
          </a:p>
          <a:p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Tennis, yoyos, computer games (DOTA anyone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?), snowboard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, billiards, table football etc.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114800"/>
            <a:ext cx="7043737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572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There will be 5 modules   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4800" y="2209800"/>
            <a:ext cx="7543800" cy="350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Intro to Programming with Games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 &amp; Quality Code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Introduction to JavaScript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Making a Game with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Phaser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TypeScript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Introduction to Unity3D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063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4527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Intro to Programming with Games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6871" y="1905000"/>
            <a:ext cx="75438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1.  Introduction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to Programming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2.  Primitive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Data Types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3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Operators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and Expressions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4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Console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Input Output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5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Conditional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statements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6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Loops 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7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Arrays 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8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Multidimensional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arrays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9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Strings 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10. 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Methods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11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Introduction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to Classes and Objects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12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Creating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Console Games – Hangman,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Snake,         	Falling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Rocks, 2048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cdn.onextrapixel.com/wp-content/uploads/2013/07/clean-coding-best-practic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53959"/>
            <a:ext cx="4028037" cy="226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0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6871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Object-oriented Programming and Quality Code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6870" y="1905000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Course Introduction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Defining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Classes Part 1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Defining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Classes Part 2 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Extension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methods, delegates, lambda, dynamic and LINQ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Principles Part 1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Principles Part 2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Common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Type System in </a:t>
            </a:r>
            <a:r>
              <a:rPr lang="en-US" sz="24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.Net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Quality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Code Part 1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Quality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Code Part 2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Creating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a Larger Game from scratch using the best coding practices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(starts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from lecture 1)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4098" name="Picture 2" descr="http://www.funcion13.com/wp-content/uploads/2013/04/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29337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6871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Introduction to JavaScript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6869" y="1828800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Course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Introduction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HTML5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Part 1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HTML5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Part 2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CSS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Part 1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CSS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Part 2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Introduction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to JavaScript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JavaScript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UI and DOM Part 1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JavaScript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UI and DOM Part 2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Canvas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– simple game and graphical demos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5122" name="Picture 2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33" y="2133600"/>
            <a:ext cx="4572000" cy="26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2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6871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Making Games with </a:t>
            </a:r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Phaser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and </a:t>
            </a:r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TypeScript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6870" y="1905000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Course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Introduction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Game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Designing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Choosing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a game for our project – brainstorming session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Introduction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to </a:t>
            </a:r>
            <a:r>
              <a:rPr lang="en-US" sz="24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TypeScript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Introduction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to </a:t>
            </a:r>
            <a:r>
              <a:rPr lang="en-US" sz="24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Phaser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Advanced </a:t>
            </a:r>
            <a:r>
              <a:rPr lang="en-US" sz="24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Phaser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Introduction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to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Cordova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Making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the Game Part 1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Making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the Game Part 2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Finalizing the Game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Publishing on the App Stores.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www.allworkallplay.org/blog/wp-content/uploads/2014/03/phaser-450x2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12560"/>
            <a:ext cx="4286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583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Futura Md BT</vt:lpstr>
      <vt:lpstr>Office Theme</vt:lpstr>
      <vt:lpstr>From Noob To Game Developer</vt:lpstr>
      <vt:lpstr>Lecture Content</vt:lpstr>
      <vt:lpstr>The Course</vt:lpstr>
      <vt:lpstr>Lecturer</vt:lpstr>
      <vt:lpstr>Modules Overview</vt:lpstr>
      <vt:lpstr>Modules Overview</vt:lpstr>
      <vt:lpstr>Modules Overview</vt:lpstr>
      <vt:lpstr>Modules Overview</vt:lpstr>
      <vt:lpstr>Modules Overview</vt:lpstr>
      <vt:lpstr>Modules Overview</vt:lpstr>
      <vt:lpstr>Modules Overview</vt:lpstr>
      <vt:lpstr>How to study</vt:lpstr>
      <vt:lpstr>Timeline</vt:lpstr>
      <vt:lpstr>What to expect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Zariba Academy</cp:lastModifiedBy>
  <cp:revision>66</cp:revision>
  <dcterms:created xsi:type="dcterms:W3CDTF">2006-08-16T00:00:00Z</dcterms:created>
  <dcterms:modified xsi:type="dcterms:W3CDTF">2015-03-09T18:41:36Z</dcterms:modified>
</cp:coreProperties>
</file>