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93" r:id="rId5"/>
    <p:sldId id="294" r:id="rId6"/>
    <p:sldId id="277" r:id="rId7"/>
    <p:sldId id="295" r:id="rId8"/>
    <p:sldId id="278" r:id="rId9"/>
    <p:sldId id="283" r:id="rId10"/>
    <p:sldId id="296" r:id="rId11"/>
    <p:sldId id="297" r:id="rId12"/>
    <p:sldId id="266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1.6 Loops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 descr="http://www.popeconomics.com/wp-content/uploads/2010/11/rollercoaster-loops-by-gnisle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1350"/>
            <a:ext cx="50958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7051" y="1981200"/>
            <a:ext cx="8763000" cy="35735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calculates the greatest common divisor (GCD) of given two numbers. Use the Euclidean algorithm (find it in Internet).</a:t>
            </a:r>
          </a:p>
          <a:p>
            <a:pPr marL="514350" lvl="0" indent="-514350" algn="l">
              <a:buFont typeface="+mj-lt"/>
              <a:buAutoNum type="arabicPeriod" startAt="8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prints all possible cards from a standard deck of 52 cards (without jokers). The cards should be printed with their English names. Use nested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loops and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switch-case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</a:p>
          <a:p>
            <a:pPr lvl="0" algn="l" eaLnBrk="0" fontAlgn="base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10.  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 program that reads from the console a positive integer number N (N &lt; 20) and outputs a matrix like the following:</a:t>
            </a:r>
          </a:p>
          <a:p>
            <a:pPr marL="514350" lvl="0" indent="-514350" algn="l" eaLnBrk="0" fontAlgn="base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	N = 3			</a:t>
            </a:r>
            <a:r>
              <a:rPr lang="en-US" sz="2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                      N </a:t>
            </a:r>
            <a:r>
              <a:rPr lang="en-US" sz="20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= 4</a:t>
            </a:r>
            <a:endParaRPr lang="bg-BG" sz="2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514350" lvl="0" indent="-514350" algn="l">
              <a:buFont typeface="+mj-lt"/>
              <a:buAutoNum type="arabicPeriod" startAt="8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lvl="0" indent="-514350" algn="l">
              <a:buFont typeface="+mj-lt"/>
              <a:buAutoNum type="arabicPeriod" startAt="8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endParaRPr lang="en-US" sz="2000" baseline="30000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6158"/>
              </p:ext>
            </p:extLst>
          </p:nvPr>
        </p:nvGraphicFramePr>
        <p:xfrm>
          <a:off x="239486" y="5181602"/>
          <a:ext cx="2046513" cy="15398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2171"/>
                <a:gridCol w="682171"/>
                <a:gridCol w="682171"/>
              </a:tblGrid>
              <a:tr h="51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1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13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8760"/>
              </p:ext>
            </p:extLst>
          </p:nvPr>
        </p:nvGraphicFramePr>
        <p:xfrm>
          <a:off x="5054238" y="5041695"/>
          <a:ext cx="2438400" cy="1679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7051" y="1981200"/>
            <a:ext cx="8763000" cy="35735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 startAt="14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 algn="l"/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		Example for N = 4</a:t>
            </a:r>
          </a:p>
          <a:p>
            <a:pPr marL="514350" lvl="0" indent="-514350" algn="l" eaLnBrk="0" fontAlgn="base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                      N </a:t>
            </a:r>
            <a:r>
              <a:rPr lang="en-US" sz="20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Md BT" panose="020B0602020204020303" pitchFamily="34" charset="0"/>
                <a:cs typeface="Consolas" pitchFamily="49" charset="0"/>
              </a:rPr>
              <a:t>= 4</a:t>
            </a:r>
            <a:endParaRPr lang="bg-BG" sz="2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514350" lvl="0" indent="-514350" algn="l">
              <a:buFont typeface="+mj-lt"/>
              <a:buAutoNum type="arabicPeriod" startAt="8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lvl="0" indent="-514350" algn="l">
              <a:buFont typeface="+mj-lt"/>
              <a:buAutoNum type="arabicPeriod" startAt="8"/>
            </a:pP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endParaRPr lang="en-US" sz="2000" baseline="30000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0112"/>
              </p:ext>
            </p:extLst>
          </p:nvPr>
        </p:nvGraphicFramePr>
        <p:xfrm>
          <a:off x="1752600" y="4663507"/>
          <a:ext cx="2438400" cy="1679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1994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While loops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Do-While loops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For loops</a:t>
            </a: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Loop operators – break, continue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Nested Loops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is a loop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728197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loop is a statement which repeats an execution of a block.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Loops can be executed a finite number of times(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for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), while a certain condition holds(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while</a:t>
            </a:r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,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do-while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 or for each member of a collection (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).</a:t>
            </a: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The While Loop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www.quickmeme.com/img/bb/bb8251d07e206203238ee27e91f674b269b9f7f00c8fc2eaf015430f24207b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" y="3928180"/>
            <a:ext cx="4791075" cy="28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0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While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 is executed while a certain condition holds.</a:t>
            </a: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The Do-While Loop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www.quickmeme.com/img/bb/bb8251d07e206203238ee27e91f674b269b9f7f00c8fc2eaf015430f24207b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5" y="3928180"/>
            <a:ext cx="4791075" cy="28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0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Do-While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 is similar to while, but is executed at least once.</a:t>
            </a: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The For Loop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46819"/>
            <a:ext cx="87630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For loop iterates a block a given number of times.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54327" y="6860451"/>
            <a:ext cx="3801571" cy="1887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80" name="Picture 8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3" y="3352800"/>
            <a:ext cx="5005917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The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Foreach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Loop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46819"/>
            <a:ext cx="8763000" cy="1295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 iterates over the members of a collection.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3410406"/>
            <a:ext cx="4784629" cy="299039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181599" y="3523070"/>
            <a:ext cx="3801571" cy="1887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foreach</a:t>
            </a:r>
            <a:r>
              <a:rPr lang="en-US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(beer in beers)</a:t>
            </a:r>
          </a:p>
          <a:p>
            <a:pPr algn="l"/>
            <a:r>
              <a:rPr lang="en-US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{</a:t>
            </a:r>
          </a:p>
          <a:p>
            <a:pPr algn="l"/>
            <a:r>
              <a:rPr lang="en-US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Drink();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Futura Md BT" panose="020B0602020204020303" pitchFamily="34" charset="0"/>
              </a:rPr>
              <a:t>}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Nested Loops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828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dirty="0" smtClean="0">
              <a:solidFill>
                <a:srgbClr val="CCFFFF"/>
              </a:solidFill>
              <a:latin typeface="Futura Bk BT" pitchFamily="34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img.alibaba.com/img/pb/329/343/532/532343329_5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7225"/>
            <a:ext cx="4175125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069703" y="3234594"/>
            <a:ext cx="3485815" cy="348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10668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 algn="l">
              <a:lnSpc>
                <a:spcPct val="100000"/>
              </a:lnSpc>
              <a:buFontTx/>
              <a:buAutoNum type="arabicPeriod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prints all the numbers from 1 to N.</a:t>
            </a:r>
          </a:p>
          <a:p>
            <a:pPr marL="447675" indent="-447675" algn="l">
              <a:lnSpc>
                <a:spcPct val="100000"/>
              </a:lnSpc>
              <a:buFontTx/>
              <a:buAutoNum type="arabicPeriod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prints all the numbers from 1 to N, that are not divisible by 3 and 7 at the same time.</a:t>
            </a:r>
          </a:p>
          <a:p>
            <a:pPr marL="447675" indent="-447675" algn="l">
              <a:lnSpc>
                <a:spcPct val="100000"/>
              </a:lnSpc>
              <a:buFontTx/>
              <a:buAutoNum type="arabicPeriod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reads from the console a sequence of N integer numbers and returns the minimal and maximal of them.</a:t>
            </a:r>
          </a:p>
          <a:p>
            <a:pPr marL="447675" indent="-447675" algn="l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calculates N!/K! for given N and K (1&lt;K&lt;N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/>
              </a:rPr>
              <a:t>).</a:t>
            </a:r>
          </a:p>
          <a:p>
            <a:pPr marL="447675" indent="-447675" algn="l">
              <a:buFontTx/>
              <a:buAutoNum type="arabicPeriod" startAt="4"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calculates N!*K! / (K-N)! for given N and K (1&lt;N&lt;K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/>
              </a:rPr>
              <a:t>).</a:t>
            </a:r>
            <a:endParaRPr lang="en-US" sz="2000" dirty="0">
              <a:solidFill>
                <a:srgbClr val="CCFFFF"/>
              </a:solidFill>
              <a:latin typeface="Futura Md BT" panose="020B0602020204020303"/>
            </a:endParaRPr>
          </a:p>
          <a:p>
            <a:pPr marL="514350" indent="-51435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/>
              </a:rPr>
              <a:t>Write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a program that, for a given two integer numbers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 and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X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, calculates the sum</a:t>
            </a:r>
            <a:br>
              <a:rPr lang="en-US" sz="2000" dirty="0">
                <a:solidFill>
                  <a:srgbClr val="CCFFFF"/>
                </a:solidFill>
                <a:latin typeface="Futura Md BT" panose="020B0602020204020303"/>
              </a:rPr>
            </a:br>
            <a:r>
              <a:rPr lang="en-US" sz="2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S = 1 + 1!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/X</a:t>
            </a:r>
            <a:r>
              <a:rPr lang="en-US" sz="2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 +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2!/X</a:t>
            </a:r>
            <a:r>
              <a:rPr lang="en-US" sz="2000" baseline="30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2</a:t>
            </a:r>
            <a:r>
              <a:rPr lang="en-US" sz="2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 +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…</a:t>
            </a:r>
            <a:r>
              <a:rPr lang="en-US" sz="2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 +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N!/X</a:t>
            </a:r>
            <a:r>
              <a:rPr lang="en-US" sz="2000" baseline="30000" noProof="1">
                <a:solidFill>
                  <a:srgbClr val="CCFFFF"/>
                </a:solidFill>
                <a:latin typeface="Futura Md BT" panose="020B0602020204020303"/>
                <a:cs typeface="Consolas" pitchFamily="49" charset="0"/>
              </a:rPr>
              <a:t>N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000" dirty="0">
                <a:solidFill>
                  <a:srgbClr val="CCFFFF"/>
                </a:solidFill>
                <a:latin typeface="Futura Md BT" panose="020B0602020204020303"/>
              </a:rPr>
              <a:t>Write a program that reads a number N and calculates the sum of the first N members of the sequence of Fibonacci: </a:t>
            </a:r>
            <a:r>
              <a:rPr lang="bg-BG" sz="2000" dirty="0">
                <a:solidFill>
                  <a:srgbClr val="CCFFFF"/>
                </a:solidFill>
              </a:rPr>
              <a:t>0, 1, 1, 2, 3, 5, 8, 13, 21, 34, 55, 89, 144, 233, 377,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/>
              </a:rPr>
              <a:t>…</a:t>
            </a:r>
            <a:endParaRPr lang="en-US" sz="2000" dirty="0">
              <a:solidFill>
                <a:srgbClr val="CCFFFF"/>
              </a:solidFill>
              <a:latin typeface="Futura Md BT" panose="020B06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455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Futura Bk BT</vt:lpstr>
      <vt:lpstr>Futura Md BT</vt:lpstr>
      <vt:lpstr>Office Theme</vt:lpstr>
      <vt:lpstr>1.6 Loops</vt:lpstr>
      <vt:lpstr>Lecture Content</vt:lpstr>
      <vt:lpstr>What is a loop</vt:lpstr>
      <vt:lpstr>1. The While Loop</vt:lpstr>
      <vt:lpstr>2. The Do-While Loop</vt:lpstr>
      <vt:lpstr>3. The For Loop</vt:lpstr>
      <vt:lpstr>4. The Foreach Loop</vt:lpstr>
      <vt:lpstr>5. Nested Loops</vt:lpstr>
      <vt:lpstr>Homework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135</cp:revision>
  <dcterms:created xsi:type="dcterms:W3CDTF">2006-08-16T00:00:00Z</dcterms:created>
  <dcterms:modified xsi:type="dcterms:W3CDTF">2015-03-27T16:31:14Z</dcterms:modified>
</cp:coreProperties>
</file>