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93" r:id="rId5"/>
    <p:sldId id="298" r:id="rId6"/>
    <p:sldId id="294" r:id="rId7"/>
    <p:sldId id="299" r:id="rId8"/>
    <p:sldId id="277" r:id="rId9"/>
    <p:sldId id="297" r:id="rId10"/>
    <p:sldId id="300" r:id="rId11"/>
    <p:sldId id="301" r:id="rId12"/>
    <p:sldId id="302" r:id="rId13"/>
    <p:sldId id="266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FFCC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9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50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Quicksor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5" y="5334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1.7 Arrays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7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academy.zariba.com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http://clipart-finder.com/data/preview/cubes_clip_art_94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71" y="2438400"/>
            <a:ext cx="4048125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1762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2" y="2438401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596" y="1609335"/>
            <a:ext cx="84906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indent="-447675">
              <a:buFontTx/>
              <a:buAutoNum type="arabicPeriod" startAt="8"/>
              <a:tabLst>
                <a:tab pos="447675" algn="l"/>
              </a:tabLst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finds the sequence of maximal sum in given array. Example:  {2, 3, -6, -1, </a:t>
            </a:r>
            <a:r>
              <a:rPr lang="en-US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</a:rPr>
              <a:t>2, -1, 6, 4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-8, 8} 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 {2, -1, 6, 4}</a:t>
            </a:r>
          </a:p>
          <a:p>
            <a:pPr marL="447675" indent="-447675">
              <a:buFontTx/>
              <a:buNone/>
              <a:tabLst>
                <a:tab pos="447675" algn="l"/>
              </a:tabLst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buFontTx/>
              <a:buAutoNum type="arabicPeriod" startAt="9"/>
              <a:tabLst>
                <a:tab pos="447675" algn="l"/>
              </a:tabLst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buFontTx/>
              <a:buNone/>
              <a:tabLst>
                <a:tab pos="447675" algn="l"/>
              </a:tabLst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{</a:t>
            </a:r>
            <a:r>
              <a:rPr lang="en-US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</a:rPr>
              <a:t>4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1, 1, </a:t>
            </a:r>
            <a:r>
              <a:rPr lang="en-US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</a:rPr>
              <a:t>4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2, 3, </a:t>
            </a:r>
            <a:r>
              <a:rPr lang="en-US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</a:rPr>
              <a:t>4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</a:rPr>
              <a:t>4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1, 2, </a:t>
            </a:r>
            <a:r>
              <a:rPr lang="en-US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</a:rPr>
              <a:t>4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9, 3} 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 4 (5 times)</a:t>
            </a:r>
          </a:p>
          <a:p>
            <a:pPr marL="447675" indent="-447675">
              <a:buFontTx/>
              <a:buAutoNum type="arabicPeriod" startAt="10"/>
              <a:tabLst>
                <a:tab pos="447675" algn="l"/>
              </a:tabLst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finds in given array of integers a sequence of given sum S (if present). Example:	 {4, 3, 1, </a:t>
            </a:r>
            <a:r>
              <a:rPr lang="en-US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</a:rPr>
              <a:t>4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</a:rPr>
              <a:t>2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</a:rPr>
              <a:t>5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8}, S=11 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 {4, 2, 5}	</a:t>
            </a:r>
          </a:p>
          <a:p>
            <a:pPr marL="514350" indent="-514350">
              <a:buFont typeface="+mj-lt"/>
              <a:buAutoNum type="arabicPeriod" startAt="11"/>
              <a:tabLst/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finds the index of given element in a sorted array of integers by using the 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hlinkClick r:id="rId3"/>
              </a:rPr>
              <a:t>binary search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algorithm (find it in Wikipedia).</a:t>
            </a:r>
          </a:p>
          <a:p>
            <a:pPr marL="447675" indent="-447675">
              <a:buFontTx/>
              <a:buAutoNum type="arabicPeriod" startAt="11"/>
              <a:tabLst/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creates an array containing all letters from the alphabet (A-Z). Read a word from the console and print the index of each of its letters in the array.</a:t>
            </a:r>
          </a:p>
          <a:p>
            <a:pPr marL="447675" indent="-447675">
              <a:buFontTx/>
              <a:buAutoNum type="arabicPeriod" startAt="11"/>
              <a:tabLst/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sorts an array of strings using the 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hlinkClick r:id="rId4"/>
              </a:rPr>
              <a:t>quick sort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algorithm. Search on Google.</a:t>
            </a:r>
          </a:p>
          <a:p>
            <a:pPr marL="447675" indent="-447675">
              <a:buFontTx/>
              <a:buAutoNum type="arabicPeriod" startAt="10"/>
              <a:tabLst>
                <a:tab pos="447675" algn="l"/>
              </a:tabLst>
            </a:pPr>
            <a:endParaRPr lang="en-US" dirty="0" smtClean="0">
              <a:solidFill>
                <a:srgbClr val="CCFFFF"/>
              </a:solidFill>
              <a:latin typeface="Futura Md BT" panose="020B0602020204020303" pitchFamily="34" charset="0"/>
              <a:sym typeface="Wingdings" pitchFamily="2" charset="2"/>
            </a:endParaRPr>
          </a:p>
          <a:p>
            <a:pPr marL="450850" indent="-450850">
              <a:buNone/>
            </a:pP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1762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2" y="2438401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596" y="1609335"/>
            <a:ext cx="849063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/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14.   Write 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a program that finds all prime numbers in the range </a:t>
            </a:r>
            <a:r>
              <a:rPr lang="en-US" noProof="1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[1...10 000 000].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 Use the 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  <a:hlinkClick r:id="rId3"/>
              </a:rPr>
              <a:t>sieve of Eratosthenes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 algorithm 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(find it in Wikipedia)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.</a:t>
            </a:r>
          </a:p>
          <a:p>
            <a:pPr marL="514350" indent="-514350">
              <a:buFont typeface="+mj-lt"/>
              <a:buAutoNum type="arabicPeriod" startAt="15"/>
              <a:tabLst/>
            </a:pP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* We are given an array of integers and a number S. Write a program to find if there exists a subset of the elements of the array that has a sum S. 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Example:</a:t>
            </a:r>
            <a:r>
              <a:rPr lang="en-US" noProof="1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 arr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={2, </a:t>
            </a:r>
            <a:r>
              <a:rPr lang="en-US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  <a:sym typeface="Wingdings" pitchFamily="2" charset="2"/>
              </a:rPr>
              <a:t>1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, </a:t>
            </a:r>
            <a:r>
              <a:rPr lang="en-US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  <a:sym typeface="Wingdings" pitchFamily="2" charset="2"/>
              </a:rPr>
              <a:t>2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, 4, 3, </a:t>
            </a:r>
            <a:r>
              <a:rPr lang="en-US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  <a:sym typeface="Wingdings" pitchFamily="2" charset="2"/>
              </a:rPr>
              <a:t>5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, 2, </a:t>
            </a:r>
            <a:r>
              <a:rPr lang="en-US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  <a:sym typeface="Wingdings" pitchFamily="2" charset="2"/>
              </a:rPr>
              <a:t>6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}, S=14  yes (1+2+5+6)</a:t>
            </a:r>
          </a:p>
          <a:p>
            <a:pPr>
              <a:tabLst/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16.  * 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Write a program that reads three integer numbers N, K and S and an array of N elements from the console. Find in the array a subset of K elements that have sum S or indicate about its absence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.</a:t>
            </a:r>
          </a:p>
          <a:p>
            <a:pPr>
              <a:tabLst/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17.  * 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Write 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buFontTx/>
              <a:buNone/>
              <a:tabLst/>
            </a:pP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	{6, </a:t>
            </a:r>
            <a:r>
              <a:rPr lang="en-US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  <a:sym typeface="Wingdings" pitchFamily="2" charset="2"/>
              </a:rPr>
              <a:t>1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, 4, </a:t>
            </a:r>
            <a:r>
              <a:rPr lang="en-US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  <a:sym typeface="Wingdings" pitchFamily="2" charset="2"/>
              </a:rPr>
              <a:t>3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, 0, </a:t>
            </a:r>
            <a:r>
              <a:rPr lang="en-US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  <a:sym typeface="Wingdings" pitchFamily="2" charset="2"/>
              </a:rPr>
              <a:t>3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, 6, </a:t>
            </a:r>
            <a:r>
              <a:rPr lang="en-US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  <a:sym typeface="Wingdings" pitchFamily="2" charset="2"/>
              </a:rPr>
              <a:t>4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, </a:t>
            </a:r>
            <a:r>
              <a:rPr lang="en-US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  <a:sym typeface="Wingdings" pitchFamily="2" charset="2"/>
              </a:rPr>
              <a:t>5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}  {1, 3, 3, 4, 5}</a:t>
            </a:r>
          </a:p>
          <a:p>
            <a:pPr>
              <a:tabLst/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18. * 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Write a program that reads a number N and generates and prints all the permutations of the numbers [1 … N]. Example:</a:t>
            </a:r>
          </a:p>
          <a:p>
            <a:pPr marL="450850" indent="-450850">
              <a:buFontTx/>
              <a:buNone/>
              <a:tabLst/>
            </a:pP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	n = 3  {1, 2, 3}, {1, 3, 2}, {2, 1, 3}, {2, 3, 1}, {3, 1, 2}, {3, 2, 1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}</a:t>
            </a:r>
          </a:p>
          <a:p>
            <a:pPr marL="450850" indent="-450850">
              <a:buFontTx/>
              <a:buNone/>
              <a:tabLst/>
            </a:pPr>
            <a:endParaRPr lang="en-US" dirty="0">
              <a:solidFill>
                <a:srgbClr val="CCFFFF"/>
              </a:solidFill>
              <a:latin typeface="Futura Md BT" panose="020B0602020204020303" pitchFamily="34" charset="0"/>
              <a:sym typeface="Wingdings" pitchFamily="2" charset="2"/>
            </a:endParaRPr>
          </a:p>
          <a:p>
            <a:pPr marL="447675" indent="-447675">
              <a:buFontTx/>
              <a:buAutoNum type="arabicPeriod" startAt="10"/>
              <a:tabLst>
                <a:tab pos="447675" algn="l"/>
              </a:tabLst>
            </a:pPr>
            <a:endParaRPr lang="en-US" dirty="0" smtClean="0">
              <a:solidFill>
                <a:srgbClr val="CCFFFF"/>
              </a:solidFill>
              <a:latin typeface="Futura Md BT" panose="020B0602020204020303" pitchFamily="34" charset="0"/>
              <a:sym typeface="Wingdings" pitchFamily="2" charset="2"/>
            </a:endParaRPr>
          </a:p>
          <a:p>
            <a:pPr marL="450850" indent="-450850">
              <a:buNone/>
            </a:pP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0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1762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2" y="2438401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784620"/>
            <a:ext cx="84906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/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19.   Write 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>
              <a:tabLst/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20.   Write 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	N = 5, K = 2  {1, 2}, {1, 3}, {1, 4}, {1, 5}, {2, 3}, {2, 4}, {2, 5}, {3, 4}, {3, 5}, {4, 5}</a:t>
            </a:r>
          </a:p>
          <a:p>
            <a:pPr marL="450850" indent="-450850">
              <a:buFontTx/>
              <a:buNone/>
              <a:tabLst/>
            </a:pPr>
            <a:endParaRPr lang="en-US" dirty="0">
              <a:solidFill>
                <a:srgbClr val="CCFFFF"/>
              </a:solidFill>
              <a:latin typeface="Futura Md BT" panose="020B0602020204020303" pitchFamily="34" charset="0"/>
              <a:sym typeface="Wingdings" pitchFamily="2" charset="2"/>
            </a:endParaRPr>
          </a:p>
          <a:p>
            <a:pPr marL="447675" indent="-447675">
              <a:buFontTx/>
              <a:buAutoNum type="arabicPeriod" startAt="10"/>
              <a:tabLst>
                <a:tab pos="447675" algn="l"/>
              </a:tabLst>
            </a:pPr>
            <a:endParaRPr lang="en-US" dirty="0" smtClean="0">
              <a:solidFill>
                <a:srgbClr val="CCFFFF"/>
              </a:solidFill>
              <a:latin typeface="Futura Md BT" panose="020B0602020204020303" pitchFamily="34" charset="0"/>
              <a:sym typeface="Wingdings" pitchFamily="2" charset="2"/>
            </a:endParaRPr>
          </a:p>
          <a:p>
            <a:pPr marL="450850" indent="-450850">
              <a:buNone/>
            </a:pP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4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905002"/>
            <a:ext cx="7162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Basic Operations with Arrays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Console Input &amp; Output of Arrays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Iterating Over Arrays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List&lt;T&gt;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Cloning Arrays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is an Array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728199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An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array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is a sequence of elements of the same type. It has a fixed order of the elements and a fixed size.</a:t>
            </a:r>
            <a:endParaRPr lang="en-US" sz="32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1.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Basic Operations with Arrays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463788" y="4625589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Declaring, initializing, accessing elements with examples.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" name="Picture 2" descr="http://esyok.com/images/medium/I%20Want%20Arrays1_m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72543"/>
            <a:ext cx="3094674" cy="30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2. Console Input Output of Arrays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463788" y="4625589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7610" y="48307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2" name="Picture 4" descr="http://upload.wikimedia.org/wikipedia/en/8/89/Net_use_c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64960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3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Iterating </a:t>
            </a:r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O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ver Arrays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463788" y="4625589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Iteration using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for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foreach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4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List&lt;T&gt;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463788" y="4625589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List&lt;T&gt; is a dynamically resizable array. “T” stands for any data type, e.g.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int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string, char…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" name="Picture 2" descr="http://whattheflicka.com/wp-content/uploads/2013/04/to-dont-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3" y="3723728"/>
            <a:ext cx="5067335" cy="281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5. Cloning arrays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2" y="2438401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5025" y="1968750"/>
            <a:ext cx="8763000" cy="1295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463788" y="4625589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054329" y="6860451"/>
            <a:ext cx="3801571" cy="1887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4098" name="Picture 2" descr="https://s-media-cache-ak0.pinimg.com/236x/13/53/12/13531293339516de0d82d5b3737077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048000"/>
            <a:ext cx="3508375" cy="344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0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1762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2" y="2438401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596" y="1609335"/>
            <a:ext cx="8490639" cy="551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>
              <a:buFontTx/>
              <a:buAutoNum type="arabicPeriod"/>
            </a:pP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allocates array of 20 integers and initializes each element by its index multiplied by 5. Print the obtained array on the console.</a:t>
            </a:r>
            <a:endParaRPr lang="en-US" noProof="1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0850" indent="-450850">
              <a:buFontTx/>
              <a:buAutoNum type="arabicPeriod"/>
            </a:pP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reads two arrays from the console and compares them element by element.</a:t>
            </a:r>
          </a:p>
          <a:p>
            <a:pPr marL="450850" indent="-450850">
              <a:buFontTx/>
              <a:buAutoNum type="arabicPeriod"/>
            </a:pP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compares two </a:t>
            </a:r>
            <a:r>
              <a:rPr lang="en-US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  <a:cs typeface="Consolas" pitchFamily="49" charset="0"/>
              </a:rPr>
              <a:t>char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 arrays lexicographically (letter by letter).</a:t>
            </a:r>
          </a:p>
          <a:p>
            <a:pPr marL="450850" indent="-450850">
              <a:buFontTx/>
              <a:buAutoNum type="arabicPeriod"/>
            </a:pP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finds the maximal sequence of equal elements in an 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array.   Example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: {2, 1, 1, 2, 3, 3, </a:t>
            </a:r>
            <a:r>
              <a:rPr lang="en-US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</a:rPr>
              <a:t>2, 2, 2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, 1} 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 {2, 2, 2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}.</a:t>
            </a:r>
          </a:p>
          <a:p>
            <a:pPr marL="450850" indent="-450850">
              <a:spcBef>
                <a:spcPct val="30000"/>
              </a:spcBef>
              <a:buFontTx/>
              <a:buAutoNum type="arabicPeriod" startAt="5"/>
            </a:pP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finds the maximal increasing sequence in an array. Example: 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{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3, </a:t>
            </a:r>
            <a:r>
              <a:rPr lang="en-US" dirty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anose="020B0602020204020303" pitchFamily="34" charset="0"/>
              </a:rPr>
              <a:t>2, 3, 4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, 2, 2, 4} 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 {2, 3, 4}.</a:t>
            </a:r>
          </a:p>
          <a:p>
            <a:pPr marL="450850" indent="-450850">
              <a:spcBef>
                <a:spcPct val="30000"/>
              </a:spcBef>
              <a:buFontTx/>
              <a:buAutoNum type="arabicPeriod" startAt="5"/>
            </a:pP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Write a program that reads two integer numbers N and K and an array of N elements from the console. Find in the array those K elements that have maximal sum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.</a:t>
            </a:r>
          </a:p>
          <a:p>
            <a:pPr marL="450850" indent="-450850">
              <a:spcBef>
                <a:spcPct val="30000"/>
              </a:spcBef>
              <a:buFontTx/>
              <a:buAutoNum type="arabicPeriod" startAt="5"/>
            </a:pP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Sorting an array means to arrange its elements in increasing order. Write a program to sort an array. Use the "selection sort" 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algorithm. Hint: Search on Google.</a:t>
            </a:r>
            <a:endParaRPr lang="en-US" dirty="0">
              <a:solidFill>
                <a:srgbClr val="CCFFFF"/>
              </a:solidFill>
              <a:latin typeface="Futura Md BT" panose="020B0602020204020303" pitchFamily="34" charset="0"/>
              <a:sym typeface="Wingdings" pitchFamily="2" charset="2"/>
            </a:endParaRPr>
          </a:p>
          <a:p>
            <a:pPr marL="450850" indent="-450850">
              <a:lnSpc>
                <a:spcPts val="3600"/>
              </a:lnSpc>
              <a:buNone/>
            </a:pP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620</Words>
  <Application>Microsoft Office PowerPoint</Application>
  <PresentationFormat>On-screen Show (4:3)</PresentationFormat>
  <Paragraphs>87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Futura Md BT</vt:lpstr>
      <vt:lpstr>Wingdings</vt:lpstr>
      <vt:lpstr>Office Theme</vt:lpstr>
      <vt:lpstr>1.7 Arrays</vt:lpstr>
      <vt:lpstr>Lecture Content</vt:lpstr>
      <vt:lpstr>What is an Array</vt:lpstr>
      <vt:lpstr>1. Basic Operations with Arrays</vt:lpstr>
      <vt:lpstr>2. Console Input Output of Arrays</vt:lpstr>
      <vt:lpstr>3. Iterating Over Arrays</vt:lpstr>
      <vt:lpstr>4. List&lt;T&gt;</vt:lpstr>
      <vt:lpstr>5. Cloning arrays</vt:lpstr>
      <vt:lpstr>Homework</vt:lpstr>
      <vt:lpstr>Homework</vt:lpstr>
      <vt:lpstr>Homework</vt:lpstr>
      <vt:lpstr>Homework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Fractal Games</cp:lastModifiedBy>
  <cp:revision>140</cp:revision>
  <dcterms:created xsi:type="dcterms:W3CDTF">2006-08-16T00:00:00Z</dcterms:created>
  <dcterms:modified xsi:type="dcterms:W3CDTF">2015-03-30T08:54:50Z</dcterms:modified>
</cp:coreProperties>
</file>