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93" r:id="rId5"/>
    <p:sldId id="298" r:id="rId6"/>
    <p:sldId id="294" r:id="rId7"/>
    <p:sldId id="301" r:id="rId8"/>
    <p:sldId id="302" r:id="rId9"/>
    <p:sldId id="297" r:id="rId10"/>
    <p:sldId id="303" r:id="rId11"/>
    <p:sldId id="266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10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Strings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flylib.com/books/1/122/1/html/2/images/fig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96811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1762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reverses the words in given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sentence.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 program that extracts from a given text all sentences containing given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word.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 program that extracts from a given text all palindromes, e.g.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level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", “</a:t>
            </a:r>
            <a:r>
              <a:rPr lang="en-US" sz="2000" noProof="1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stats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", “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radar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".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 program that reads a string from the console and prints all different letters in the string along with information how many times each letter is found.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reads a string from the console and lists all different words in the string along with information how many times each word is found.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reads a string from the console and replaces all series of consecutive identical letters with a single one. Example: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</a:t>
            </a:r>
            <a:r>
              <a:rPr lang="en-US" sz="2000" noProof="1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zzzzzaaaarrrriiiiiiiibbbbbbbaaaaa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"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</a:t>
            </a:r>
            <a:r>
              <a:rPr lang="en-US" sz="2000" noProof="1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zariba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".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a string?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Creating and Using strings</a:t>
            </a:r>
            <a:endParaRPr lang="bg-BG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Manipulating Strings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Other String Operations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Building strings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Formatting Strings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a string?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7281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Strings are sequences of characters.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Each character is a Unicode symbol.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String objects in C# are immutable(read-only).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Strings are like arrays of character.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Have a fixed length.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Characters can be accessed by index</a:t>
            </a:r>
          </a:p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Creating and Using Strings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797779" y="3710093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quickmeme.com/img/5c/5cfb641454a6ade3de89bea38c00dea4468cd4781befcc2c5fbe178eb97cdb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52" y="1884592"/>
            <a:ext cx="324715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Manipulating strings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68611">
            <a:off x="1712449" y="4224639"/>
            <a:ext cx="2447322" cy="24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7610" y="48307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4176" y="8000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Comparing, concatenating, searching, splitting etc.</a:t>
            </a:r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sandstormdigital.com/wp-content/uploads/2011/09/searching_stick_figure_800_clr_18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97212"/>
            <a:ext cx="4702175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Other String Operations  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4176" y="8000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Replacing and deleting substrings, changing character casing, trimming.</a:t>
            </a:r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5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Building Strings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624619" y="4396988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94176" y="8000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Using the “+” operator to build strings is slow. This is why there is </a:t>
            </a:r>
            <a:r>
              <a:rPr lang="en-US" sz="32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StringBuilder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1" name="Picture 2" descr="https://docs.oracle.com/javase/tutorial/figures/java/objects-stringBuff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5543"/>
            <a:ext cx="7299312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Formatting String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1" name="Picture 10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007655" y="3563251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21066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reads a string, reverses it and prints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result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at the console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 Do NOT use any built in methods!</a:t>
            </a:r>
          </a:p>
          <a:p>
            <a:pPr marL="457200" indent="-45720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to check if in a given expression the brackets are put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correctly. Correct:</a:t>
            </a:r>
            <a:r>
              <a:rPr lang="en-US" sz="2000" noProof="1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((x-y)/(10-z))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 Incorrect:  </a:t>
            </a:r>
            <a:r>
              <a:rPr lang="en-US" sz="2000" noProof="1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)(x*y)-1)</a:t>
            </a:r>
            <a:r>
              <a:rPr lang="en-US" sz="2000" noProof="1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marL="457200" indent="-457200" algn="l"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 program that finds how many times a substring is contained in a given text (perform case insensitive search).</a:t>
            </a:r>
          </a:p>
          <a:p>
            <a:pPr marL="457200" indent="-457200" algn="l"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reads from the console a string of maximum 20 characters. If the length of the string is less than 20, the rest of the characters should be filled with '*'. Print the result string into the console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marL="457200" indent="-457200" algn="l"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extracts from a given text all sentences containing given word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429</Words>
  <Application>Microsoft Office PowerPoint</Application>
  <PresentationFormat>On-screen Show (4:3)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Futura Md BT</vt:lpstr>
      <vt:lpstr>Wingdings</vt:lpstr>
      <vt:lpstr>Office Theme</vt:lpstr>
      <vt:lpstr>1.10 Strings</vt:lpstr>
      <vt:lpstr>Lecture Content</vt:lpstr>
      <vt:lpstr>1. What is a string?</vt:lpstr>
      <vt:lpstr>2. Creating and Using Strings</vt:lpstr>
      <vt:lpstr>3. Manipulating strings</vt:lpstr>
      <vt:lpstr>4. Other String Operations  </vt:lpstr>
      <vt:lpstr>5. Building Strings</vt:lpstr>
      <vt:lpstr>6. Formatting String</vt:lpstr>
      <vt:lpstr>Homework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Fractal Games</cp:lastModifiedBy>
  <cp:revision>161</cp:revision>
  <dcterms:created xsi:type="dcterms:W3CDTF">2006-08-16T00:00:00Z</dcterms:created>
  <dcterms:modified xsi:type="dcterms:W3CDTF">2015-04-09T13:38:59Z</dcterms:modified>
</cp:coreProperties>
</file>