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93" r:id="rId5"/>
    <p:sldId id="298" r:id="rId6"/>
    <p:sldId id="294" r:id="rId7"/>
    <p:sldId id="304" r:id="rId8"/>
    <p:sldId id="301" r:id="rId9"/>
    <p:sldId id="302" r:id="rId10"/>
    <p:sldId id="305" r:id="rId11"/>
    <p:sldId id="306" r:id="rId12"/>
    <p:sldId id="297" r:id="rId13"/>
    <p:sldId id="266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1.11 Introduction to OOP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http://www.codercaste.com/wp-content/uploads/2011/01/anim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2019"/>
            <a:ext cx="4811915" cy="419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7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Namespaces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3989" y="1639886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Namespaces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like “folders” to help you organize your classes, interfaces and Object-Oriented structure.</a:t>
            </a: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8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Enumerations and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Structs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3989" y="1639886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Structs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similar to classes.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Structs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value types, while classes are reference types.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Structs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normally used only to store data (no methods). E.g. Geometrical Coordinates.</a:t>
            </a:r>
          </a:p>
          <a:p>
            <a:pPr algn="l"/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Enumerations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simply lists of objects under a common name.</a:t>
            </a: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21066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*Optional* Create a class diagram in a C# Console Application and add at least 50 (total) classes, abstract classes, interfaces, properties and methods for your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favourite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game.</a:t>
            </a:r>
          </a:p>
          <a:p>
            <a:pPr algn="l">
              <a:lnSpc>
                <a:spcPct val="100000"/>
              </a:lnSpc>
              <a:buSzPct val="90000"/>
            </a:pP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00000"/>
              </a:lnSpc>
              <a:buSzPct val="90000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 e.g. LOL, WOW,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Dota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2, CS … etc.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can include weapons, 	characters, spells,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mana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health, damage, speed etc.</a:t>
            </a:r>
          </a:p>
        </p:txBody>
      </p:sp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OOP and why use it?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Classes and objects</a:t>
            </a:r>
            <a:endParaRPr lang="bg-BG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Static classes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Properties, fields and methods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Encapsulation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structure in C#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Namespaces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Enumerations and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Structs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What is OOP? Why use it?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22097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Object-oriented programming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(OOP) attempts to provide a model for programming based on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objects. Objects are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an 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abstract data type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 with the addition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of polymorphism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 and 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inheritance.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An object has both </a:t>
            </a:r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state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(data) and </a:t>
            </a:r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behavior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(code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Objects are designed in hierarchies.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is meant to make it easy both to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reuse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existing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components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as well as to easily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extend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the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functionality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will generally make your application structure more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logical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easy to follow and self-contained.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Classes and Objects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22097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Class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can be thought of as a skeleton or a template for a specific object.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Classes have a set of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attributes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(to hold their state) and a set of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actions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(to hold their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behaviours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). 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Object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the specific instance of a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Examples: Bank Accounts, Animals, Games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Static Classes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7610" y="48307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4469" y="304800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Static classes cannot be instantiated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 They only “exist once”. Examples for static classes: Math, Console, etc.</a:t>
            </a: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s://cdn0.iconfinder.com/data/icons/ie_Bright/512/calc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35" y="4203747"/>
            <a:ext cx="2159136" cy="21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ftwareok.com/img/ss/t_en/ColorConso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4411777"/>
            <a:ext cx="23812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Properties, fields and methods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205150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Properties and fields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the data members of a class. They can be variables or constants. 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Fields do not invoke actions.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Properties can contain more complex logic. They have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accessors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get or set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Properties can be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read-only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(get),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read and write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(get and set) or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write-only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(set).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Examples -&gt;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String.Length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Console.BackgroundColor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Properties, fields and methods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205150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Methods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manipulate the data of a class(properties or fields).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Methods can be static – they are common for all instances of a class (shared between instances). </a:t>
            </a:r>
          </a:p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Examples: Console. … , String. … , Math. …,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Constructors are special methods using to assign initial values of the object’s fields.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Examples: new String, new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DateTime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new Int32 …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5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Encapsulation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3989" y="1639886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Encapsulation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allows selective hiding of properties and fields to protect the data from accidental corruption. It packs the data/object into a single component which can easily be used.</a:t>
            </a:r>
          </a:p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e.g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Computer,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Remote</a:t>
            </a:r>
            <a:r>
              <a:rPr lang="bg-BG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Control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“Capsules”  </a:t>
            </a: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54" y="4432323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OOP structure in C#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3989" y="1639886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Interfaces, Abstract Classes, Classes, Inheritance and Objects.</a:t>
            </a: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493</Words>
  <Application>Microsoft Office PowerPoint</Application>
  <PresentationFormat>On-screen Show (4:3)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Futura Md BT</vt:lpstr>
      <vt:lpstr>Office Theme</vt:lpstr>
      <vt:lpstr>1.11 Introduction to OOP</vt:lpstr>
      <vt:lpstr>Lecture Content</vt:lpstr>
      <vt:lpstr>1. What is OOP? Why use it?</vt:lpstr>
      <vt:lpstr>2. Classes and Objects</vt:lpstr>
      <vt:lpstr>3. Static Classes</vt:lpstr>
      <vt:lpstr>4. Properties, fields and methods</vt:lpstr>
      <vt:lpstr>4. Properties, fields and methods</vt:lpstr>
      <vt:lpstr>5. Encapsulation</vt:lpstr>
      <vt:lpstr>6. OOP structure in C#</vt:lpstr>
      <vt:lpstr>7. Namespaces</vt:lpstr>
      <vt:lpstr>8. Enumerations and Structs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174</cp:revision>
  <dcterms:created xsi:type="dcterms:W3CDTF">2006-08-16T00:00:00Z</dcterms:created>
  <dcterms:modified xsi:type="dcterms:W3CDTF">2015-04-16T17:41:50Z</dcterms:modified>
</cp:coreProperties>
</file>