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6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67F1FF"/>
    <a:srgbClr val="B9E2D2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4157/what-are-some-programming-design-patterns-that-are-useful-in-game-developmen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urcemaking.com/design_pattern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Design Patterns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http://blog.salaria.net/wp-content/uploads/2012/05/timthumb.php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905500" cy="320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Structural – Facade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9345" y="1218974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The client needs a simplified interface to the overall functionality of a complex subsystem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Provides a unified interface to a set of interfaces in a subsystem. Wraps a complicated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sybsystem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with a simpler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Inherit and implement the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ICloneable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Universal remote control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4876800"/>
            <a:ext cx="4818609" cy="1812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792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Structural – Flyweight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5471" y="5334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Designing objects formed by multiple similar smaller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Reduces storage costs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Create your objects by inserting repeated smaller objects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TileMaps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 Games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sfml-dev.org/tutorials/2.1/images/graphics-vertex-array-tile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10258"/>
            <a:ext cx="50292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Behavioral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0" y="1806575"/>
            <a:ext cx="64649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Iterator – access the elements of a complex object without revealing its actual representation (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IEnumerable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interface)</a:t>
            </a:r>
          </a:p>
          <a:p>
            <a:pPr algn="l"/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Command Pattern – an object encapsulates all the information needed to call a method a later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Template – defines the base of an algorithm in a method, leaving some implementation to the subclasses.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14" y="1806575"/>
            <a:ext cx="1067228" cy="138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77" y="3446636"/>
            <a:ext cx="1740529" cy="716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18" name="Picture 2" descr="Template Method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68" y="4744526"/>
            <a:ext cx="1513206" cy="155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Architectural – Client-Server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42" name="Picture 2" descr="http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953467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Architectural – MVC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06575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Model-View-Controller (MVC) architecture separates the logic from the data and 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Model – Keeps the application state (data)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View – Displays the data to the user (UI)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Controller – handles the interaction with the user and logic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-2286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Design Patterns in Game Development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06575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Builder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set up component-based entity one component at a time, based on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FFCC"/>
                </a:solidFill>
                <a:latin typeface="Futura Md BT" panose="020B0602020204020303" pitchFamily="34" charset="0"/>
              </a:rPr>
              <a:t>Factory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Method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create NPCs or GUI widgets based on a string read from a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Prototype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store one generic 'Elf' character with initial properties and create Elf instances by cloning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Adapter</a:t>
            </a:r>
            <a:r>
              <a:rPr lang="en-US" sz="2000" dirty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incorporate an optional 3rd party library by wrapping it in a layer that looks like your existing code. Very useful with DLLs.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Composite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make a scene graph of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renderable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objects, or make a GUI out of a tree of Widgets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Façade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simplify complex 3rd party libraries by providing a simpler interface to make your life easier later.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Flyweight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store the shared aspects of an NPC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models, textures, animations) separately from the individual aspects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position, health) in a mostly transparent 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Design Patterns in Game Development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06575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Proxy -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small classes on a client that represent larger, more complex classes on a server, and forward requests via the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FFCC"/>
                </a:solidFill>
                <a:latin typeface="Futura Md BT" panose="020B0602020204020303" pitchFamily="34" charset="0"/>
              </a:rPr>
              <a:t>Chain of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responsibility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handle input as a chain of handlers,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global keys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for screen shots), then the GUI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in case a text box is focused or a menu is up), then the game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for moving a character)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Command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encapsulate game functionality as commands which can be typed into a console, stored and replayed, or even scripted to help test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Mediator -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implement game entities as a small mediator class that operates on different components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reading from the health component in order to pass the data to the AI component)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Design Patterns in Game Development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06575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Observer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have the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renderable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representation of a character listen to events from the logical representation, in order to change the visual presentation when necessary without the game logic needing to know anything about rendering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State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store NPC AI as one of several states,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Attacking, Wandering, Fleeing. Each can have its own update() method and whatever other data it needs (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storing which character it is attacking or fleeing from, the area in which it is wandering,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Strategy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switch between different heuristics for your A* search, depending on what sort of terrain you're in, or perhaps even to use the same A* framework to do both pathfinding and more generic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FFCC"/>
                </a:solidFill>
                <a:latin typeface="Futura Md BT" panose="020B0602020204020303" pitchFamily="34" charset="0"/>
              </a:rPr>
              <a:t>Template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method -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set up a generic 'combat' routine, with various hook functions to handle each step,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eg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decrement ammo, calculate hit chance, resolve hit or miss, calculate damage, and each type of attack skill will implement the methods in their own specific 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58" y="2057400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3818622"/>
            <a:ext cx="312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rgbClr val="CCFFFF"/>
                </a:solidFill>
                <a:latin typeface="Futura Md BT" panose="020B0602020204020303" pitchFamily="34" charset="0"/>
                <a:hlinkClick r:id="rId3"/>
              </a:rPr>
              <a:t>Design Patterns in Gaming</a:t>
            </a:r>
            <a:endParaRPr lang="en-US" i="1" u="sng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i="1" u="sng" dirty="0" smtClean="0">
                <a:solidFill>
                  <a:srgbClr val="CCFFFF"/>
                </a:solidFill>
                <a:latin typeface="Futura Md BT" panose="020B0602020204020303" pitchFamily="34" charset="0"/>
                <a:hlinkClick r:id="rId4"/>
              </a:rPr>
              <a:t>Design Patterns explanation</a:t>
            </a:r>
            <a:endParaRPr lang="en-US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are Design Patterns?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Creational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Structural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Behavioral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Architectural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 Patterns in Game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What are design patterns?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7148" y="17526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Design Patterns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are general and reusable solutions to common problems in software design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problem/solution pairs within a given context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They do NOT provide a finished solution – only a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template/recipe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solving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certain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problems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Patterns help with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application design, abstractions, relationships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between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Patterns are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NOT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concerned with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algorithm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or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specific implementation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 Patterns have a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consequences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when using them</a:t>
            </a:r>
          </a:p>
        </p:txBody>
      </p:sp>
    </p:spTree>
    <p:extLst>
      <p:ext uri="{BB962C8B-B14F-4D97-AF65-F5344CB8AC3E}">
        <p14:creationId xmlns:p14="http://schemas.microsoft.com/office/powerpoint/2010/main" val="601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Types of patterns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7148" y="17526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Creational –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deal with initializing and configuring classes and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Structural –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describe ways to assemble objects to implement a new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Behavioral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– deal with dynamic interactions among societies of classes and objects and how they distribute responsibility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Architectural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describe the architecture (clearly) or design of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03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Creational – Singleton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7148" y="17526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A class needs to have a single instance throughout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Ensures that a class has only one instance and provides a global access to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Create a static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(non-C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#) –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class with a private constructor and instantiate the class in a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Calculator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Scheme of 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592499"/>
            <a:ext cx="4448447" cy="18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Creational – Factory Method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9345" y="1218974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A framework needs to standardize the architectural model for creation of objects, but allows for individually selecting how to instantiate the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Define an interface for creating an object, but let subclasses decide which class to instantiate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Create a Template method for creating your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Coffee Machine, Pizza rest.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Scheme of Factory Meth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91916"/>
            <a:ext cx="4657447" cy="22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Creational – Abstract Factory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9345" y="1218974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Abstract object creation, create a family of related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Provide an interface for creating families of related or dependent objects without specifying their concrete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Create a Template Factory for creating your specific factories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Subway,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SandwitchCo+Delivery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Creational – Builder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9345" y="1218974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Producing a complex object with many parameters, which are order-dependent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Separates the construction of a complex object from its representation so that the same construction can create different representations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Create a Template method for creating your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GTA vehicles, Subway sandwich in order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00200" y="-1524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Creational – Prototype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9345" y="1218974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utura Md BT" panose="020B0602020204020303" pitchFamily="34" charset="0"/>
              </a:rPr>
              <a:t>Problem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Cloning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Intent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Creates new objects by copying the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Solution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(C#) – Inherit and implement the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ICloneable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F1FF"/>
                </a:solidFill>
                <a:latin typeface="Futura Md BT" panose="020B0602020204020303" pitchFamily="34" charset="0"/>
              </a:rPr>
              <a:t>Examples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Graph Theory example from previous lecture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1171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Futura Md BT</vt:lpstr>
      <vt:lpstr>Office Theme</vt:lpstr>
      <vt:lpstr>Design Patterns</vt:lpstr>
      <vt:lpstr>Lecture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92</cp:revision>
  <dcterms:created xsi:type="dcterms:W3CDTF">2006-08-16T00:00:00Z</dcterms:created>
  <dcterms:modified xsi:type="dcterms:W3CDTF">2015-06-15T17:00:16Z</dcterms:modified>
</cp:coreProperties>
</file>