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66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Quality Code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www.funnyzone.org/wp-content/uploads/2010/04/code_revi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7298"/>
            <a:ext cx="5181600" cy="42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Documentation and Comments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comment every single line in your code – most lines of code (if well-written) are obvious and do not need further explanation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Effective comments do not repeat the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 you are writing quality code it will not need to be commented – self-documenting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write self-documenting code you should make it self-explainable, easy to read and write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explain bad code – rewrite it!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Focus comments on why? rather than how?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Comment on workarounds, hacks, bugs, TODO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summaries in C#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Self-Documenting Code checklist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the interface present a consistent abstraction?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the interface make it obvious how you should use the class?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the class well-named? Does the name describe the purpose?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you reuse code in your class hierarchy?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each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each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routine’s name describe exactly what the method does?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each method perform one well-defined task?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Are type names descriptive enough?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Are variables used only for a single purpose related to their name?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naming conventions distinguish among types?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Variables, Expressions and Constants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Initialize all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variables right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before their first usage!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Pay special attentions to counters, sums, products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Check whether the data is in the correct format for your purpose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Don’t define unused variables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assign the result of a method in some variable before returning 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Think about the “visibility” of your variables – public, protected, internal, private … Always try to maximally reduce visibility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initialize variables, right before they are used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declare variables on the same line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Variables should have a single purpose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 you cannot choose a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good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 for your variable, think of 9.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complex expressions – separate indexes and Boolean checks in variables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use magic numbers – use constants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Control statements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use { and } for control statements, even if the body is on a single line!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put the normal ( expected ) conditions first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comparing to true or false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e.g. (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HasErrors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() == true)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consider the else case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double negation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e.g.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(!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HasNoError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)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copy paste code in if-else statements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use complicated if conditions – simplify in variables or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brackets to improve readability and maintainability of complicated conditions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deep nesting of statements – more than 3 is too deep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Control statements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for loop to repeat some block of code a certain number of times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foreach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 to process each element of a collection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while/do-while when you do not know how many times a block should be repeated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Keep loops simple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empty loops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Don’t change the value of a for loop to stop the loop – use while instead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break/continue if you can. Use while + condition instead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EVER use “go-to”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7. High-quality Methods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Using methods reduces complexity, improves readability, helps avoiding repetition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Methods hide implementation details and increase the level of abstraction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Methods should consider all possible scenarios of the given task they perform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Methods should have strong cohesion and loose coupling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modify method parameters. Create new variables if needed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Limit the number of parameters to 7 (+/- 2)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Put the most important parameters first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8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High-quality Classes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Strong cohesion, loose coupling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inheritance to reuse repeating code – data and logic, and to simplify maintenance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Polymorphism is a tool to enable code reuse – implemented via virtual, abstract or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interfaces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Present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consistent level of abstraction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Minimize visibility of classes and members – encapsulation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design patterns (next lecture)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namespaces to structure your application design and architecture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Never use plural noun as a class name unless they hold some kind of collection –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e.g. public class Teachers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, e.g. public class </a:t>
            </a:r>
            <a:r>
              <a:rPr lang="en-US" sz="20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GameFieldConstants</a:t>
            </a:r>
            <a:endParaRPr lang="en-US" sz="20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throw exceptions without parameters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use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this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to access members within the class!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8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High-quality Classes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Don’t use magic numbers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Call the base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constructor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reuse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copy-paste code – properties, methods or fields. This is always a bad practice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base class should never know about its children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break encapsulation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Move repeating code upper in the hierarchy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Extract abstract classes from classes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9. Exceptions and Defensive 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P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rogramming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Similar to defensive driving, you are never sure what other drivers will do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same applies to programming – expect incorrect input and handle it correctly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Consider unusual situations, parameters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Protect from invalid input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Decide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how to handle bad inputs – return neutral value, substitute with valid data, throw an exception, display error message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try-catch to handle exceptions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finally block to always execute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needed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code if exception occurs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descriptive error messages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try to keep the software running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10. Code Optimization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411287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Remember! “Premature optimization is the root of all evil”      Donald Knuth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Often the code quality is decreased to increase the performance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Code Tuning Myths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“Reducing the lines of code improves the speed”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“A fast program is just as important as a correct one”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“Certain mathematical operations are faster than others” e.g. * and +, or multiplying and bitwise operations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“You should optimize as you go”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Junior developers think that selection sort is slow. Is this correct?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7848600" cy="411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Software Quality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Code Formatting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Correct Naming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Documentation and Comments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Variables, Expressions and Constants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Control Statements – if, for, while,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foreach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…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High-quality Methods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High-quality 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Exceptions and Defensive Programming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Code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10. Systematic Tuning Steps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Assess the problem and establish numeric values that categorize acceptable behavior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Measure the performance before modification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Identify the part of the system that is critical for improving the performance (this is called a bottleneck)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Modify the part of the system to remove the bottleneck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Measure the performance of the system after modification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 the modification makes the performance better, use it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 not, remove it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Rinse and repeat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10. Optimization Tips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133600"/>
            <a:ext cx="84709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C# is fast (unlike Java). It is a bit slower than C and C++. 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Tips: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Static fields and methods are faster than instance fields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 is faster to minimize method arguments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Constants are fast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Some switches are faster than if statements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Using two-dimensional arrays is relatively slow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StringBuilder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can considerably improve performance. Char[ ] is the fastest way to build a string, but has limitations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Simple array T[ ] is always faster than List&lt;T&gt;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efficient data structures e.g.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HashSet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Dictionary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loops are faster than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foreach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Structs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faster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than classes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 is better to work with a char instead of a single-char string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Software Quality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305800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External quality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the software behave correctly?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Are the produced results correct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Does the software run fast?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the software UI easy to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the code secure enough?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Internal quality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the code easy to read and understand?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the code well structured?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the code easy to modify?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Are there any repetitions?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Software Quality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927225"/>
            <a:ext cx="8305800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High-quality programming code: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Easy to read, understand, modify and maintain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Behaves correctly – well tested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Well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architectured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designed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Well documented (self-documenting code)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Well formatted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Strong cohesion and loose coupling at all levels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Good naming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Code Formatting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Put { and } on a line under the corresponding parent block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Indent the block contents by a single tab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Use empty lines for separation between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Brackets in the method declaration should be formatted without spaces</a:t>
            </a:r>
          </a:p>
          <a:p>
            <a:pPr algn="l"/>
            <a:r>
              <a:rPr lang="en-US" sz="2000" dirty="0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sz="2000" dirty="0" err="1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solidFill>
                  <a:srgbClr val="99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algn="l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 algn="l">
              <a:buAutoNum type="arabicPeriod" startAt="5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The same applies to if conditions and for loops</a:t>
            </a:r>
          </a:p>
          <a:p>
            <a:pPr marL="457200" indent="-457200" algn="l">
              <a:buAutoNum type="arabicPeriod" startAt="5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Separate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parameters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by comma, followed by space</a:t>
            </a:r>
          </a:p>
          <a:p>
            <a:pPr marL="457200" indent="-457200" algn="l">
              <a:buAutoNum type="arabicPeriod" startAt="5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Use empty lines to separate logically related sequences of code</a:t>
            </a:r>
          </a:p>
          <a:p>
            <a:pPr marL="457200" indent="-457200" algn="l">
              <a:buAutoNum type="arabicPeriod" startAt="5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Always use { } brackets after if, for, while,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etc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!</a:t>
            </a:r>
          </a:p>
          <a:p>
            <a:pPr marL="457200" indent="-457200" algn="l">
              <a:buAutoNum type="arabicPeriod" startAt="5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anose="020B0609020204030204" pitchFamily="49" charset="0"/>
              </a:rPr>
              <a:t>Break long lines after punctuation, or store complicated checks in a variable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Correct Naming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use English!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Avoid abbreviations (e.g.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scrpCnt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vs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scriptsCount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meaningful names. What the variable/class/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method is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used for?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Meaningful names also depend on the context in which they are used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e.g. Generate() in a class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GetAllPaths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e.g.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Generate() in the Program class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Don’t use “fake meaningful” names: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e.g. Topic6Exercise12, LoopsExercise12, Problem7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etc.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Correct Naming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PascalCase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Methods, Classes, Structures, Properties,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Enums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Namespaces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camelCase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variables and fields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 interfaces starting with “I” and add ”able” at the end where possible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 you are using your own exceptions, add “Exception” to the end of your class e.g.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FileNotFoundException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same Applies for Delegates or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EventHandlers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Names can be as long as required – do not abbreviate and do not overcomplicate names.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 variable names should imply true or false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Always use positive Boolean variable names, e.g. </a:t>
            </a:r>
          </a:p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  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if ( !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notFound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Correct Naming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CAPITAL_LETTERS for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const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fields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PascalCase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readonly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fields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Never give misleading names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Don’t use numbers in the names except when the number is part of the name.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Documentation and Comments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8300" y="1577975"/>
            <a:ext cx="8305800" cy="512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Documentation can be external: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At a higher level, compared to the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Detailed with problem definition, requirements, architecture,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design, project plans, test plans, sound, gameplay, modes, graphics etc.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Or internal: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At a lower level – explains a class, method or piece of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1714</Words>
  <Application>Microsoft Office PowerPoint</Application>
  <PresentationFormat>On-screen Show (4:3)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Futura Md BT</vt:lpstr>
      <vt:lpstr>Office Theme</vt:lpstr>
      <vt:lpstr>Quality Code</vt:lpstr>
      <vt:lpstr>Lecture Content</vt:lpstr>
      <vt:lpstr>1. Software Quality</vt:lpstr>
      <vt:lpstr>1. Software Quality</vt:lpstr>
      <vt:lpstr>2. Code Formatting</vt:lpstr>
      <vt:lpstr>3. Correct Naming</vt:lpstr>
      <vt:lpstr>3. Correct Naming</vt:lpstr>
      <vt:lpstr>3. Correct Naming</vt:lpstr>
      <vt:lpstr>4. Documentation and Comments</vt:lpstr>
      <vt:lpstr>4. Documentation and Comments</vt:lpstr>
      <vt:lpstr>4. Self-Documenting Code checklist </vt:lpstr>
      <vt:lpstr>5. Variables, Expressions and Constants </vt:lpstr>
      <vt:lpstr>6. Control statements </vt:lpstr>
      <vt:lpstr>6. Control statements </vt:lpstr>
      <vt:lpstr>7. High-quality Methods </vt:lpstr>
      <vt:lpstr>8. High-quality Classes </vt:lpstr>
      <vt:lpstr>8. High-quality Classes </vt:lpstr>
      <vt:lpstr>9. Exceptions and Defensive Programming </vt:lpstr>
      <vt:lpstr>10. Code Optimization </vt:lpstr>
      <vt:lpstr>10. Systematic Tuning Steps </vt:lpstr>
      <vt:lpstr>10. Optimization Tips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105</cp:revision>
  <dcterms:created xsi:type="dcterms:W3CDTF">2006-08-16T00:00:00Z</dcterms:created>
  <dcterms:modified xsi:type="dcterms:W3CDTF">2015-06-11T18:43:29Z</dcterms:modified>
</cp:coreProperties>
</file>