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93" r:id="rId5"/>
    <p:sldId id="279" r:id="rId6"/>
    <p:sldId id="280" r:id="rId7"/>
    <p:sldId id="283" r:id="rId8"/>
    <p:sldId id="266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CCFFFF"/>
    <a:srgbClr val="B9E2D2"/>
    <a:srgbClr val="67F1FF"/>
    <a:srgbClr val="CCECFF"/>
    <a:srgbClr val="66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DF913-8009-43C4-85E4-5E89556EB0B0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1F4E6-D26E-402F-BEC4-9AFA29B74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5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F4A-27EA-4963-963B-3F58ADC64164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C6ED-229D-4D0B-987C-E38ADB53470F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4FCB-3D12-4D5A-AC50-2BC8E673067F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58A8-B123-48D9-8A7E-BB60C45B0A15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F65B-AADD-4A66-BDC7-51BEF62ACE2E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472B-3C2B-490D-B6D2-C57B5BFA2B87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D3BB-116F-4949-BB91-F1F223B4EE72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22A2-54FC-4804-871F-971EDE9564B4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6C13-EF93-4700-A184-F5D966D4CC95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6215-C45A-4D3C-902D-DD2520AF9657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6096-2629-455C-8B24-74D4FEBB8E3E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3E01-5AB8-4B8E-AA33-9BD95D526DB7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883" y="5334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1.5 Conditional Statements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018" y="5997575"/>
            <a:ext cx="304800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u="sng" dirty="0">
                <a:solidFill>
                  <a:srgbClr val="CCFFFF"/>
                </a:solidFill>
                <a:latin typeface="Futura Md BT" panose="020B0602020204020303" pitchFamily="34" charset="0"/>
              </a:rPr>
              <a:t>a</a:t>
            </a:r>
            <a:r>
              <a:rPr lang="en-US" sz="1800" i="1" u="sng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cademy.zariba.com</a:t>
            </a:r>
            <a:endParaRPr lang="en-US" sz="18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http://img.wonderhowto.com/img/84/83/63521840208263/0/hack-like-pro-scripting-for-aspiring-hacker-part-2-conditional-statements.1280x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10" y="2133600"/>
            <a:ext cx="7477761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8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Lecture Content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905000"/>
            <a:ext cx="7162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If-else statements</a:t>
            </a: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If-else-if statements</a:t>
            </a: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Switch-case statements</a:t>
            </a: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Comparison Operators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794458"/>
              </p:ext>
            </p:extLst>
          </p:nvPr>
        </p:nvGraphicFramePr>
        <p:xfrm>
          <a:off x="1143000" y="2057400"/>
          <a:ext cx="6934200" cy="3510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100"/>
                <a:gridCol w="3467100"/>
              </a:tblGrid>
              <a:tr h="5014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Notation</a:t>
                      </a:r>
                      <a:endParaRPr lang="en-US" dirty="0"/>
                    </a:p>
                  </a:txBody>
                  <a:tcPr/>
                </a:tc>
              </a:tr>
              <a:tr h="501469">
                <a:tc>
                  <a:txBody>
                    <a:bodyPr/>
                    <a:lstStyle/>
                    <a:p>
                      <a:r>
                        <a:rPr lang="en-US" dirty="0" smtClean="0"/>
                        <a:t>Equals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</a:tr>
              <a:tr h="501469"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</a:tr>
              <a:tr h="501469"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501469"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</a:t>
                      </a:r>
                      <a:r>
                        <a:rPr lang="en-US" baseline="0" dirty="0" smtClean="0"/>
                        <a:t> or Equals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</a:tr>
              <a:tr h="501469">
                <a:tc>
                  <a:txBody>
                    <a:bodyPr/>
                    <a:lstStyle/>
                    <a:p>
                      <a:r>
                        <a:rPr lang="en-US" dirty="0" smtClean="0"/>
                        <a:t>Less</a:t>
                      </a:r>
                      <a:r>
                        <a:rPr lang="en-US" baseline="0" dirty="0" smtClean="0"/>
                        <a:t>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</a:tr>
              <a:tr h="501469"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 or Equals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5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Logical Operators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793891"/>
              </p:ext>
            </p:extLst>
          </p:nvPr>
        </p:nvGraphicFramePr>
        <p:xfrm>
          <a:off x="1143000" y="2057400"/>
          <a:ext cx="6934200" cy="2507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100"/>
                <a:gridCol w="3467100"/>
              </a:tblGrid>
              <a:tr h="5014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Notation</a:t>
                      </a:r>
                      <a:endParaRPr lang="en-US" dirty="0"/>
                    </a:p>
                  </a:txBody>
                  <a:tcPr/>
                </a:tc>
              </a:tr>
              <a:tr h="501469"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501469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501469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</a:tr>
              <a:tr h="5014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04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1. If-else and if-else-if </a:t>
            </a:r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Statments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2051961" y="1681025"/>
            <a:ext cx="4921524" cy="492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44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2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Switch Case statements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4478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en-US" sz="28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1176732"/>
            <a:ext cx="84582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numCol="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10" name="Picture 4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1682950" y="1530550"/>
            <a:ext cx="5362076" cy="536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41762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Homework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9050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96091" y="1524000"/>
            <a:ext cx="8763000" cy="6400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Write an if statement that exchanges the values of 2 numbers if the first is bigger than the second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Write a program that finds the largest of 3 integers, using if statements.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Sort 3 integer numbers using if statements.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Write a program that enters a number from 10 to 19 and prints on the console the name of the number. E.g. 11 – “eleven”. Use switch.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Write a </a:t>
            </a: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boolean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expression for finding if the bit 2 (counting from 0) of a given integer is 1 or 0.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Write an expression that checks if a given point (</a:t>
            </a: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x,y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) is within a circle with radius 4 and </a:t>
            </a: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centre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at (0,0)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*We are given 5 integer numbers. Write a program that checks if there is a subset of these 5 numbers which sums to zero. List all such sums. E.g. 5,0,-2,-3,1 should print 1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.</a:t>
            </a:r>
            <a:r>
              <a:rPr lang="bg-BG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)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0 =0 2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.</a:t>
            </a:r>
            <a:r>
              <a:rPr lang="bg-BG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)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5-2-3=0. </a:t>
            </a:r>
          </a:p>
          <a:p>
            <a:pPr algn="l"/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9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0" y="457200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solidFill>
                  <a:srgbClr val="99FFCC"/>
                </a:solidFill>
                <a:latin typeface="Futura Md BT" panose="020B0602020204020303" pitchFamily="34" charset="0"/>
              </a:rPr>
              <a:t>References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2050" name="Picture 2" descr="http://alsu.eu/wp-content/uploads/2014/07/Telerik-Academy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12129"/>
            <a:ext cx="445770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0" y="457200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Academy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6612" y="2667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rgbClr val="CCFFFF"/>
                </a:solidFill>
              </a:rPr>
              <a:t>Questions</a:t>
            </a:r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146" name="Picture 2" descr="http://mobyclik.com/images/blue_student_pc_1600_cl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48685"/>
            <a:ext cx="2929515" cy="390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seekingmichigan.org/wp-content/uploads/2012/07/slider_questi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6" b="100000" l="968" r="90000">
                        <a14:foregroundMark x1="37957" y1="71143" x2="37957" y2="71143"/>
                        <a14:foregroundMark x1="34624" y1="84571" x2="34624" y2="84571"/>
                        <a14:foregroundMark x1="35806" y1="92286" x2="35806" y2="92286"/>
                        <a14:foregroundMark x1="45591" y1="77714" x2="45591" y2="77714"/>
                        <a14:foregroundMark x1="46344" y1="80857" x2="46344" y2="80857"/>
                        <a14:foregroundMark x1="44839" y1="96000" x2="44839" y2="96000"/>
                        <a14:foregroundMark x1="53441" y1="68000" x2="53441" y2="68000"/>
                        <a14:foregroundMark x1="51828" y1="84000" x2="51828" y2="84000"/>
                        <a14:foregroundMark x1="64301" y1="76571" x2="64301" y2="76571"/>
                        <a14:foregroundMark x1="61505" y1="95429" x2="61505" y2="95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90" y="1371600"/>
            <a:ext cx="5200650" cy="195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drkarenruskin.com/wp-content/uploads/2012/09/ask-dr-karen-ques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4" b="100000" l="0" r="100000">
                        <a14:foregroundMark x1="50526" y1="83660" x2="50526" y2="83660"/>
                        <a14:foregroundMark x1="50526" y1="81699" x2="50526" y2="81699"/>
                        <a14:foregroundMark x1="50000" y1="90523" x2="50000" y2="90523"/>
                        <a14:foregroundMark x1="50000" y1="90523" x2="50000" y2="90523"/>
                        <a14:foregroundMark x1="51053" y1="92810" x2="51053" y2="92810"/>
                        <a14:foregroundMark x1="53684" y1="95752" x2="53684" y2="95752"/>
                        <a14:foregroundMark x1="53684" y1="95752" x2="55263" y2="95752"/>
                        <a14:foregroundMark x1="56842" y1="95098" x2="56842" y2="95098"/>
                        <a14:foregroundMark x1="56842" y1="95098" x2="56842" y2="950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172" y="3048000"/>
            <a:ext cx="1028595" cy="165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5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FFFF"/>
      </a:hlink>
      <a:folHlink>
        <a:srgbClr val="CC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3040</TotalTime>
  <Words>251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Futura Md BT</vt:lpstr>
      <vt:lpstr>Office Theme</vt:lpstr>
      <vt:lpstr>1.5 Conditional Statements</vt:lpstr>
      <vt:lpstr>Lecture Content</vt:lpstr>
      <vt:lpstr>Comparison Operators</vt:lpstr>
      <vt:lpstr>Logical Operators</vt:lpstr>
      <vt:lpstr>1. If-else and if-else-if Statments</vt:lpstr>
      <vt:lpstr>2. Switch Case statements</vt:lpstr>
      <vt:lpstr>Homework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M18x</dc:creator>
  <cp:lastModifiedBy>Zacademy</cp:lastModifiedBy>
  <cp:revision>130</cp:revision>
  <dcterms:created xsi:type="dcterms:W3CDTF">2006-08-16T00:00:00Z</dcterms:created>
  <dcterms:modified xsi:type="dcterms:W3CDTF">2015-03-20T17:44:29Z</dcterms:modified>
</cp:coreProperties>
</file>