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6858000" cx="12192000"/>
  <p:notesSz cx="6858000" cy="9144000"/>
  <p:embeddedFontLs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3.xml"/><Relationship Id="rId22" Type="http://schemas.openxmlformats.org/officeDocument/2006/relationships/font" Target="fonts/QuattrocentoSans-boldItalic.fntdata"/><Relationship Id="rId10" Type="http://schemas.openxmlformats.org/officeDocument/2006/relationships/slide" Target="slides/slide2.xml"/><Relationship Id="rId21" Type="http://schemas.openxmlformats.org/officeDocument/2006/relationships/font" Target="fonts/QuattrocentoSans-italic.fntdata"/><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3.xml"/><Relationship Id="rId19" Type="http://schemas.openxmlformats.org/officeDocument/2006/relationships/font" Target="fonts/QuattrocentoSans-regular.fntdata"/><Relationship Id="rId6" Type="http://schemas.openxmlformats.org/officeDocument/2006/relationships/slideMaster" Target="slideMasters/slideMaster4.xml"/><Relationship Id="rId18" Type="http://schemas.openxmlformats.org/officeDocument/2006/relationships/slide" Target="slides/slide10.xml"/><Relationship Id="rId7" Type="http://schemas.openxmlformats.org/officeDocument/2006/relationships/slideMaster" Target="slideMasters/slideMaster5.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64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760" y="0"/>
            <a:ext cx="2971800" cy="45864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360"/>
            <a:ext cx="2971800" cy="4586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it-IT" sz="1200" u="none" cap="none" strike="noStrike">
                <a:solidFill>
                  <a:srgbClr val="000000"/>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1: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Salve, sono Oussama Ferchichi e rappresento il gruppo 4</a:t>
            </a:r>
            <a:endParaRPr b="0" sz="1200" strike="noStrike">
              <a:latin typeface="Arial"/>
              <a:ea typeface="Arial"/>
              <a:cs typeface="Arial"/>
              <a:sym typeface="Arial"/>
            </a:endParaRPr>
          </a:p>
        </p:txBody>
      </p:sp>
      <p:sp>
        <p:nvSpPr>
          <p:cNvPr id="338" name="Google Shape;338;p1: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it-IT" sz="1200" u="none" cap="none" strike="noStrike">
                <a:solidFill>
                  <a:srgbClr val="000000"/>
                </a:solidFill>
                <a:latin typeface="Calibri"/>
                <a:ea typeface="Calibri"/>
                <a:cs typeface="Calibri"/>
                <a:sym typeface="Calibri"/>
              </a:rPr>
              <a:t>‹#›</a:t>
            </a:fld>
            <a:endParaRPr b="0" i="0" sz="1200" u="none" cap="none"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0:notes"/>
          <p:cNvSpPr txBox="1"/>
          <p:nvPr>
            <p:ph idx="1" type="body"/>
          </p:nvPr>
        </p:nvSpPr>
        <p:spPr>
          <a:xfrm>
            <a:off x="685800" y="4400640"/>
            <a:ext cx="5486400" cy="360036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0: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2: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L’obiettivo di questo sprint è quello di rilasciare un incremento che fornisca un applicativo funzionante per il ruolo del planner.</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Per ottenere ciò abbiamo avevamo deciso di implementare:</a:t>
            </a:r>
            <a:endParaRPr b="0" sz="1200" strike="noStrike">
              <a:latin typeface="Arial"/>
              <a:ea typeface="Arial"/>
              <a:cs typeface="Arial"/>
              <a:sym typeface="Arial"/>
            </a:endParaRPr>
          </a:p>
          <a:p>
            <a:pPr indent="-171360" lvl="0" marL="171360" rtl="0" algn="l">
              <a:lnSpc>
                <a:spcPct val="100000"/>
              </a:lnSpc>
              <a:spcBef>
                <a:spcPts val="0"/>
              </a:spcBef>
              <a:spcAft>
                <a:spcPts val="0"/>
              </a:spcAft>
              <a:buClr>
                <a:srgbClr val="000000"/>
              </a:buClr>
              <a:buSzPts val="1200"/>
              <a:buFont typeface="Arial"/>
              <a:buChar char="-"/>
            </a:pPr>
            <a:r>
              <a:rPr b="0" lang="it-IT" sz="1200" strike="noStrike">
                <a:solidFill>
                  <a:srgbClr val="000000"/>
                </a:solidFill>
                <a:latin typeface="Calibri"/>
                <a:ea typeface="Calibri"/>
                <a:cs typeface="Calibri"/>
                <a:sym typeface="Calibri"/>
              </a:rPr>
              <a:t>Gestione delle attività</a:t>
            </a:r>
            <a:endParaRPr b="0" sz="1200" strike="noStrike">
              <a:latin typeface="Arial"/>
              <a:ea typeface="Arial"/>
              <a:cs typeface="Arial"/>
              <a:sym typeface="Arial"/>
            </a:endParaRPr>
          </a:p>
          <a:p>
            <a:pPr indent="-171360" lvl="0" marL="171360" rtl="0" algn="l">
              <a:lnSpc>
                <a:spcPct val="100000"/>
              </a:lnSpc>
              <a:spcBef>
                <a:spcPts val="0"/>
              </a:spcBef>
              <a:spcAft>
                <a:spcPts val="0"/>
              </a:spcAft>
              <a:buClr>
                <a:srgbClr val="000000"/>
              </a:buClr>
              <a:buSzPts val="1200"/>
              <a:buFont typeface="Arial"/>
              <a:buChar char="-"/>
            </a:pPr>
            <a:r>
              <a:rPr b="0" lang="it-IT" sz="1200" strike="noStrike">
                <a:solidFill>
                  <a:srgbClr val="000000"/>
                </a:solidFill>
                <a:latin typeface="Calibri"/>
                <a:ea typeface="Calibri"/>
                <a:cs typeface="Calibri"/>
                <a:sym typeface="Calibri"/>
              </a:rPr>
              <a:t>Verifica di una attività ed eventuale completamento di una EWO</a:t>
            </a:r>
            <a:endParaRPr b="0" sz="1200" strike="noStrike">
              <a:latin typeface="Arial"/>
              <a:ea typeface="Arial"/>
              <a:cs typeface="Arial"/>
              <a:sym typeface="Arial"/>
            </a:endParaRPr>
          </a:p>
          <a:p>
            <a:pPr indent="-171360" lvl="0" marL="171360" rtl="0" algn="l">
              <a:lnSpc>
                <a:spcPct val="100000"/>
              </a:lnSpc>
              <a:spcBef>
                <a:spcPts val="0"/>
              </a:spcBef>
              <a:spcAft>
                <a:spcPts val="0"/>
              </a:spcAft>
              <a:buClr>
                <a:srgbClr val="000000"/>
              </a:buClr>
              <a:buSzPts val="1200"/>
              <a:buFont typeface="Arial"/>
              <a:buChar char="-"/>
            </a:pPr>
            <a:r>
              <a:rPr b="0" lang="it-IT" sz="1200" strike="noStrike">
                <a:solidFill>
                  <a:srgbClr val="000000"/>
                </a:solidFill>
                <a:latin typeface="Calibri"/>
                <a:ea typeface="Calibri"/>
                <a:cs typeface="Calibri"/>
                <a:sym typeface="Calibri"/>
              </a:rPr>
              <a:t>Assegnazione di una attività ad un maintainer, con visualizzazione della disponibilità</a:t>
            </a:r>
            <a:endParaRPr b="0" sz="1200" strike="noStrike">
              <a:latin typeface="Arial"/>
              <a:ea typeface="Arial"/>
              <a:cs typeface="Arial"/>
              <a:sym typeface="Arial"/>
            </a:endParaRPr>
          </a:p>
          <a:p>
            <a:pPr indent="-171360" lvl="0" marL="171360" rtl="0" algn="l">
              <a:lnSpc>
                <a:spcPct val="100000"/>
              </a:lnSpc>
              <a:spcBef>
                <a:spcPts val="0"/>
              </a:spcBef>
              <a:spcAft>
                <a:spcPts val="0"/>
              </a:spcAft>
              <a:buClr>
                <a:srgbClr val="000000"/>
              </a:buClr>
              <a:buSzPts val="1200"/>
              <a:buFont typeface="Arial"/>
              <a:buChar char="-"/>
            </a:pPr>
            <a:r>
              <a:rPr b="0" lang="it-IT" sz="1200" strike="noStrike">
                <a:solidFill>
                  <a:srgbClr val="000000"/>
                </a:solidFill>
                <a:latin typeface="Calibri"/>
                <a:ea typeface="Calibri"/>
                <a:cs typeface="Calibri"/>
                <a:sym typeface="Calibri"/>
              </a:rPr>
              <a:t>Interruzione (se possibile) di una attività nel caso in cui il maintainer associato viene assegnato ad una EWO</a:t>
            </a:r>
            <a:endParaRPr b="0" sz="1200" strike="noStrike">
              <a:latin typeface="Arial"/>
              <a:ea typeface="Arial"/>
              <a:cs typeface="Arial"/>
              <a:sym typeface="Arial"/>
            </a:endParaRPr>
          </a:p>
        </p:txBody>
      </p:sp>
      <p:sp>
        <p:nvSpPr>
          <p:cNvPr id="349" name="Google Shape;349;p2: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it-IT" sz="1200" u="none" cap="none" strike="noStrike">
                <a:solidFill>
                  <a:srgbClr val="000000"/>
                </a:solidFill>
                <a:latin typeface="Calibri"/>
                <a:ea typeface="Calibri"/>
                <a:cs typeface="Calibri"/>
                <a:sym typeface="Calibri"/>
              </a:rPr>
              <a:t>‹#›</a:t>
            </a:fld>
            <a:endParaRPr b="0" i="0" sz="1200" u="none" cap="none"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3: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Tra le funzionalità Almost done troviamo:</a:t>
            </a:r>
            <a:endParaRPr b="0" sz="1200" strike="noStrike">
              <a:latin typeface="Arial"/>
              <a:ea typeface="Arial"/>
              <a:cs typeface="Arial"/>
              <a:sym typeface="Arial"/>
            </a:endParaRPr>
          </a:p>
          <a:p>
            <a:pPr indent="-171360" lvl="0" marL="171360" rtl="0" algn="l">
              <a:lnSpc>
                <a:spcPct val="100000"/>
              </a:lnSpc>
              <a:spcBef>
                <a:spcPts val="0"/>
              </a:spcBef>
              <a:spcAft>
                <a:spcPts val="0"/>
              </a:spcAft>
              <a:buClr>
                <a:srgbClr val="000000"/>
              </a:buClr>
              <a:buSzPts val="1200"/>
              <a:buFont typeface="Arial"/>
              <a:buChar char="-"/>
            </a:pPr>
            <a:r>
              <a:rPr b="0" lang="it-IT" sz="1200" strike="noStrike">
                <a:solidFill>
                  <a:srgbClr val="000000"/>
                </a:solidFill>
                <a:latin typeface="Calibri"/>
                <a:ea typeface="Calibri"/>
                <a:cs typeface="Calibri"/>
                <a:sym typeface="Calibri"/>
              </a:rPr>
              <a:t>La visualizzazione della disponibilità durante l’assegnamento di un maintainer ad una attività schedulata.</a:t>
            </a:r>
            <a:endParaRPr b="0" sz="1200" strike="noStrike">
              <a:latin typeface="Arial"/>
              <a:ea typeface="Arial"/>
              <a:cs typeface="Arial"/>
              <a:sym typeface="Arial"/>
            </a:endParaRPr>
          </a:p>
          <a:p>
            <a:pPr indent="-171360" lvl="0" marL="171360" rtl="0" algn="l">
              <a:lnSpc>
                <a:spcPct val="100000"/>
              </a:lnSpc>
              <a:spcBef>
                <a:spcPts val="0"/>
              </a:spcBef>
              <a:spcAft>
                <a:spcPts val="0"/>
              </a:spcAft>
              <a:buClr>
                <a:srgbClr val="000000"/>
              </a:buClr>
              <a:buSzPts val="1200"/>
              <a:buFont typeface="Arial"/>
              <a:buChar char="-"/>
            </a:pPr>
            <a:r>
              <a:rPr b="0" lang="it-IT" sz="1200" strike="noStrike">
                <a:solidFill>
                  <a:srgbClr val="000000"/>
                </a:solidFill>
                <a:latin typeface="Calibri"/>
                <a:ea typeface="Calibri"/>
                <a:cs typeface="Calibri"/>
                <a:sym typeface="Calibri"/>
              </a:rPr>
              <a:t>La visualizzazione delle informazioni della attività durante l’assegnamento di una attività schedulata.</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Invece tra le not started troviamo:</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   La visualizzazione di una lista di maintainer durante l’assegnazione di una attività non schedulata</a:t>
            </a:r>
            <a:endParaRPr b="0" sz="1200" strike="noStrike">
              <a:latin typeface="Arial"/>
              <a:ea typeface="Arial"/>
              <a:cs typeface="Arial"/>
              <a:sym typeface="Arial"/>
            </a:endParaRPr>
          </a:p>
          <a:p>
            <a:pPr indent="-171360" lvl="0" marL="171360" rtl="0" algn="l">
              <a:lnSpc>
                <a:spcPct val="100000"/>
              </a:lnSpc>
              <a:spcBef>
                <a:spcPts val="0"/>
              </a:spcBef>
              <a:spcAft>
                <a:spcPts val="0"/>
              </a:spcAft>
              <a:buClr>
                <a:srgbClr val="000000"/>
              </a:buClr>
              <a:buSzPts val="1200"/>
              <a:buFont typeface="Arial"/>
              <a:buChar char="-"/>
            </a:pPr>
            <a:r>
              <a:rPr b="0" lang="it-IT" sz="1200" strike="noStrike">
                <a:solidFill>
                  <a:srgbClr val="000000"/>
                </a:solidFill>
                <a:latin typeface="Calibri"/>
                <a:ea typeface="Calibri"/>
                <a:cs typeface="Calibri"/>
                <a:sym typeface="Calibri"/>
              </a:rPr>
              <a:t>L’assegnazione di una EWO ad un maintainer</a:t>
            </a:r>
            <a:endParaRPr b="0" sz="1200" strike="noStrike">
              <a:latin typeface="Arial"/>
              <a:ea typeface="Arial"/>
              <a:cs typeface="Arial"/>
              <a:sym typeface="Arial"/>
            </a:endParaRPr>
          </a:p>
          <a:p>
            <a:pPr indent="-171360" lvl="0" marL="171360" rtl="0" algn="l">
              <a:lnSpc>
                <a:spcPct val="100000"/>
              </a:lnSpc>
              <a:spcBef>
                <a:spcPts val="0"/>
              </a:spcBef>
              <a:spcAft>
                <a:spcPts val="0"/>
              </a:spcAft>
              <a:buClr>
                <a:srgbClr val="000000"/>
              </a:buClr>
              <a:buSzPts val="1200"/>
              <a:buFont typeface="Arial"/>
              <a:buChar char="-"/>
            </a:pPr>
            <a:r>
              <a:rPr b="0" lang="it-IT" sz="1200" strike="noStrike">
                <a:solidFill>
                  <a:srgbClr val="000000"/>
                </a:solidFill>
                <a:latin typeface="Calibri"/>
                <a:ea typeface="Calibri"/>
                <a:cs typeface="Calibri"/>
                <a:sym typeface="Calibri"/>
              </a:rPr>
              <a:t>Interruzione (se possibile) di una attività nel caso in cui il maintainer associato viene assegnato ad una EWO</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p:txBody>
      </p:sp>
      <p:sp>
        <p:nvSpPr>
          <p:cNvPr id="356" name="Google Shape;356;p3: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it-IT" sz="1200" u="none" cap="none" strike="noStrike">
                <a:solidFill>
                  <a:srgbClr val="000000"/>
                </a:solidFill>
                <a:latin typeface="Calibri"/>
                <a:ea typeface="Calibri"/>
                <a:cs typeface="Calibri"/>
                <a:sym typeface="Calibri"/>
              </a:rPr>
              <a:t>‹#›</a:t>
            </a:fld>
            <a:endParaRPr b="0" i="0" sz="1200" u="none" cap="none"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2" name="Google Shape;362;p4: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Dal burndown chart si evince che non siamo riusciti a seguire l’andamento ideale perché il carico di lavoro supera le nostre capacità di rendimento nei tempi richiesti.</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p:txBody>
      </p:sp>
      <p:sp>
        <p:nvSpPr>
          <p:cNvPr id="363" name="Google Shape;363;p4: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it-IT" sz="1200" u="none" cap="none" strike="noStrike">
                <a:solidFill>
                  <a:srgbClr val="000000"/>
                </a:solidFill>
                <a:latin typeface="Calibri"/>
                <a:ea typeface="Calibri"/>
                <a:cs typeface="Calibri"/>
                <a:sym typeface="Calibri"/>
              </a:rPr>
              <a:t>‹#›</a:t>
            </a:fld>
            <a:endParaRPr b="0" i="0" sz="1200" u="none" cap="none"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5: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5: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In base a quanto fatto in questa sprint, si evince che la velocità attuale del team è di 80 per sprint. Ciò cambia la stima sul tempo di completamento del progetto, che da 3 sprint a 5 sprint.</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p:txBody>
      </p:sp>
      <p:sp>
        <p:nvSpPr>
          <p:cNvPr id="371" name="Google Shape;371;p5: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it-IT" sz="1200" u="none" cap="none" strike="noStrike">
                <a:solidFill>
                  <a:srgbClr val="000000"/>
                </a:solidFill>
                <a:latin typeface="Calibri"/>
                <a:ea typeface="Calibri"/>
                <a:cs typeface="Calibri"/>
                <a:sym typeface="Calibri"/>
              </a:rPr>
              <a:t>‹#›</a:t>
            </a:fld>
            <a:endParaRPr b="0" i="0" sz="1200" u="none" cap="none"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6: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6: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it-IT" sz="1800" strike="noStrike">
                <a:solidFill>
                  <a:srgbClr val="DA846B"/>
                </a:solidFill>
                <a:latin typeface="Quattrocento Sans"/>
                <a:ea typeface="Quattrocento Sans"/>
                <a:cs typeface="Quattrocento Sans"/>
                <a:sym typeface="Quattrocento Sans"/>
              </a:rPr>
              <a:t>Durante la realizzazione di questa release, il team ha deciso di non gestire la progettazione del database per concentrarsi inizialmente sulla applicazione. Ciò ha portato alla creazione di più debiti tecnici e difetti che dovranno essere gestiti in sprint successive.</a:t>
            </a:r>
            <a:endParaRPr b="0" sz="1800" strike="noStrike">
              <a:latin typeface="Arial"/>
              <a:ea typeface="Arial"/>
              <a:cs typeface="Arial"/>
              <a:sym typeface="Arial"/>
            </a:endParaRPr>
          </a:p>
          <a:p>
            <a:pPr indent="0" lvl="0" marL="0" rtl="0" algn="l">
              <a:lnSpc>
                <a:spcPct val="100000"/>
              </a:lnSpc>
              <a:spcBef>
                <a:spcPts val="0"/>
              </a:spcBef>
              <a:spcAft>
                <a:spcPts val="0"/>
              </a:spcAft>
              <a:buNone/>
            </a:pPr>
            <a:r>
              <a:rPr b="0" lang="it-IT" sz="1800" strike="noStrike">
                <a:solidFill>
                  <a:srgbClr val="DA846B"/>
                </a:solidFill>
                <a:latin typeface="Quattrocento Sans"/>
                <a:ea typeface="Quattrocento Sans"/>
                <a:cs typeface="Quattrocento Sans"/>
                <a:sym typeface="Quattrocento Sans"/>
              </a:rPr>
              <a:t>I difetti saranno risolti al seguito delle implementazioni relative alla gestione dei materiali e gestione delle competenze. La mancanza della gestione delle tipologie e delle sedi hanno generato debiti tecnici.</a:t>
            </a:r>
            <a:endParaRPr b="0" sz="1800" strike="noStrike">
              <a:latin typeface="Arial"/>
              <a:ea typeface="Arial"/>
              <a:cs typeface="Arial"/>
              <a:sym typeface="Arial"/>
            </a:endParaRPr>
          </a:p>
          <a:p>
            <a:pPr indent="0" lvl="0" marL="0" rtl="0" algn="l">
              <a:lnSpc>
                <a:spcPct val="100000"/>
              </a:lnSpc>
              <a:spcBef>
                <a:spcPts val="0"/>
              </a:spcBef>
              <a:spcAft>
                <a:spcPts val="0"/>
              </a:spcAft>
              <a:buNone/>
            </a:pPr>
            <a:r>
              <a:t/>
            </a:r>
            <a:endParaRPr b="0" sz="1800" strike="noStrike">
              <a:latin typeface="Arial"/>
              <a:ea typeface="Arial"/>
              <a:cs typeface="Arial"/>
              <a:sym typeface="Arial"/>
            </a:endParaRPr>
          </a:p>
        </p:txBody>
      </p:sp>
      <p:sp>
        <p:nvSpPr>
          <p:cNvPr id="378" name="Google Shape;378;p6: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it-IT" sz="1200" u="none" cap="none" strike="noStrike">
                <a:solidFill>
                  <a:srgbClr val="000000"/>
                </a:solidFill>
                <a:latin typeface="Calibri"/>
                <a:ea typeface="Calibri"/>
                <a:cs typeface="Calibri"/>
                <a:sym typeface="Calibri"/>
              </a:rPr>
              <a:t>‹#›</a:t>
            </a:fld>
            <a:endParaRPr b="0" i="0" sz="1200" u="none" cap="none"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7: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7: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Per motivi di presentazione, la progettazione è stata suddivisa in più parti.</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La prima parte mostra la progettazione riguardante la navigazione delle schermate. Qui troviamo l’interfaccia «Navigable» che presenta le funzionalità che un navigatore deve fornire.</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Esse sono «push» viene utilizzato per mostrare una nuova schermata, pop rimuove la schermata corrente per mostrare quella precedente, «replace» rimuove la schermata corrente per mostrare</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una nuova schermata e «goHome» rimuove tutte le schermate tranne la prima, per poi mostrarla.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La classe Navigator implementa questa interfaccia ed estende JFrame. Essa conterrà le varie schermate da visualizzare, che gestirà in base alla varie operazioni che deve svolgere.</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Le varie schermate dovranno estendere la classe astratta Screen, che oltre il navigatore a cui appartiene e metodi di utility per mostrare dei dialog all’utente.</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Per creare le schermate, si è scelto di adottare il design pattern creazionale del builder. Prevediamo che ogni schermata implementi anche il suo builder estendendo la classe astratta ScreenBuilder.</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Questa ha come metodi astratti buildView e getScreen, per permettere a schermate più semplici di costruire soltanto la view, invece per le schermate più complete, è possibile sovrascirvere anche</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buildModel e buildController.</a:t>
            </a:r>
            <a:endParaRPr b="0" sz="1200" strike="noStrike">
              <a:latin typeface="Arial"/>
              <a:ea typeface="Arial"/>
              <a:cs typeface="Arial"/>
              <a:sym typeface="Arial"/>
            </a:endParaRPr>
          </a:p>
          <a:p>
            <a:pPr indent="0" lvl="0" marL="0" rtl="0" algn="l">
              <a:lnSpc>
                <a:spcPct val="100000"/>
              </a:lnSpc>
              <a:spcBef>
                <a:spcPts val="0"/>
              </a:spcBef>
              <a:spcAft>
                <a:spcPts val="0"/>
              </a:spcAft>
              <a:buNone/>
            </a:pPr>
            <a:r>
              <a:t/>
            </a:r>
            <a:endParaRPr b="0" sz="1200" strike="noStrike">
              <a:latin typeface="Arial"/>
              <a:ea typeface="Arial"/>
              <a:cs typeface="Arial"/>
              <a:sym typeface="Arial"/>
            </a:endParaRPr>
          </a:p>
        </p:txBody>
      </p:sp>
      <p:sp>
        <p:nvSpPr>
          <p:cNvPr id="385" name="Google Shape;385;p7: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it-IT" sz="1200" u="none" cap="none" strike="noStrike">
                <a:solidFill>
                  <a:srgbClr val="000000"/>
                </a:solidFill>
                <a:latin typeface="Calibri"/>
                <a:ea typeface="Calibri"/>
                <a:cs typeface="Calibri"/>
                <a:sym typeface="Calibri"/>
              </a:rPr>
              <a:t>‹#›</a:t>
            </a:fld>
            <a:endParaRPr b="0" i="0" sz="1200" u="none" cap="none"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8: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8: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La planner home è un esempio di schermata semplice che non ha bisogno di model e controller. In questo caso basterà semplicemente implementare la View ed il suo Builder.</a:t>
            </a:r>
            <a:endParaRPr b="0" sz="1200" strike="noStrike">
              <a:latin typeface="Arial"/>
              <a:ea typeface="Arial"/>
              <a:cs typeface="Arial"/>
              <a:sym typeface="Arial"/>
            </a:endParaRPr>
          </a:p>
        </p:txBody>
      </p:sp>
      <p:sp>
        <p:nvSpPr>
          <p:cNvPr id="392" name="Google Shape;392;p8: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it-IT" sz="1200" u="none" cap="none" strike="noStrike">
                <a:solidFill>
                  <a:srgbClr val="000000"/>
                </a:solidFill>
                <a:latin typeface="Calibri"/>
                <a:ea typeface="Calibri"/>
                <a:cs typeface="Calibri"/>
                <a:sym typeface="Calibri"/>
              </a:rPr>
              <a:t>‹#›</a:t>
            </a:fld>
            <a:endParaRPr b="0" i="0" sz="1200" u="none" cap="none"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9: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9: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Invece come esempio di schermata completa, abbiamo il VerifyActivity. Qui oltre alla View troviamo anche il Model ed il Controller. Per questo motivo il builder sovrascrive anche i metodi buildModel e buildController.</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0" lang="it-IT" sz="1200" strike="noStrike">
                <a:solidFill>
                  <a:srgbClr val="000000"/>
                </a:solidFill>
                <a:latin typeface="Calibri"/>
                <a:ea typeface="Calibri"/>
                <a:cs typeface="Calibri"/>
                <a:sym typeface="Calibri"/>
              </a:rPr>
              <a:t>Inoltre per aprire questa schermata, bisogna specificare l’attività a cui fa riferimento attraverso l’id, che dovrà essere passato al costruttore del builder.</a:t>
            </a:r>
            <a:endParaRPr b="0" sz="1200" strike="noStrike">
              <a:latin typeface="Arial"/>
              <a:ea typeface="Arial"/>
              <a:cs typeface="Arial"/>
              <a:sym typeface="Arial"/>
            </a:endParaRPr>
          </a:p>
        </p:txBody>
      </p:sp>
      <p:sp>
        <p:nvSpPr>
          <p:cNvPr id="410" name="Google Shape;410;p9: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it-IT" sz="1200" u="none" cap="none" strike="noStrike">
                <a:solidFill>
                  <a:srgbClr val="000000"/>
                </a:solidFill>
                <a:latin typeface="Calibri"/>
                <a:ea typeface="Calibri"/>
                <a:cs typeface="Calibri"/>
                <a:sym typeface="Calibri"/>
              </a:rPr>
              <a:t>‹#›</a:t>
            </a:fld>
            <a:endParaRPr b="0" i="0" sz="1200" u="none" cap="none"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6" name="Shape 56"/>
        <p:cNvGrpSpPr/>
        <p:nvPr/>
      </p:nvGrpSpPr>
      <p:grpSpPr>
        <a:xfrm>
          <a:off x="0" y="0"/>
          <a:ext cx="0" cy="0"/>
          <a:chOff x="0" y="0"/>
          <a:chExt cx="0" cy="0"/>
        </a:xfrm>
      </p:grpSpPr>
      <p:sp>
        <p:nvSpPr>
          <p:cNvPr id="57" name="Google Shape;57;p11"/>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0" name="Shape 60"/>
        <p:cNvGrpSpPr/>
        <p:nvPr/>
      </p:nvGrpSpPr>
      <p:grpSpPr>
        <a:xfrm>
          <a:off x="0" y="0"/>
          <a:ext cx="0" cy="0"/>
          <a:chOff x="0" y="0"/>
          <a:chExt cx="0" cy="0"/>
        </a:xfrm>
      </p:grpSpPr>
      <p:sp>
        <p:nvSpPr>
          <p:cNvPr id="61" name="Google Shape;61;p12"/>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6" name="Shape 66"/>
        <p:cNvGrpSpPr/>
        <p:nvPr/>
      </p:nvGrpSpPr>
      <p:grpSpPr>
        <a:xfrm>
          <a:off x="0" y="0"/>
          <a:ext cx="0" cy="0"/>
          <a:chOff x="0" y="0"/>
          <a:chExt cx="0" cy="0"/>
        </a:xfrm>
      </p:grpSpPr>
      <p:sp>
        <p:nvSpPr>
          <p:cNvPr id="67" name="Google Shape;67;p13"/>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2" name="Shape 92"/>
        <p:cNvGrpSpPr/>
        <p:nvPr/>
      </p:nvGrpSpPr>
      <p:grpSpPr>
        <a:xfrm>
          <a:off x="0" y="0"/>
          <a:ext cx="0" cy="0"/>
          <a:chOff x="0" y="0"/>
          <a:chExt cx="0" cy="0"/>
        </a:xfrm>
      </p:grpSpPr>
      <p:sp>
        <p:nvSpPr>
          <p:cNvPr id="93" name="Google Shape;93;p15"/>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5"/>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1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5"/>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15"/>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8" name="Shape 9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9" name="Shape 99"/>
        <p:cNvGrpSpPr/>
        <p:nvPr/>
      </p:nvGrpSpPr>
      <p:grpSpPr>
        <a:xfrm>
          <a:off x="0" y="0"/>
          <a:ext cx="0" cy="0"/>
          <a:chOff x="0" y="0"/>
          <a:chExt cx="0" cy="0"/>
        </a:xfrm>
      </p:grpSpPr>
      <p:sp>
        <p:nvSpPr>
          <p:cNvPr id="100" name="Google Shape;100;p17"/>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2" name="Shape 102"/>
        <p:cNvGrpSpPr/>
        <p:nvPr/>
      </p:nvGrpSpPr>
      <p:grpSpPr>
        <a:xfrm>
          <a:off x="0" y="0"/>
          <a:ext cx="0" cy="0"/>
          <a:chOff x="0" y="0"/>
          <a:chExt cx="0" cy="0"/>
        </a:xfrm>
      </p:grpSpPr>
      <p:sp>
        <p:nvSpPr>
          <p:cNvPr id="103" name="Google Shape;103;p18"/>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8"/>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05" name="Shape 105"/>
        <p:cNvGrpSpPr/>
        <p:nvPr/>
      </p:nvGrpSpPr>
      <p:grpSpPr>
        <a:xfrm>
          <a:off x="0" y="0"/>
          <a:ext cx="0" cy="0"/>
          <a:chOff x="0" y="0"/>
          <a:chExt cx="0" cy="0"/>
        </a:xfrm>
      </p:grpSpPr>
      <p:sp>
        <p:nvSpPr>
          <p:cNvPr id="106" name="Google Shape;106;p19"/>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9"/>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19"/>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20"/>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1" name="Shape 111"/>
        <p:cNvGrpSpPr/>
        <p:nvPr/>
      </p:nvGrpSpPr>
      <p:grpSpPr>
        <a:xfrm>
          <a:off x="0" y="0"/>
          <a:ext cx="0" cy="0"/>
          <a:chOff x="0" y="0"/>
          <a:chExt cx="0" cy="0"/>
        </a:xfrm>
      </p:grpSpPr>
      <p:sp>
        <p:nvSpPr>
          <p:cNvPr id="112" name="Google Shape;112;p21"/>
          <p:cNvSpPr txBox="1"/>
          <p:nvPr>
            <p:ph idx="1" type="subTitle"/>
          </p:nvPr>
        </p:nvSpPr>
        <p:spPr>
          <a:xfrm>
            <a:off x="677160" y="609480"/>
            <a:ext cx="8596800" cy="612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7" name="Shape 27"/>
        <p:cNvGrpSpPr/>
        <p:nvPr/>
      </p:nvGrpSpPr>
      <p:grpSpPr>
        <a:xfrm>
          <a:off x="0" y="0"/>
          <a:ext cx="0" cy="0"/>
          <a:chOff x="0" y="0"/>
          <a:chExt cx="0" cy="0"/>
        </a:xfrm>
      </p:grpSpPr>
      <p:sp>
        <p:nvSpPr>
          <p:cNvPr id="28" name="Google Shape;28;p3"/>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13" name="Shape 113"/>
        <p:cNvGrpSpPr/>
        <p:nvPr/>
      </p:nvGrpSpPr>
      <p:grpSpPr>
        <a:xfrm>
          <a:off x="0" y="0"/>
          <a:ext cx="0" cy="0"/>
          <a:chOff x="0" y="0"/>
          <a:chExt cx="0" cy="0"/>
        </a:xfrm>
      </p:grpSpPr>
      <p:sp>
        <p:nvSpPr>
          <p:cNvPr id="114" name="Google Shape;114;p22"/>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2"/>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2"/>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18" name="Shape 118"/>
        <p:cNvGrpSpPr/>
        <p:nvPr/>
      </p:nvGrpSpPr>
      <p:grpSpPr>
        <a:xfrm>
          <a:off x="0" y="0"/>
          <a:ext cx="0" cy="0"/>
          <a:chOff x="0" y="0"/>
          <a:chExt cx="0" cy="0"/>
        </a:xfrm>
      </p:grpSpPr>
      <p:sp>
        <p:nvSpPr>
          <p:cNvPr id="119" name="Google Shape;119;p23"/>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3"/>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23"/>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23" name="Shape 123"/>
        <p:cNvGrpSpPr/>
        <p:nvPr/>
      </p:nvGrpSpPr>
      <p:grpSpPr>
        <a:xfrm>
          <a:off x="0" y="0"/>
          <a:ext cx="0" cy="0"/>
          <a:chOff x="0" y="0"/>
          <a:chExt cx="0" cy="0"/>
        </a:xfrm>
      </p:grpSpPr>
      <p:sp>
        <p:nvSpPr>
          <p:cNvPr id="124" name="Google Shape;124;p24"/>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24"/>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28" name="Shape 128"/>
        <p:cNvGrpSpPr/>
        <p:nvPr/>
      </p:nvGrpSpPr>
      <p:grpSpPr>
        <a:xfrm>
          <a:off x="0" y="0"/>
          <a:ext cx="0" cy="0"/>
          <a:chOff x="0" y="0"/>
          <a:chExt cx="0" cy="0"/>
        </a:xfrm>
      </p:grpSpPr>
      <p:sp>
        <p:nvSpPr>
          <p:cNvPr id="129" name="Google Shape;129;p25"/>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25"/>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32" name="Shape 132"/>
        <p:cNvGrpSpPr/>
        <p:nvPr/>
      </p:nvGrpSpPr>
      <p:grpSpPr>
        <a:xfrm>
          <a:off x="0" y="0"/>
          <a:ext cx="0" cy="0"/>
          <a:chOff x="0" y="0"/>
          <a:chExt cx="0" cy="0"/>
        </a:xfrm>
      </p:grpSpPr>
      <p:sp>
        <p:nvSpPr>
          <p:cNvPr id="133" name="Google Shape;133;p26"/>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7" name="Shape 15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8" name="Shape 158"/>
        <p:cNvGrpSpPr/>
        <p:nvPr/>
      </p:nvGrpSpPr>
      <p:grpSpPr>
        <a:xfrm>
          <a:off x="0" y="0"/>
          <a:ext cx="0" cy="0"/>
          <a:chOff x="0" y="0"/>
          <a:chExt cx="0" cy="0"/>
        </a:xfrm>
      </p:grpSpPr>
      <p:sp>
        <p:nvSpPr>
          <p:cNvPr id="159" name="Google Shape;159;p29"/>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1" name="Shape 161"/>
        <p:cNvGrpSpPr/>
        <p:nvPr/>
      </p:nvGrpSpPr>
      <p:grpSpPr>
        <a:xfrm>
          <a:off x="0" y="0"/>
          <a:ext cx="0" cy="0"/>
          <a:chOff x="0" y="0"/>
          <a:chExt cx="0" cy="0"/>
        </a:xfrm>
      </p:grpSpPr>
      <p:sp>
        <p:nvSpPr>
          <p:cNvPr id="162" name="Google Shape;162;p30"/>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4" name="Shape 164"/>
        <p:cNvGrpSpPr/>
        <p:nvPr/>
      </p:nvGrpSpPr>
      <p:grpSpPr>
        <a:xfrm>
          <a:off x="0" y="0"/>
          <a:ext cx="0" cy="0"/>
          <a:chOff x="0" y="0"/>
          <a:chExt cx="0" cy="0"/>
        </a:xfrm>
      </p:grpSpPr>
      <p:sp>
        <p:nvSpPr>
          <p:cNvPr id="165" name="Google Shape;165;p31"/>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1"/>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32"/>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0" name="Shape 170"/>
        <p:cNvGrpSpPr/>
        <p:nvPr/>
      </p:nvGrpSpPr>
      <p:grpSpPr>
        <a:xfrm>
          <a:off x="0" y="0"/>
          <a:ext cx="0" cy="0"/>
          <a:chOff x="0" y="0"/>
          <a:chExt cx="0" cy="0"/>
        </a:xfrm>
      </p:grpSpPr>
      <p:sp>
        <p:nvSpPr>
          <p:cNvPr id="171" name="Google Shape;171;p33"/>
          <p:cNvSpPr txBox="1"/>
          <p:nvPr>
            <p:ph idx="1" type="subTitle"/>
          </p:nvPr>
        </p:nvSpPr>
        <p:spPr>
          <a:xfrm>
            <a:off x="677160" y="609480"/>
            <a:ext cx="8596800" cy="612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2" name="Shape 172"/>
        <p:cNvGrpSpPr/>
        <p:nvPr/>
      </p:nvGrpSpPr>
      <p:grpSpPr>
        <a:xfrm>
          <a:off x="0" y="0"/>
          <a:ext cx="0" cy="0"/>
          <a:chOff x="0" y="0"/>
          <a:chExt cx="0" cy="0"/>
        </a:xfrm>
      </p:grpSpPr>
      <p:sp>
        <p:nvSpPr>
          <p:cNvPr id="173" name="Google Shape;173;p34"/>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34"/>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6" name="Google Shape;176;p34"/>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77" name="Shape 177"/>
        <p:cNvGrpSpPr/>
        <p:nvPr/>
      </p:nvGrpSpPr>
      <p:grpSpPr>
        <a:xfrm>
          <a:off x="0" y="0"/>
          <a:ext cx="0" cy="0"/>
          <a:chOff x="0" y="0"/>
          <a:chExt cx="0" cy="0"/>
        </a:xfrm>
      </p:grpSpPr>
      <p:sp>
        <p:nvSpPr>
          <p:cNvPr id="178" name="Google Shape;178;p35"/>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5"/>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35"/>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2" name="Shape 182"/>
        <p:cNvGrpSpPr/>
        <p:nvPr/>
      </p:nvGrpSpPr>
      <p:grpSpPr>
        <a:xfrm>
          <a:off x="0" y="0"/>
          <a:ext cx="0" cy="0"/>
          <a:chOff x="0" y="0"/>
          <a:chExt cx="0" cy="0"/>
        </a:xfrm>
      </p:grpSpPr>
      <p:sp>
        <p:nvSpPr>
          <p:cNvPr id="183" name="Google Shape;183;p36"/>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36"/>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87" name="Shape 187"/>
        <p:cNvGrpSpPr/>
        <p:nvPr/>
      </p:nvGrpSpPr>
      <p:grpSpPr>
        <a:xfrm>
          <a:off x="0" y="0"/>
          <a:ext cx="0" cy="0"/>
          <a:chOff x="0" y="0"/>
          <a:chExt cx="0" cy="0"/>
        </a:xfrm>
      </p:grpSpPr>
      <p:sp>
        <p:nvSpPr>
          <p:cNvPr id="188" name="Google Shape;188;p37"/>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7"/>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37"/>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1" name="Shape 191"/>
        <p:cNvGrpSpPr/>
        <p:nvPr/>
      </p:nvGrpSpPr>
      <p:grpSpPr>
        <a:xfrm>
          <a:off x="0" y="0"/>
          <a:ext cx="0" cy="0"/>
          <a:chOff x="0" y="0"/>
          <a:chExt cx="0" cy="0"/>
        </a:xfrm>
      </p:grpSpPr>
      <p:sp>
        <p:nvSpPr>
          <p:cNvPr id="192" name="Google Shape;192;p38"/>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38"/>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38"/>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97" name="Shape 197"/>
        <p:cNvGrpSpPr/>
        <p:nvPr/>
      </p:nvGrpSpPr>
      <p:grpSpPr>
        <a:xfrm>
          <a:off x="0" y="0"/>
          <a:ext cx="0" cy="0"/>
          <a:chOff x="0" y="0"/>
          <a:chExt cx="0" cy="0"/>
        </a:xfrm>
      </p:grpSpPr>
      <p:sp>
        <p:nvSpPr>
          <p:cNvPr id="198" name="Google Shape;198;p39"/>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9"/>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39"/>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39"/>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39"/>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39"/>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39"/>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2" name="Shape 22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23" name="Shape 223"/>
        <p:cNvGrpSpPr/>
        <p:nvPr/>
      </p:nvGrpSpPr>
      <p:grpSpPr>
        <a:xfrm>
          <a:off x="0" y="0"/>
          <a:ext cx="0" cy="0"/>
          <a:chOff x="0" y="0"/>
          <a:chExt cx="0" cy="0"/>
        </a:xfrm>
      </p:grpSpPr>
      <p:sp>
        <p:nvSpPr>
          <p:cNvPr id="224" name="Google Shape;224;p42"/>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4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26" name="Shape 226"/>
        <p:cNvGrpSpPr/>
        <p:nvPr/>
      </p:nvGrpSpPr>
      <p:grpSpPr>
        <a:xfrm>
          <a:off x="0" y="0"/>
          <a:ext cx="0" cy="0"/>
          <a:chOff x="0" y="0"/>
          <a:chExt cx="0" cy="0"/>
        </a:xfrm>
      </p:grpSpPr>
      <p:sp>
        <p:nvSpPr>
          <p:cNvPr id="227" name="Google Shape;227;p43"/>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43"/>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9" name="Shape 229"/>
        <p:cNvGrpSpPr/>
        <p:nvPr/>
      </p:nvGrpSpPr>
      <p:grpSpPr>
        <a:xfrm>
          <a:off x="0" y="0"/>
          <a:ext cx="0" cy="0"/>
          <a:chOff x="0" y="0"/>
          <a:chExt cx="0" cy="0"/>
        </a:xfrm>
      </p:grpSpPr>
      <p:sp>
        <p:nvSpPr>
          <p:cNvPr id="230" name="Google Shape;230;p44"/>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44"/>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 name="Google Shape;232;p44"/>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3" name="Shape 233"/>
        <p:cNvGrpSpPr/>
        <p:nvPr/>
      </p:nvGrpSpPr>
      <p:grpSpPr>
        <a:xfrm>
          <a:off x="0" y="0"/>
          <a:ext cx="0" cy="0"/>
          <a:chOff x="0" y="0"/>
          <a:chExt cx="0" cy="0"/>
        </a:xfrm>
      </p:grpSpPr>
      <p:sp>
        <p:nvSpPr>
          <p:cNvPr id="234" name="Google Shape;234;p45"/>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5" name="Shape 235"/>
        <p:cNvGrpSpPr/>
        <p:nvPr/>
      </p:nvGrpSpPr>
      <p:grpSpPr>
        <a:xfrm>
          <a:off x="0" y="0"/>
          <a:ext cx="0" cy="0"/>
          <a:chOff x="0" y="0"/>
          <a:chExt cx="0" cy="0"/>
        </a:xfrm>
      </p:grpSpPr>
      <p:sp>
        <p:nvSpPr>
          <p:cNvPr id="236" name="Google Shape;236;p46"/>
          <p:cNvSpPr txBox="1"/>
          <p:nvPr>
            <p:ph idx="1" type="subTitle"/>
          </p:nvPr>
        </p:nvSpPr>
        <p:spPr>
          <a:xfrm>
            <a:off x="677160" y="609480"/>
            <a:ext cx="8596800" cy="612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7" name="Shape 237"/>
        <p:cNvGrpSpPr/>
        <p:nvPr/>
      </p:nvGrpSpPr>
      <p:grpSpPr>
        <a:xfrm>
          <a:off x="0" y="0"/>
          <a:ext cx="0" cy="0"/>
          <a:chOff x="0" y="0"/>
          <a:chExt cx="0" cy="0"/>
        </a:xfrm>
      </p:grpSpPr>
      <p:sp>
        <p:nvSpPr>
          <p:cNvPr id="238" name="Google Shape;238;p47"/>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47"/>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0" name="Google Shape;240;p47"/>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47"/>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2" name="Shape 242"/>
        <p:cNvGrpSpPr/>
        <p:nvPr/>
      </p:nvGrpSpPr>
      <p:grpSpPr>
        <a:xfrm>
          <a:off x="0" y="0"/>
          <a:ext cx="0" cy="0"/>
          <a:chOff x="0" y="0"/>
          <a:chExt cx="0" cy="0"/>
        </a:xfrm>
      </p:grpSpPr>
      <p:sp>
        <p:nvSpPr>
          <p:cNvPr id="243" name="Google Shape;243;p48"/>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48"/>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5" name="Google Shape;245;p48"/>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6" name="Google Shape;246;p48"/>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47" name="Shape 247"/>
        <p:cNvGrpSpPr/>
        <p:nvPr/>
      </p:nvGrpSpPr>
      <p:grpSpPr>
        <a:xfrm>
          <a:off x="0" y="0"/>
          <a:ext cx="0" cy="0"/>
          <a:chOff x="0" y="0"/>
          <a:chExt cx="0" cy="0"/>
        </a:xfrm>
      </p:grpSpPr>
      <p:sp>
        <p:nvSpPr>
          <p:cNvPr id="248" name="Google Shape;248;p49"/>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49"/>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0" name="Google Shape;250;p4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49"/>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2" name="Shape 252"/>
        <p:cNvGrpSpPr/>
        <p:nvPr/>
      </p:nvGrpSpPr>
      <p:grpSpPr>
        <a:xfrm>
          <a:off x="0" y="0"/>
          <a:ext cx="0" cy="0"/>
          <a:chOff x="0" y="0"/>
          <a:chExt cx="0" cy="0"/>
        </a:xfrm>
      </p:grpSpPr>
      <p:sp>
        <p:nvSpPr>
          <p:cNvPr id="253" name="Google Shape;253;p50"/>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50"/>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5" name="Google Shape;255;p50"/>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56" name="Shape 256"/>
        <p:cNvGrpSpPr/>
        <p:nvPr/>
      </p:nvGrpSpPr>
      <p:grpSpPr>
        <a:xfrm>
          <a:off x="0" y="0"/>
          <a:ext cx="0" cy="0"/>
          <a:chOff x="0" y="0"/>
          <a:chExt cx="0" cy="0"/>
        </a:xfrm>
      </p:grpSpPr>
      <p:sp>
        <p:nvSpPr>
          <p:cNvPr id="257" name="Google Shape;257;p51"/>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51"/>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51"/>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0" name="Google Shape;260;p51"/>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1" name="Google Shape;261;p51"/>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2" name="Shape 262"/>
        <p:cNvGrpSpPr/>
        <p:nvPr/>
      </p:nvGrpSpPr>
      <p:grpSpPr>
        <a:xfrm>
          <a:off x="0" y="0"/>
          <a:ext cx="0" cy="0"/>
          <a:chOff x="0" y="0"/>
          <a:chExt cx="0" cy="0"/>
        </a:xfrm>
      </p:grpSpPr>
      <p:sp>
        <p:nvSpPr>
          <p:cNvPr id="263" name="Google Shape;263;p52"/>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52"/>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5" name="Google Shape;265;p52"/>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6" name="Google Shape;266;p52"/>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7" name="Google Shape;267;p52"/>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8" name="Google Shape;268;p52"/>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9" name="Google Shape;269;p52"/>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87" name="Shape 2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88" name="Shape 288"/>
        <p:cNvGrpSpPr/>
        <p:nvPr/>
      </p:nvGrpSpPr>
      <p:grpSpPr>
        <a:xfrm>
          <a:off x="0" y="0"/>
          <a:ext cx="0" cy="0"/>
          <a:chOff x="0" y="0"/>
          <a:chExt cx="0" cy="0"/>
        </a:xfrm>
      </p:grpSpPr>
      <p:sp>
        <p:nvSpPr>
          <p:cNvPr id="289" name="Google Shape;289;p55"/>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5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91" name="Shape 291"/>
        <p:cNvGrpSpPr/>
        <p:nvPr/>
      </p:nvGrpSpPr>
      <p:grpSpPr>
        <a:xfrm>
          <a:off x="0" y="0"/>
          <a:ext cx="0" cy="0"/>
          <a:chOff x="0" y="0"/>
          <a:chExt cx="0" cy="0"/>
        </a:xfrm>
      </p:grpSpPr>
      <p:sp>
        <p:nvSpPr>
          <p:cNvPr id="292" name="Google Shape;292;p56"/>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56"/>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94" name="Shape 294"/>
        <p:cNvGrpSpPr/>
        <p:nvPr/>
      </p:nvGrpSpPr>
      <p:grpSpPr>
        <a:xfrm>
          <a:off x="0" y="0"/>
          <a:ext cx="0" cy="0"/>
          <a:chOff x="0" y="0"/>
          <a:chExt cx="0" cy="0"/>
        </a:xfrm>
      </p:grpSpPr>
      <p:sp>
        <p:nvSpPr>
          <p:cNvPr id="295" name="Google Shape;295;p57"/>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57"/>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7" name="Google Shape;297;p57"/>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8" name="Shape 298"/>
        <p:cNvGrpSpPr/>
        <p:nvPr/>
      </p:nvGrpSpPr>
      <p:grpSpPr>
        <a:xfrm>
          <a:off x="0" y="0"/>
          <a:ext cx="0" cy="0"/>
          <a:chOff x="0" y="0"/>
          <a:chExt cx="0" cy="0"/>
        </a:xfrm>
      </p:grpSpPr>
      <p:sp>
        <p:nvSpPr>
          <p:cNvPr id="299" name="Google Shape;299;p58"/>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00" name="Shape 300"/>
        <p:cNvGrpSpPr/>
        <p:nvPr/>
      </p:nvGrpSpPr>
      <p:grpSpPr>
        <a:xfrm>
          <a:off x="0" y="0"/>
          <a:ext cx="0" cy="0"/>
          <a:chOff x="0" y="0"/>
          <a:chExt cx="0" cy="0"/>
        </a:xfrm>
      </p:grpSpPr>
      <p:sp>
        <p:nvSpPr>
          <p:cNvPr id="301" name="Google Shape;301;p59"/>
          <p:cNvSpPr txBox="1"/>
          <p:nvPr>
            <p:ph idx="1" type="subTitle"/>
          </p:nvPr>
        </p:nvSpPr>
        <p:spPr>
          <a:xfrm>
            <a:off x="677160" y="609480"/>
            <a:ext cx="8596800" cy="612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2" name="Shape 302"/>
        <p:cNvGrpSpPr/>
        <p:nvPr/>
      </p:nvGrpSpPr>
      <p:grpSpPr>
        <a:xfrm>
          <a:off x="0" y="0"/>
          <a:ext cx="0" cy="0"/>
          <a:chOff x="0" y="0"/>
          <a:chExt cx="0" cy="0"/>
        </a:xfrm>
      </p:grpSpPr>
      <p:sp>
        <p:nvSpPr>
          <p:cNvPr id="303" name="Google Shape;303;p60"/>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6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5" name="Google Shape;305;p60"/>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6" name="Google Shape;306;p60"/>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7" name="Shape 307"/>
        <p:cNvGrpSpPr/>
        <p:nvPr/>
      </p:nvGrpSpPr>
      <p:grpSpPr>
        <a:xfrm>
          <a:off x="0" y="0"/>
          <a:ext cx="0" cy="0"/>
          <a:chOff x="0" y="0"/>
          <a:chExt cx="0" cy="0"/>
        </a:xfrm>
      </p:grpSpPr>
      <p:sp>
        <p:nvSpPr>
          <p:cNvPr id="308" name="Google Shape;308;p61"/>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9" name="Google Shape;309;p61"/>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0" name="Google Shape;310;p61"/>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1" name="Google Shape;311;p61"/>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12" name="Shape 312"/>
        <p:cNvGrpSpPr/>
        <p:nvPr/>
      </p:nvGrpSpPr>
      <p:grpSpPr>
        <a:xfrm>
          <a:off x="0" y="0"/>
          <a:ext cx="0" cy="0"/>
          <a:chOff x="0" y="0"/>
          <a:chExt cx="0" cy="0"/>
        </a:xfrm>
      </p:grpSpPr>
      <p:sp>
        <p:nvSpPr>
          <p:cNvPr id="313" name="Google Shape;313;p62"/>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6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5" name="Google Shape;315;p6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6" name="Google Shape;316;p62"/>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17" name="Shape 317"/>
        <p:cNvGrpSpPr/>
        <p:nvPr/>
      </p:nvGrpSpPr>
      <p:grpSpPr>
        <a:xfrm>
          <a:off x="0" y="0"/>
          <a:ext cx="0" cy="0"/>
          <a:chOff x="0" y="0"/>
          <a:chExt cx="0" cy="0"/>
        </a:xfrm>
      </p:grpSpPr>
      <p:sp>
        <p:nvSpPr>
          <p:cNvPr id="318" name="Google Shape;318;p63"/>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9" name="Google Shape;319;p63"/>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0" name="Google Shape;320;p63"/>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21" name="Shape 321"/>
        <p:cNvGrpSpPr/>
        <p:nvPr/>
      </p:nvGrpSpPr>
      <p:grpSpPr>
        <a:xfrm>
          <a:off x="0" y="0"/>
          <a:ext cx="0" cy="0"/>
          <a:chOff x="0" y="0"/>
          <a:chExt cx="0" cy="0"/>
        </a:xfrm>
      </p:grpSpPr>
      <p:sp>
        <p:nvSpPr>
          <p:cNvPr id="322" name="Google Shape;322;p64"/>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3" name="Google Shape;323;p6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4" name="Google Shape;324;p6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5" name="Google Shape;325;p64"/>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6" name="Google Shape;326;p64"/>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9" name="Shape 39"/>
        <p:cNvGrpSpPr/>
        <p:nvPr/>
      </p:nvGrpSpPr>
      <p:grpSpPr>
        <a:xfrm>
          <a:off x="0" y="0"/>
          <a:ext cx="0" cy="0"/>
          <a:chOff x="0" y="0"/>
          <a:chExt cx="0" cy="0"/>
        </a:xfrm>
      </p:grpSpPr>
      <p:sp>
        <p:nvSpPr>
          <p:cNvPr id="40" name="Google Shape;40;p7"/>
          <p:cNvSpPr txBox="1"/>
          <p:nvPr>
            <p:ph idx="1" type="subTitle"/>
          </p:nvPr>
        </p:nvSpPr>
        <p:spPr>
          <a:xfrm>
            <a:off x="677160" y="609480"/>
            <a:ext cx="8596800" cy="6123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27" name="Shape 327"/>
        <p:cNvGrpSpPr/>
        <p:nvPr/>
      </p:nvGrpSpPr>
      <p:grpSpPr>
        <a:xfrm>
          <a:off x="0" y="0"/>
          <a:ext cx="0" cy="0"/>
          <a:chOff x="0" y="0"/>
          <a:chExt cx="0" cy="0"/>
        </a:xfrm>
      </p:grpSpPr>
      <p:sp>
        <p:nvSpPr>
          <p:cNvPr id="328" name="Google Shape;328;p65"/>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9" name="Google Shape;329;p65"/>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0" name="Google Shape;330;p65"/>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1" name="Google Shape;331;p65"/>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2" name="Google Shape;332;p65"/>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3" name="Google Shape;333;p65"/>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4" name="Google Shape;334;p65"/>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1" name="Shape 41"/>
        <p:cNvGrpSpPr/>
        <p:nvPr/>
      </p:nvGrpSpPr>
      <p:grpSpPr>
        <a:xfrm>
          <a:off x="0" y="0"/>
          <a:ext cx="0" cy="0"/>
          <a:chOff x="0" y="0"/>
          <a:chExt cx="0" cy="0"/>
        </a:xfrm>
      </p:grpSpPr>
      <p:sp>
        <p:nvSpPr>
          <p:cNvPr id="42" name="Google Shape;42;p8"/>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8"/>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6" name="Shape 46"/>
        <p:cNvGrpSpPr/>
        <p:nvPr/>
      </p:nvGrpSpPr>
      <p:grpSpPr>
        <a:xfrm>
          <a:off x="0" y="0"/>
          <a:ext cx="0" cy="0"/>
          <a:chOff x="0" y="0"/>
          <a:chExt cx="0" cy="0"/>
        </a:xfrm>
      </p:grpSpPr>
      <p:sp>
        <p:nvSpPr>
          <p:cNvPr id="47" name="Google Shape;47;p9"/>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1" name="Shape 51"/>
        <p:cNvGrpSpPr/>
        <p:nvPr/>
      </p:nvGrpSpPr>
      <p:grpSpPr>
        <a:xfrm>
          <a:off x="0" y="0"/>
          <a:ext cx="0" cy="0"/>
          <a:chOff x="0" y="0"/>
          <a:chExt cx="0" cy="0"/>
        </a:xfrm>
      </p:grpSpPr>
      <p:sp>
        <p:nvSpPr>
          <p:cNvPr id="52" name="Google Shape;52;p10"/>
          <p:cNvSpPr txBox="1"/>
          <p:nvPr>
            <p:ph type="title"/>
          </p:nvPr>
        </p:nvSpPr>
        <p:spPr>
          <a:xfrm>
            <a:off x="677160" y="609480"/>
            <a:ext cx="8596800" cy="1320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6.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3.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5.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grpSp>
        <p:nvGrpSpPr>
          <p:cNvPr id="10" name="Google Shape;10;p1"/>
          <p:cNvGrpSpPr/>
          <p:nvPr/>
        </p:nvGrpSpPr>
        <p:grpSpPr>
          <a:xfrm>
            <a:off x="-360" y="-8640"/>
            <a:ext cx="12192480" cy="6867000"/>
            <a:chOff x="-360" y="-8640"/>
            <a:chExt cx="12192480" cy="6867000"/>
          </a:xfrm>
        </p:grpSpPr>
        <p:cxnSp>
          <p:nvCxnSpPr>
            <p:cNvPr id="11" name="Google Shape;11;p1"/>
            <p:cNvCxnSpPr/>
            <p:nvPr/>
          </p:nvCxnSpPr>
          <p:spPr>
            <a:xfrm>
              <a:off x="9371160" y="0"/>
              <a:ext cx="1219320" cy="6858360"/>
            </a:xfrm>
            <a:prstGeom prst="straightConnector1">
              <a:avLst/>
            </a:prstGeom>
            <a:noFill/>
            <a:ln cap="flat" cmpd="sng" w="9525">
              <a:solidFill>
                <a:srgbClr val="BFBFBF"/>
              </a:solidFill>
              <a:prstDash val="solid"/>
              <a:miter lim="8000"/>
              <a:headEnd len="sm" w="sm" type="none"/>
              <a:tailEnd len="sm" w="sm" type="none"/>
            </a:ln>
          </p:spPr>
        </p:cxnSp>
        <p:cxnSp>
          <p:nvCxnSpPr>
            <p:cNvPr id="12" name="Google Shape;12;p1"/>
            <p:cNvCxnSpPr/>
            <p:nvPr/>
          </p:nvCxnSpPr>
          <p:spPr>
            <a:xfrm flipH="1">
              <a:off x="7425360" y="3681360"/>
              <a:ext cx="4763880" cy="3177000"/>
            </a:xfrm>
            <a:prstGeom prst="straightConnector1">
              <a:avLst/>
            </a:prstGeom>
            <a:noFill/>
            <a:ln cap="flat" cmpd="sng" w="9525">
              <a:solidFill>
                <a:srgbClr val="D9D9D9"/>
              </a:solidFill>
              <a:prstDash val="solid"/>
              <a:miter lim="8000"/>
              <a:headEnd len="sm" w="sm" type="none"/>
              <a:tailEnd len="sm" w="sm" type="none"/>
            </a:ln>
          </p:spPr>
        </p:cxnSp>
        <p:sp>
          <p:nvSpPr>
            <p:cNvPr id="13" name="Google Shape;13;p1"/>
            <p:cNvSpPr/>
            <p:nvPr/>
          </p:nvSpPr>
          <p:spPr>
            <a:xfrm>
              <a:off x="9181440" y="-8640"/>
              <a:ext cx="3007440" cy="6866640"/>
            </a:xfrm>
            <a:custGeom>
              <a:rect b="b" l="l" r="r" t="t"/>
              <a:pathLst>
                <a:path extrusionOk="0" h="6866467" w="3007349">
                  <a:moveTo>
                    <a:pt x="2045532" y="0"/>
                  </a:moveTo>
                  <a:lnTo>
                    <a:pt x="3007349" y="0"/>
                  </a:lnTo>
                  <a:lnTo>
                    <a:pt x="3007349" y="6866467"/>
                  </a:lnTo>
                  <a:lnTo>
                    <a:pt x="0" y="6866467"/>
                  </a:lnTo>
                  <a:lnTo>
                    <a:pt x="2045532" y="0"/>
                  </a:lnTo>
                  <a:close/>
                </a:path>
              </a:pathLst>
            </a:custGeom>
            <a:solidFill>
              <a:srgbClr val="90C226">
                <a:alpha val="29803"/>
              </a:srgbClr>
            </a:solidFill>
            <a:ln>
              <a:noFill/>
            </a:ln>
          </p:spPr>
        </p:sp>
        <p:sp>
          <p:nvSpPr>
            <p:cNvPr id="14" name="Google Shape;14;p1"/>
            <p:cNvSpPr/>
            <p:nvPr/>
          </p:nvSpPr>
          <p:spPr>
            <a:xfrm>
              <a:off x="9603360" y="-8640"/>
              <a:ext cx="2588400" cy="6866640"/>
            </a:xfrm>
            <a:custGeom>
              <a:rect b="b" l="l" r="r" t="t"/>
              <a:pathLst>
                <a:path extrusionOk="0" h="6866467" w="2573311">
                  <a:moveTo>
                    <a:pt x="0" y="0"/>
                  </a:moveTo>
                  <a:lnTo>
                    <a:pt x="2573311" y="0"/>
                  </a:lnTo>
                  <a:lnTo>
                    <a:pt x="2573311" y="6866467"/>
                  </a:lnTo>
                  <a:lnTo>
                    <a:pt x="1202336" y="6866467"/>
                  </a:lnTo>
                  <a:lnTo>
                    <a:pt x="0" y="0"/>
                  </a:lnTo>
                  <a:close/>
                </a:path>
              </a:pathLst>
            </a:custGeom>
            <a:solidFill>
              <a:srgbClr val="90C226">
                <a:alpha val="20000"/>
              </a:srgbClr>
            </a:solidFill>
            <a:ln>
              <a:noFill/>
            </a:ln>
          </p:spPr>
        </p:sp>
        <p:sp>
          <p:nvSpPr>
            <p:cNvPr id="15" name="Google Shape;15;p1"/>
            <p:cNvSpPr/>
            <p:nvPr/>
          </p:nvSpPr>
          <p:spPr>
            <a:xfrm>
              <a:off x="8932320" y="3048120"/>
              <a:ext cx="3259800" cy="3809880"/>
            </a:xfrm>
            <a:custGeom>
              <a:rect b="b" l="l" r="r" t="t"/>
              <a:pathLst>
                <a:path extrusionOk="0" h="25245" w="21600">
                  <a:moveTo>
                    <a:pt x="0" y="25245"/>
                  </a:moveTo>
                  <a:lnTo>
                    <a:pt x="21600" y="0"/>
                  </a:lnTo>
                  <a:lnTo>
                    <a:pt x="21600" y="25245"/>
                  </a:lnTo>
                  <a:close/>
                </a:path>
              </a:pathLst>
            </a:custGeom>
            <a:solidFill>
              <a:srgbClr val="54A021">
                <a:alpha val="71764"/>
              </a:srgbClr>
            </a:solidFill>
            <a:ln>
              <a:noFill/>
            </a:ln>
          </p:spPr>
        </p:sp>
        <p:sp>
          <p:nvSpPr>
            <p:cNvPr id="16" name="Google Shape;16;p1"/>
            <p:cNvSpPr/>
            <p:nvPr/>
          </p:nvSpPr>
          <p:spPr>
            <a:xfrm>
              <a:off x="9334440" y="-8640"/>
              <a:ext cx="2854440" cy="686664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69803"/>
              </a:srgbClr>
            </a:solidFill>
            <a:ln>
              <a:noFill/>
            </a:ln>
          </p:spPr>
        </p:sp>
        <p:sp>
          <p:nvSpPr>
            <p:cNvPr id="17" name="Google Shape;17;p1"/>
            <p:cNvSpPr/>
            <p:nvPr/>
          </p:nvSpPr>
          <p:spPr>
            <a:xfrm>
              <a:off x="10898640" y="-8640"/>
              <a:ext cx="1290240" cy="686664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sp>
        <p:sp>
          <p:nvSpPr>
            <p:cNvPr id="18" name="Google Shape;18;p1"/>
            <p:cNvSpPr/>
            <p:nvPr/>
          </p:nvSpPr>
          <p:spPr>
            <a:xfrm>
              <a:off x="10938960" y="-8640"/>
              <a:ext cx="1249920" cy="686664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90C226">
                <a:alpha val="64705"/>
              </a:srgbClr>
            </a:solidFill>
            <a:ln>
              <a:noFill/>
            </a:ln>
          </p:spPr>
        </p:sp>
        <p:sp>
          <p:nvSpPr>
            <p:cNvPr id="19" name="Google Shape;19;p1"/>
            <p:cNvSpPr/>
            <p:nvPr/>
          </p:nvSpPr>
          <p:spPr>
            <a:xfrm>
              <a:off x="10371600" y="3589920"/>
              <a:ext cx="1817280" cy="3268080"/>
            </a:xfrm>
            <a:custGeom>
              <a:rect b="b" l="l" r="r" t="t"/>
              <a:pathLst>
                <a:path extrusionOk="0" h="38841" w="21600">
                  <a:moveTo>
                    <a:pt x="0" y="38841"/>
                  </a:moveTo>
                  <a:lnTo>
                    <a:pt x="21600" y="0"/>
                  </a:lnTo>
                  <a:lnTo>
                    <a:pt x="21600" y="38841"/>
                  </a:lnTo>
                  <a:close/>
                </a:path>
              </a:pathLst>
            </a:custGeom>
            <a:solidFill>
              <a:srgbClr val="90C226">
                <a:alpha val="80000"/>
              </a:srgbClr>
            </a:solidFill>
            <a:ln>
              <a:noFill/>
            </a:ln>
          </p:spPr>
        </p:sp>
        <p:sp>
          <p:nvSpPr>
            <p:cNvPr id="20" name="Google Shape;20;p1"/>
            <p:cNvSpPr/>
            <p:nvPr/>
          </p:nvSpPr>
          <p:spPr>
            <a:xfrm rot="10800000">
              <a:off x="-360" y="0"/>
              <a:ext cx="842760" cy="5666040"/>
            </a:xfrm>
            <a:custGeom>
              <a:rect b="b" l="l" r="r" t="t"/>
              <a:pathLst>
                <a:path extrusionOk="0" h="145168" w="21600">
                  <a:moveTo>
                    <a:pt x="0" y="145168"/>
                  </a:moveTo>
                  <a:lnTo>
                    <a:pt x="21600" y="0"/>
                  </a:lnTo>
                  <a:lnTo>
                    <a:pt x="21600" y="145168"/>
                  </a:lnTo>
                  <a:close/>
                </a:path>
              </a:pathLst>
            </a:custGeom>
            <a:solidFill>
              <a:srgbClr val="90C226">
                <a:alpha val="84705"/>
              </a:srgbClr>
            </a:solidFill>
            <a:ln>
              <a:noFill/>
            </a:ln>
          </p:spPr>
        </p:sp>
      </p:grpSp>
      <p:sp>
        <p:nvSpPr>
          <p:cNvPr id="21" name="Google Shape;21;p1"/>
          <p:cNvSpPr txBox="1"/>
          <p:nvPr>
            <p:ph type="title"/>
          </p:nvPr>
        </p:nvSpPr>
        <p:spPr>
          <a:xfrm>
            <a:off x="1506960" y="2404440"/>
            <a:ext cx="7767000" cy="164628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 name="Google Shape;22;p1"/>
          <p:cNvSpPr txBox="1"/>
          <p:nvPr>
            <p:ph idx="10" type="dt"/>
          </p:nvPr>
        </p:nvSpPr>
        <p:spPr>
          <a:xfrm>
            <a:off x="7205040" y="6041520"/>
            <a:ext cx="91188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 name="Google Shape;23;p1"/>
          <p:cNvSpPr txBox="1"/>
          <p:nvPr>
            <p:ph idx="11" type="ftr"/>
          </p:nvPr>
        </p:nvSpPr>
        <p:spPr>
          <a:xfrm>
            <a:off x="677160" y="6041520"/>
            <a:ext cx="629748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4" name="Google Shape;24;p1"/>
          <p:cNvSpPr txBox="1"/>
          <p:nvPr>
            <p:ph idx="12" type="sldNum"/>
          </p:nvPr>
        </p:nvSpPr>
        <p:spPr>
          <a:xfrm>
            <a:off x="8590680" y="6041520"/>
            <a:ext cx="68328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1pPr>
            <a:lvl2pPr indent="0" lvl="1"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2pPr>
            <a:lvl3pPr indent="0" lvl="2"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3pPr>
            <a:lvl4pPr indent="0" lvl="3"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4pPr>
            <a:lvl5pPr indent="0" lvl="4"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5pPr>
            <a:lvl6pPr indent="0" lvl="5"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6pPr>
            <a:lvl7pPr indent="0" lvl="6"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7pPr>
            <a:lvl8pPr indent="0" lvl="7"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8pPr>
            <a:lvl9pPr indent="0" lvl="8"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solidFill>
                <a:srgbClr val="000000"/>
              </a:solidFill>
              <a:latin typeface="Times New Roman"/>
              <a:ea typeface="Times New Roman"/>
              <a:cs typeface="Times New Roman"/>
              <a:sym typeface="Times New Roman"/>
            </a:endParaRPr>
          </a:p>
        </p:txBody>
      </p:sp>
      <p:sp>
        <p:nvSpPr>
          <p:cNvPr id="25" name="Google Shape;25;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grpSp>
        <p:nvGrpSpPr>
          <p:cNvPr id="75" name="Google Shape;75;p14"/>
          <p:cNvGrpSpPr/>
          <p:nvPr/>
        </p:nvGrpSpPr>
        <p:grpSpPr>
          <a:xfrm>
            <a:off x="0" y="-8640"/>
            <a:ext cx="12192120" cy="6867000"/>
            <a:chOff x="0" y="-8640"/>
            <a:chExt cx="12192120" cy="6867000"/>
          </a:xfrm>
        </p:grpSpPr>
        <p:cxnSp>
          <p:nvCxnSpPr>
            <p:cNvPr id="76" name="Google Shape;76;p14"/>
            <p:cNvCxnSpPr/>
            <p:nvPr/>
          </p:nvCxnSpPr>
          <p:spPr>
            <a:xfrm>
              <a:off x="9371160" y="0"/>
              <a:ext cx="1219320" cy="6858360"/>
            </a:xfrm>
            <a:prstGeom prst="straightConnector1">
              <a:avLst/>
            </a:prstGeom>
            <a:noFill/>
            <a:ln cap="flat" cmpd="sng" w="9525">
              <a:solidFill>
                <a:srgbClr val="BFBFBF"/>
              </a:solidFill>
              <a:prstDash val="solid"/>
              <a:miter lim="8000"/>
              <a:headEnd len="sm" w="sm" type="none"/>
              <a:tailEnd len="sm" w="sm" type="none"/>
            </a:ln>
          </p:spPr>
        </p:cxnSp>
        <p:cxnSp>
          <p:nvCxnSpPr>
            <p:cNvPr id="77" name="Google Shape;77;p14"/>
            <p:cNvCxnSpPr/>
            <p:nvPr/>
          </p:nvCxnSpPr>
          <p:spPr>
            <a:xfrm flipH="1">
              <a:off x="7425360" y="3681360"/>
              <a:ext cx="4763880" cy="3177000"/>
            </a:xfrm>
            <a:prstGeom prst="straightConnector1">
              <a:avLst/>
            </a:prstGeom>
            <a:noFill/>
            <a:ln cap="flat" cmpd="sng" w="9525">
              <a:solidFill>
                <a:srgbClr val="D9D9D9"/>
              </a:solidFill>
              <a:prstDash val="solid"/>
              <a:miter lim="8000"/>
              <a:headEnd len="sm" w="sm" type="none"/>
              <a:tailEnd len="sm" w="sm" type="none"/>
            </a:ln>
          </p:spPr>
        </p:cxnSp>
        <p:sp>
          <p:nvSpPr>
            <p:cNvPr id="78" name="Google Shape;78;p14"/>
            <p:cNvSpPr/>
            <p:nvPr/>
          </p:nvSpPr>
          <p:spPr>
            <a:xfrm>
              <a:off x="9181440" y="-8640"/>
              <a:ext cx="3007440" cy="6866640"/>
            </a:xfrm>
            <a:custGeom>
              <a:rect b="b" l="l" r="r" t="t"/>
              <a:pathLst>
                <a:path extrusionOk="0" h="6866467" w="3007349">
                  <a:moveTo>
                    <a:pt x="2045532" y="0"/>
                  </a:moveTo>
                  <a:lnTo>
                    <a:pt x="3007349" y="0"/>
                  </a:lnTo>
                  <a:lnTo>
                    <a:pt x="3007349" y="6866467"/>
                  </a:lnTo>
                  <a:lnTo>
                    <a:pt x="0" y="6866467"/>
                  </a:lnTo>
                  <a:lnTo>
                    <a:pt x="2045532" y="0"/>
                  </a:lnTo>
                  <a:close/>
                </a:path>
              </a:pathLst>
            </a:custGeom>
            <a:solidFill>
              <a:srgbClr val="90C226">
                <a:alpha val="29803"/>
              </a:srgbClr>
            </a:solidFill>
            <a:ln>
              <a:noFill/>
            </a:ln>
          </p:spPr>
        </p:sp>
        <p:sp>
          <p:nvSpPr>
            <p:cNvPr id="79" name="Google Shape;79;p14"/>
            <p:cNvSpPr/>
            <p:nvPr/>
          </p:nvSpPr>
          <p:spPr>
            <a:xfrm>
              <a:off x="9603360" y="-8640"/>
              <a:ext cx="2588400" cy="6866640"/>
            </a:xfrm>
            <a:custGeom>
              <a:rect b="b" l="l" r="r" t="t"/>
              <a:pathLst>
                <a:path extrusionOk="0" h="6866467" w="2573311">
                  <a:moveTo>
                    <a:pt x="0" y="0"/>
                  </a:moveTo>
                  <a:lnTo>
                    <a:pt x="2573311" y="0"/>
                  </a:lnTo>
                  <a:lnTo>
                    <a:pt x="2573311" y="6866467"/>
                  </a:lnTo>
                  <a:lnTo>
                    <a:pt x="1202336" y="6866467"/>
                  </a:lnTo>
                  <a:lnTo>
                    <a:pt x="0" y="0"/>
                  </a:lnTo>
                  <a:close/>
                </a:path>
              </a:pathLst>
            </a:custGeom>
            <a:solidFill>
              <a:srgbClr val="90C226">
                <a:alpha val="20000"/>
              </a:srgbClr>
            </a:solidFill>
            <a:ln>
              <a:noFill/>
            </a:ln>
          </p:spPr>
        </p:sp>
        <p:sp>
          <p:nvSpPr>
            <p:cNvPr id="80" name="Google Shape;80;p14"/>
            <p:cNvSpPr/>
            <p:nvPr/>
          </p:nvSpPr>
          <p:spPr>
            <a:xfrm>
              <a:off x="8932320" y="3048120"/>
              <a:ext cx="3259800" cy="3809880"/>
            </a:xfrm>
            <a:custGeom>
              <a:rect b="b" l="l" r="r" t="t"/>
              <a:pathLst>
                <a:path extrusionOk="0" h="25245" w="21600">
                  <a:moveTo>
                    <a:pt x="0" y="25245"/>
                  </a:moveTo>
                  <a:lnTo>
                    <a:pt x="21600" y="0"/>
                  </a:lnTo>
                  <a:lnTo>
                    <a:pt x="21600" y="25245"/>
                  </a:lnTo>
                  <a:close/>
                </a:path>
              </a:pathLst>
            </a:custGeom>
            <a:solidFill>
              <a:srgbClr val="54A021">
                <a:alpha val="71764"/>
              </a:srgbClr>
            </a:solidFill>
            <a:ln>
              <a:noFill/>
            </a:ln>
          </p:spPr>
        </p:sp>
        <p:sp>
          <p:nvSpPr>
            <p:cNvPr id="81" name="Google Shape;81;p14"/>
            <p:cNvSpPr/>
            <p:nvPr/>
          </p:nvSpPr>
          <p:spPr>
            <a:xfrm>
              <a:off x="9334440" y="-8640"/>
              <a:ext cx="2854440" cy="686664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69803"/>
              </a:srgbClr>
            </a:solidFill>
            <a:ln>
              <a:noFill/>
            </a:ln>
          </p:spPr>
        </p:sp>
        <p:sp>
          <p:nvSpPr>
            <p:cNvPr id="82" name="Google Shape;82;p14"/>
            <p:cNvSpPr/>
            <p:nvPr/>
          </p:nvSpPr>
          <p:spPr>
            <a:xfrm>
              <a:off x="10898640" y="-8640"/>
              <a:ext cx="1290240" cy="686664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sp>
        <p:sp>
          <p:nvSpPr>
            <p:cNvPr id="83" name="Google Shape;83;p14"/>
            <p:cNvSpPr/>
            <p:nvPr/>
          </p:nvSpPr>
          <p:spPr>
            <a:xfrm>
              <a:off x="10938960" y="-8640"/>
              <a:ext cx="1249920" cy="686664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90C226">
                <a:alpha val="64705"/>
              </a:srgbClr>
            </a:solidFill>
            <a:ln>
              <a:noFill/>
            </a:ln>
          </p:spPr>
        </p:sp>
        <p:sp>
          <p:nvSpPr>
            <p:cNvPr id="84" name="Google Shape;84;p14"/>
            <p:cNvSpPr/>
            <p:nvPr/>
          </p:nvSpPr>
          <p:spPr>
            <a:xfrm>
              <a:off x="10371600" y="3589920"/>
              <a:ext cx="1817280" cy="3268080"/>
            </a:xfrm>
            <a:custGeom>
              <a:rect b="b" l="l" r="r" t="t"/>
              <a:pathLst>
                <a:path extrusionOk="0" h="38841" w="21600">
                  <a:moveTo>
                    <a:pt x="0" y="38841"/>
                  </a:moveTo>
                  <a:lnTo>
                    <a:pt x="21600" y="0"/>
                  </a:lnTo>
                  <a:lnTo>
                    <a:pt x="21600" y="38841"/>
                  </a:lnTo>
                  <a:close/>
                </a:path>
              </a:pathLst>
            </a:custGeom>
            <a:solidFill>
              <a:srgbClr val="90C226">
                <a:alpha val="80000"/>
              </a:srgbClr>
            </a:solidFill>
            <a:ln>
              <a:noFill/>
            </a:ln>
          </p:spPr>
        </p:sp>
        <p:sp>
          <p:nvSpPr>
            <p:cNvPr id="85" name="Google Shape;85;p14"/>
            <p:cNvSpPr/>
            <p:nvPr/>
          </p:nvSpPr>
          <p:spPr>
            <a:xfrm>
              <a:off x="0" y="4013280"/>
              <a:ext cx="448560" cy="2844720"/>
            </a:xfrm>
            <a:custGeom>
              <a:rect b="b" l="l" r="r" t="t"/>
              <a:pathLst>
                <a:path extrusionOk="0" h="136892" w="21600">
                  <a:moveTo>
                    <a:pt x="0" y="136892"/>
                  </a:moveTo>
                  <a:lnTo>
                    <a:pt x="0" y="0"/>
                  </a:lnTo>
                  <a:lnTo>
                    <a:pt x="21600" y="136892"/>
                  </a:lnTo>
                  <a:close/>
                </a:path>
              </a:pathLst>
            </a:custGeom>
            <a:solidFill>
              <a:srgbClr val="90C226">
                <a:alpha val="84705"/>
              </a:srgbClr>
            </a:solidFill>
            <a:ln>
              <a:noFill/>
            </a:ln>
          </p:spPr>
        </p:sp>
      </p:grpSp>
      <p:sp>
        <p:nvSpPr>
          <p:cNvPr id="86" name="Google Shape;86;p14"/>
          <p:cNvSpPr txBox="1"/>
          <p:nvPr>
            <p:ph type="title"/>
          </p:nvPr>
        </p:nvSpPr>
        <p:spPr>
          <a:xfrm>
            <a:off x="677160" y="609480"/>
            <a:ext cx="8596800" cy="132084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7" name="Google Shape;87;p14"/>
          <p:cNvSpPr txBox="1"/>
          <p:nvPr>
            <p:ph idx="2" type="title"/>
          </p:nvPr>
        </p:nvSpPr>
        <p:spPr>
          <a:xfrm>
            <a:off x="677160" y="2160720"/>
            <a:ext cx="8596800" cy="388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8" name="Google Shape;88;p14"/>
          <p:cNvSpPr txBox="1"/>
          <p:nvPr>
            <p:ph idx="10" type="dt"/>
          </p:nvPr>
        </p:nvSpPr>
        <p:spPr>
          <a:xfrm>
            <a:off x="7205040" y="6041520"/>
            <a:ext cx="91188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9" name="Google Shape;89;p14"/>
          <p:cNvSpPr txBox="1"/>
          <p:nvPr>
            <p:ph idx="11" type="ftr"/>
          </p:nvPr>
        </p:nvSpPr>
        <p:spPr>
          <a:xfrm>
            <a:off x="677160" y="6041520"/>
            <a:ext cx="629748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0" name="Google Shape;90;p14"/>
          <p:cNvSpPr txBox="1"/>
          <p:nvPr>
            <p:ph idx="12" type="sldNum"/>
          </p:nvPr>
        </p:nvSpPr>
        <p:spPr>
          <a:xfrm>
            <a:off x="8590680" y="6041520"/>
            <a:ext cx="68328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1pPr>
            <a:lvl2pPr indent="0" lvl="1"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2pPr>
            <a:lvl3pPr indent="0" lvl="2"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3pPr>
            <a:lvl4pPr indent="0" lvl="3"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4pPr>
            <a:lvl5pPr indent="0" lvl="4"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5pPr>
            <a:lvl6pPr indent="0" lvl="5"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6pPr>
            <a:lvl7pPr indent="0" lvl="6"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7pPr>
            <a:lvl8pPr indent="0" lvl="7"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8pPr>
            <a:lvl9pPr indent="0" lvl="8"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solidFill>
                <a:srgbClr val="000000"/>
              </a:solidFill>
              <a:latin typeface="Times New Roman"/>
              <a:ea typeface="Times New Roman"/>
              <a:cs typeface="Times New Roman"/>
              <a:sym typeface="Times New Roman"/>
            </a:endParaRPr>
          </a:p>
        </p:txBody>
      </p:sp>
      <p:sp>
        <p:nvSpPr>
          <p:cNvPr id="91" name="Google Shape;91;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grpSp>
        <p:nvGrpSpPr>
          <p:cNvPr id="141" name="Google Shape;141;p27"/>
          <p:cNvGrpSpPr/>
          <p:nvPr/>
        </p:nvGrpSpPr>
        <p:grpSpPr>
          <a:xfrm>
            <a:off x="0" y="-8640"/>
            <a:ext cx="12192120" cy="6867000"/>
            <a:chOff x="0" y="-8640"/>
            <a:chExt cx="12192120" cy="6867000"/>
          </a:xfrm>
        </p:grpSpPr>
        <p:cxnSp>
          <p:nvCxnSpPr>
            <p:cNvPr id="142" name="Google Shape;142;p27"/>
            <p:cNvCxnSpPr/>
            <p:nvPr/>
          </p:nvCxnSpPr>
          <p:spPr>
            <a:xfrm>
              <a:off x="9371160" y="0"/>
              <a:ext cx="1219320" cy="6858360"/>
            </a:xfrm>
            <a:prstGeom prst="straightConnector1">
              <a:avLst/>
            </a:prstGeom>
            <a:noFill/>
            <a:ln cap="flat" cmpd="sng" w="9525">
              <a:solidFill>
                <a:srgbClr val="BFBFBF"/>
              </a:solidFill>
              <a:prstDash val="solid"/>
              <a:miter lim="8000"/>
              <a:headEnd len="sm" w="sm" type="none"/>
              <a:tailEnd len="sm" w="sm" type="none"/>
            </a:ln>
          </p:spPr>
        </p:cxnSp>
        <p:cxnSp>
          <p:nvCxnSpPr>
            <p:cNvPr id="143" name="Google Shape;143;p27"/>
            <p:cNvCxnSpPr/>
            <p:nvPr/>
          </p:nvCxnSpPr>
          <p:spPr>
            <a:xfrm flipH="1">
              <a:off x="7425360" y="3681360"/>
              <a:ext cx="4763880" cy="3177000"/>
            </a:xfrm>
            <a:prstGeom prst="straightConnector1">
              <a:avLst/>
            </a:prstGeom>
            <a:noFill/>
            <a:ln cap="flat" cmpd="sng" w="9525">
              <a:solidFill>
                <a:srgbClr val="D9D9D9"/>
              </a:solidFill>
              <a:prstDash val="solid"/>
              <a:miter lim="8000"/>
              <a:headEnd len="sm" w="sm" type="none"/>
              <a:tailEnd len="sm" w="sm" type="none"/>
            </a:ln>
          </p:spPr>
        </p:cxnSp>
        <p:sp>
          <p:nvSpPr>
            <p:cNvPr id="144" name="Google Shape;144;p27"/>
            <p:cNvSpPr/>
            <p:nvPr/>
          </p:nvSpPr>
          <p:spPr>
            <a:xfrm>
              <a:off x="9181440" y="-8640"/>
              <a:ext cx="3007440" cy="6866640"/>
            </a:xfrm>
            <a:custGeom>
              <a:rect b="b" l="l" r="r" t="t"/>
              <a:pathLst>
                <a:path extrusionOk="0" h="6866467" w="3007349">
                  <a:moveTo>
                    <a:pt x="2045532" y="0"/>
                  </a:moveTo>
                  <a:lnTo>
                    <a:pt x="3007349" y="0"/>
                  </a:lnTo>
                  <a:lnTo>
                    <a:pt x="3007349" y="6866467"/>
                  </a:lnTo>
                  <a:lnTo>
                    <a:pt x="0" y="6866467"/>
                  </a:lnTo>
                  <a:lnTo>
                    <a:pt x="2045532" y="0"/>
                  </a:lnTo>
                  <a:close/>
                </a:path>
              </a:pathLst>
            </a:custGeom>
            <a:solidFill>
              <a:srgbClr val="90C226">
                <a:alpha val="29803"/>
              </a:srgbClr>
            </a:solidFill>
            <a:ln>
              <a:noFill/>
            </a:ln>
          </p:spPr>
        </p:sp>
        <p:sp>
          <p:nvSpPr>
            <p:cNvPr id="145" name="Google Shape;145;p27"/>
            <p:cNvSpPr/>
            <p:nvPr/>
          </p:nvSpPr>
          <p:spPr>
            <a:xfrm>
              <a:off x="9603360" y="-8640"/>
              <a:ext cx="2588400" cy="6866640"/>
            </a:xfrm>
            <a:custGeom>
              <a:rect b="b" l="l" r="r" t="t"/>
              <a:pathLst>
                <a:path extrusionOk="0" h="6866467" w="2573311">
                  <a:moveTo>
                    <a:pt x="0" y="0"/>
                  </a:moveTo>
                  <a:lnTo>
                    <a:pt x="2573311" y="0"/>
                  </a:lnTo>
                  <a:lnTo>
                    <a:pt x="2573311" y="6866467"/>
                  </a:lnTo>
                  <a:lnTo>
                    <a:pt x="1202336" y="6866467"/>
                  </a:lnTo>
                  <a:lnTo>
                    <a:pt x="0" y="0"/>
                  </a:lnTo>
                  <a:close/>
                </a:path>
              </a:pathLst>
            </a:custGeom>
            <a:solidFill>
              <a:srgbClr val="90C226">
                <a:alpha val="20000"/>
              </a:srgbClr>
            </a:solidFill>
            <a:ln>
              <a:noFill/>
            </a:ln>
          </p:spPr>
        </p:sp>
        <p:sp>
          <p:nvSpPr>
            <p:cNvPr id="146" name="Google Shape;146;p27"/>
            <p:cNvSpPr/>
            <p:nvPr/>
          </p:nvSpPr>
          <p:spPr>
            <a:xfrm>
              <a:off x="8932320" y="3048120"/>
              <a:ext cx="3259800" cy="3809880"/>
            </a:xfrm>
            <a:custGeom>
              <a:rect b="b" l="l" r="r" t="t"/>
              <a:pathLst>
                <a:path extrusionOk="0" h="25245" w="21600">
                  <a:moveTo>
                    <a:pt x="0" y="25245"/>
                  </a:moveTo>
                  <a:lnTo>
                    <a:pt x="21600" y="0"/>
                  </a:lnTo>
                  <a:lnTo>
                    <a:pt x="21600" y="25245"/>
                  </a:lnTo>
                  <a:close/>
                </a:path>
              </a:pathLst>
            </a:custGeom>
            <a:solidFill>
              <a:srgbClr val="54A021">
                <a:alpha val="71764"/>
              </a:srgbClr>
            </a:solidFill>
            <a:ln>
              <a:noFill/>
            </a:ln>
          </p:spPr>
        </p:sp>
        <p:sp>
          <p:nvSpPr>
            <p:cNvPr id="147" name="Google Shape;147;p27"/>
            <p:cNvSpPr/>
            <p:nvPr/>
          </p:nvSpPr>
          <p:spPr>
            <a:xfrm>
              <a:off x="9334440" y="-8640"/>
              <a:ext cx="2854440" cy="686664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69803"/>
              </a:srgbClr>
            </a:solidFill>
            <a:ln>
              <a:noFill/>
            </a:ln>
          </p:spPr>
        </p:sp>
        <p:sp>
          <p:nvSpPr>
            <p:cNvPr id="148" name="Google Shape;148;p27"/>
            <p:cNvSpPr/>
            <p:nvPr/>
          </p:nvSpPr>
          <p:spPr>
            <a:xfrm>
              <a:off x="10898640" y="-8640"/>
              <a:ext cx="1290240" cy="686664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sp>
        <p:sp>
          <p:nvSpPr>
            <p:cNvPr id="149" name="Google Shape;149;p27"/>
            <p:cNvSpPr/>
            <p:nvPr/>
          </p:nvSpPr>
          <p:spPr>
            <a:xfrm>
              <a:off x="10938960" y="-8640"/>
              <a:ext cx="1249920" cy="686664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90C226">
                <a:alpha val="64705"/>
              </a:srgbClr>
            </a:solidFill>
            <a:ln>
              <a:noFill/>
            </a:ln>
          </p:spPr>
        </p:sp>
        <p:sp>
          <p:nvSpPr>
            <p:cNvPr id="150" name="Google Shape;150;p27"/>
            <p:cNvSpPr/>
            <p:nvPr/>
          </p:nvSpPr>
          <p:spPr>
            <a:xfrm>
              <a:off x="10371600" y="3589920"/>
              <a:ext cx="1817280" cy="3268080"/>
            </a:xfrm>
            <a:custGeom>
              <a:rect b="b" l="l" r="r" t="t"/>
              <a:pathLst>
                <a:path extrusionOk="0" h="38841" w="21600">
                  <a:moveTo>
                    <a:pt x="0" y="38841"/>
                  </a:moveTo>
                  <a:lnTo>
                    <a:pt x="21600" y="0"/>
                  </a:lnTo>
                  <a:lnTo>
                    <a:pt x="21600" y="38841"/>
                  </a:lnTo>
                  <a:close/>
                </a:path>
              </a:pathLst>
            </a:custGeom>
            <a:solidFill>
              <a:srgbClr val="90C226">
                <a:alpha val="80000"/>
              </a:srgbClr>
            </a:solidFill>
            <a:ln>
              <a:noFill/>
            </a:ln>
          </p:spPr>
        </p:sp>
        <p:sp>
          <p:nvSpPr>
            <p:cNvPr id="151" name="Google Shape;151;p27"/>
            <p:cNvSpPr/>
            <p:nvPr/>
          </p:nvSpPr>
          <p:spPr>
            <a:xfrm>
              <a:off x="0" y="4013280"/>
              <a:ext cx="448560" cy="2844720"/>
            </a:xfrm>
            <a:custGeom>
              <a:rect b="b" l="l" r="r" t="t"/>
              <a:pathLst>
                <a:path extrusionOk="0" h="136892" w="21600">
                  <a:moveTo>
                    <a:pt x="0" y="136892"/>
                  </a:moveTo>
                  <a:lnTo>
                    <a:pt x="0" y="0"/>
                  </a:lnTo>
                  <a:lnTo>
                    <a:pt x="21600" y="136892"/>
                  </a:lnTo>
                  <a:close/>
                </a:path>
              </a:pathLst>
            </a:custGeom>
            <a:solidFill>
              <a:srgbClr val="90C226">
                <a:alpha val="84705"/>
              </a:srgbClr>
            </a:solidFill>
            <a:ln>
              <a:noFill/>
            </a:ln>
          </p:spPr>
        </p:sp>
      </p:grpSp>
      <p:sp>
        <p:nvSpPr>
          <p:cNvPr id="152" name="Google Shape;152;p27"/>
          <p:cNvSpPr txBox="1"/>
          <p:nvPr>
            <p:ph idx="10" type="dt"/>
          </p:nvPr>
        </p:nvSpPr>
        <p:spPr>
          <a:xfrm>
            <a:off x="7205040" y="6041520"/>
            <a:ext cx="91188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3" name="Google Shape;153;p27"/>
          <p:cNvSpPr txBox="1"/>
          <p:nvPr>
            <p:ph idx="11" type="ftr"/>
          </p:nvPr>
        </p:nvSpPr>
        <p:spPr>
          <a:xfrm>
            <a:off x="677160" y="6041520"/>
            <a:ext cx="629748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4" name="Google Shape;154;p27"/>
          <p:cNvSpPr txBox="1"/>
          <p:nvPr>
            <p:ph idx="12" type="sldNum"/>
          </p:nvPr>
        </p:nvSpPr>
        <p:spPr>
          <a:xfrm>
            <a:off x="8590680" y="6041520"/>
            <a:ext cx="68328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1pPr>
            <a:lvl2pPr indent="0" lvl="1"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2pPr>
            <a:lvl3pPr indent="0" lvl="2"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3pPr>
            <a:lvl4pPr indent="0" lvl="3"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4pPr>
            <a:lvl5pPr indent="0" lvl="4"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5pPr>
            <a:lvl6pPr indent="0" lvl="5"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6pPr>
            <a:lvl7pPr indent="0" lvl="6"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7pPr>
            <a:lvl8pPr indent="0" lvl="7"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8pPr>
            <a:lvl9pPr indent="0" lvl="8"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solidFill>
                <a:srgbClr val="000000"/>
              </a:solidFill>
              <a:latin typeface="Times New Roman"/>
              <a:ea typeface="Times New Roman"/>
              <a:cs typeface="Times New Roman"/>
              <a:sym typeface="Times New Roman"/>
            </a:endParaRPr>
          </a:p>
        </p:txBody>
      </p:sp>
      <p:sp>
        <p:nvSpPr>
          <p:cNvPr id="155" name="Google Shape;155;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6" name="Google Shape;156;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 name="Shape 205"/>
        <p:cNvGrpSpPr/>
        <p:nvPr/>
      </p:nvGrpSpPr>
      <p:grpSpPr>
        <a:xfrm>
          <a:off x="0" y="0"/>
          <a:ext cx="0" cy="0"/>
          <a:chOff x="0" y="0"/>
          <a:chExt cx="0" cy="0"/>
        </a:xfrm>
      </p:grpSpPr>
      <p:grpSp>
        <p:nvGrpSpPr>
          <p:cNvPr id="206" name="Google Shape;206;p40"/>
          <p:cNvGrpSpPr/>
          <p:nvPr/>
        </p:nvGrpSpPr>
        <p:grpSpPr>
          <a:xfrm>
            <a:off x="0" y="-8640"/>
            <a:ext cx="12192120" cy="6867000"/>
            <a:chOff x="0" y="-8640"/>
            <a:chExt cx="12192120" cy="6867000"/>
          </a:xfrm>
        </p:grpSpPr>
        <p:cxnSp>
          <p:nvCxnSpPr>
            <p:cNvPr id="207" name="Google Shape;207;p40"/>
            <p:cNvCxnSpPr/>
            <p:nvPr/>
          </p:nvCxnSpPr>
          <p:spPr>
            <a:xfrm>
              <a:off x="9371160" y="0"/>
              <a:ext cx="1219320" cy="6858360"/>
            </a:xfrm>
            <a:prstGeom prst="straightConnector1">
              <a:avLst/>
            </a:prstGeom>
            <a:noFill/>
            <a:ln cap="flat" cmpd="sng" w="9525">
              <a:solidFill>
                <a:srgbClr val="BFBFBF"/>
              </a:solidFill>
              <a:prstDash val="solid"/>
              <a:miter lim="8000"/>
              <a:headEnd len="sm" w="sm" type="none"/>
              <a:tailEnd len="sm" w="sm" type="none"/>
            </a:ln>
          </p:spPr>
        </p:cxnSp>
        <p:cxnSp>
          <p:nvCxnSpPr>
            <p:cNvPr id="208" name="Google Shape;208;p40"/>
            <p:cNvCxnSpPr/>
            <p:nvPr/>
          </p:nvCxnSpPr>
          <p:spPr>
            <a:xfrm flipH="1">
              <a:off x="7425360" y="3681360"/>
              <a:ext cx="4763880" cy="3177000"/>
            </a:xfrm>
            <a:prstGeom prst="straightConnector1">
              <a:avLst/>
            </a:prstGeom>
            <a:noFill/>
            <a:ln cap="flat" cmpd="sng" w="9525">
              <a:solidFill>
                <a:srgbClr val="D9D9D9"/>
              </a:solidFill>
              <a:prstDash val="solid"/>
              <a:miter lim="8000"/>
              <a:headEnd len="sm" w="sm" type="none"/>
              <a:tailEnd len="sm" w="sm" type="none"/>
            </a:ln>
          </p:spPr>
        </p:cxnSp>
        <p:sp>
          <p:nvSpPr>
            <p:cNvPr id="209" name="Google Shape;209;p40"/>
            <p:cNvSpPr/>
            <p:nvPr/>
          </p:nvSpPr>
          <p:spPr>
            <a:xfrm>
              <a:off x="9181440" y="-8640"/>
              <a:ext cx="3007440" cy="6866640"/>
            </a:xfrm>
            <a:custGeom>
              <a:rect b="b" l="l" r="r" t="t"/>
              <a:pathLst>
                <a:path extrusionOk="0" h="6866467" w="3007349">
                  <a:moveTo>
                    <a:pt x="2045532" y="0"/>
                  </a:moveTo>
                  <a:lnTo>
                    <a:pt x="3007349" y="0"/>
                  </a:lnTo>
                  <a:lnTo>
                    <a:pt x="3007349" y="6866467"/>
                  </a:lnTo>
                  <a:lnTo>
                    <a:pt x="0" y="6866467"/>
                  </a:lnTo>
                  <a:lnTo>
                    <a:pt x="2045532" y="0"/>
                  </a:lnTo>
                  <a:close/>
                </a:path>
              </a:pathLst>
            </a:custGeom>
            <a:solidFill>
              <a:srgbClr val="90C226">
                <a:alpha val="29803"/>
              </a:srgbClr>
            </a:solidFill>
            <a:ln>
              <a:noFill/>
            </a:ln>
          </p:spPr>
        </p:sp>
        <p:sp>
          <p:nvSpPr>
            <p:cNvPr id="210" name="Google Shape;210;p40"/>
            <p:cNvSpPr/>
            <p:nvPr/>
          </p:nvSpPr>
          <p:spPr>
            <a:xfrm>
              <a:off x="9603360" y="-8640"/>
              <a:ext cx="2588400" cy="6866640"/>
            </a:xfrm>
            <a:custGeom>
              <a:rect b="b" l="l" r="r" t="t"/>
              <a:pathLst>
                <a:path extrusionOk="0" h="6866467" w="2573311">
                  <a:moveTo>
                    <a:pt x="0" y="0"/>
                  </a:moveTo>
                  <a:lnTo>
                    <a:pt x="2573311" y="0"/>
                  </a:lnTo>
                  <a:lnTo>
                    <a:pt x="2573311" y="6866467"/>
                  </a:lnTo>
                  <a:lnTo>
                    <a:pt x="1202336" y="6866467"/>
                  </a:lnTo>
                  <a:lnTo>
                    <a:pt x="0" y="0"/>
                  </a:lnTo>
                  <a:close/>
                </a:path>
              </a:pathLst>
            </a:custGeom>
            <a:solidFill>
              <a:srgbClr val="90C226">
                <a:alpha val="20000"/>
              </a:srgbClr>
            </a:solidFill>
            <a:ln>
              <a:noFill/>
            </a:ln>
          </p:spPr>
        </p:sp>
        <p:sp>
          <p:nvSpPr>
            <p:cNvPr id="211" name="Google Shape;211;p40"/>
            <p:cNvSpPr/>
            <p:nvPr/>
          </p:nvSpPr>
          <p:spPr>
            <a:xfrm>
              <a:off x="8932320" y="3048120"/>
              <a:ext cx="3259800" cy="3809880"/>
            </a:xfrm>
            <a:custGeom>
              <a:rect b="b" l="l" r="r" t="t"/>
              <a:pathLst>
                <a:path extrusionOk="0" h="25245" w="21600">
                  <a:moveTo>
                    <a:pt x="0" y="25245"/>
                  </a:moveTo>
                  <a:lnTo>
                    <a:pt x="21600" y="0"/>
                  </a:lnTo>
                  <a:lnTo>
                    <a:pt x="21600" y="25245"/>
                  </a:lnTo>
                  <a:close/>
                </a:path>
              </a:pathLst>
            </a:custGeom>
            <a:solidFill>
              <a:srgbClr val="54A021">
                <a:alpha val="71764"/>
              </a:srgbClr>
            </a:solidFill>
            <a:ln>
              <a:noFill/>
            </a:ln>
          </p:spPr>
        </p:sp>
        <p:sp>
          <p:nvSpPr>
            <p:cNvPr id="212" name="Google Shape;212;p40"/>
            <p:cNvSpPr/>
            <p:nvPr/>
          </p:nvSpPr>
          <p:spPr>
            <a:xfrm>
              <a:off x="9334440" y="-8640"/>
              <a:ext cx="2854440" cy="686664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69803"/>
              </a:srgbClr>
            </a:solidFill>
            <a:ln>
              <a:noFill/>
            </a:ln>
          </p:spPr>
        </p:sp>
        <p:sp>
          <p:nvSpPr>
            <p:cNvPr id="213" name="Google Shape;213;p40"/>
            <p:cNvSpPr/>
            <p:nvPr/>
          </p:nvSpPr>
          <p:spPr>
            <a:xfrm>
              <a:off x="10898640" y="-8640"/>
              <a:ext cx="1290240" cy="686664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sp>
        <p:sp>
          <p:nvSpPr>
            <p:cNvPr id="214" name="Google Shape;214;p40"/>
            <p:cNvSpPr/>
            <p:nvPr/>
          </p:nvSpPr>
          <p:spPr>
            <a:xfrm>
              <a:off x="10938960" y="-8640"/>
              <a:ext cx="1249920" cy="686664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90C226">
                <a:alpha val="64705"/>
              </a:srgbClr>
            </a:solidFill>
            <a:ln>
              <a:noFill/>
            </a:ln>
          </p:spPr>
        </p:sp>
        <p:sp>
          <p:nvSpPr>
            <p:cNvPr id="215" name="Google Shape;215;p40"/>
            <p:cNvSpPr/>
            <p:nvPr/>
          </p:nvSpPr>
          <p:spPr>
            <a:xfrm>
              <a:off x="10371600" y="3589920"/>
              <a:ext cx="1817280" cy="3268080"/>
            </a:xfrm>
            <a:custGeom>
              <a:rect b="b" l="l" r="r" t="t"/>
              <a:pathLst>
                <a:path extrusionOk="0" h="38841" w="21600">
                  <a:moveTo>
                    <a:pt x="0" y="38841"/>
                  </a:moveTo>
                  <a:lnTo>
                    <a:pt x="21600" y="0"/>
                  </a:lnTo>
                  <a:lnTo>
                    <a:pt x="21600" y="38841"/>
                  </a:lnTo>
                  <a:close/>
                </a:path>
              </a:pathLst>
            </a:custGeom>
            <a:solidFill>
              <a:srgbClr val="90C226">
                <a:alpha val="80000"/>
              </a:srgbClr>
            </a:solidFill>
            <a:ln>
              <a:noFill/>
            </a:ln>
          </p:spPr>
        </p:sp>
        <p:sp>
          <p:nvSpPr>
            <p:cNvPr id="216" name="Google Shape;216;p40"/>
            <p:cNvSpPr/>
            <p:nvPr/>
          </p:nvSpPr>
          <p:spPr>
            <a:xfrm>
              <a:off x="0" y="4013280"/>
              <a:ext cx="448560" cy="2844720"/>
            </a:xfrm>
            <a:custGeom>
              <a:rect b="b" l="l" r="r" t="t"/>
              <a:pathLst>
                <a:path extrusionOk="0" h="136892" w="21600">
                  <a:moveTo>
                    <a:pt x="0" y="136892"/>
                  </a:moveTo>
                  <a:lnTo>
                    <a:pt x="0" y="0"/>
                  </a:lnTo>
                  <a:lnTo>
                    <a:pt x="21600" y="136892"/>
                  </a:lnTo>
                  <a:close/>
                </a:path>
              </a:pathLst>
            </a:custGeom>
            <a:solidFill>
              <a:srgbClr val="90C226">
                <a:alpha val="84705"/>
              </a:srgbClr>
            </a:solidFill>
            <a:ln>
              <a:noFill/>
            </a:ln>
          </p:spPr>
        </p:sp>
      </p:grpSp>
      <p:sp>
        <p:nvSpPr>
          <p:cNvPr id="217" name="Google Shape;217;p40"/>
          <p:cNvSpPr txBox="1"/>
          <p:nvPr>
            <p:ph type="title"/>
          </p:nvPr>
        </p:nvSpPr>
        <p:spPr>
          <a:xfrm>
            <a:off x="677160" y="609480"/>
            <a:ext cx="8596800" cy="132084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8" name="Google Shape;218;p40"/>
          <p:cNvSpPr txBox="1"/>
          <p:nvPr>
            <p:ph idx="1" type="body"/>
          </p:nvPr>
        </p:nvSpPr>
        <p:spPr>
          <a:xfrm>
            <a:off x="677160" y="2160720"/>
            <a:ext cx="8596800" cy="3880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9" name="Google Shape;219;p40"/>
          <p:cNvSpPr txBox="1"/>
          <p:nvPr>
            <p:ph idx="10" type="dt"/>
          </p:nvPr>
        </p:nvSpPr>
        <p:spPr>
          <a:xfrm>
            <a:off x="7205040" y="6041520"/>
            <a:ext cx="91188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0" name="Google Shape;220;p40"/>
          <p:cNvSpPr txBox="1"/>
          <p:nvPr>
            <p:ph idx="11" type="ftr"/>
          </p:nvPr>
        </p:nvSpPr>
        <p:spPr>
          <a:xfrm>
            <a:off x="677160" y="6041520"/>
            <a:ext cx="629748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1" name="Google Shape;221;p40"/>
          <p:cNvSpPr txBox="1"/>
          <p:nvPr>
            <p:ph idx="12" type="sldNum"/>
          </p:nvPr>
        </p:nvSpPr>
        <p:spPr>
          <a:xfrm>
            <a:off x="8590680" y="6041520"/>
            <a:ext cx="68328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1pPr>
            <a:lvl2pPr indent="0" lvl="1"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2pPr>
            <a:lvl3pPr indent="0" lvl="2"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3pPr>
            <a:lvl4pPr indent="0" lvl="3"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4pPr>
            <a:lvl5pPr indent="0" lvl="4"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5pPr>
            <a:lvl6pPr indent="0" lvl="5"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6pPr>
            <a:lvl7pPr indent="0" lvl="6"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7pPr>
            <a:lvl8pPr indent="0" lvl="7"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8pPr>
            <a:lvl9pPr indent="0" lvl="8"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0" name="Shape 270"/>
        <p:cNvGrpSpPr/>
        <p:nvPr/>
      </p:nvGrpSpPr>
      <p:grpSpPr>
        <a:xfrm>
          <a:off x="0" y="0"/>
          <a:ext cx="0" cy="0"/>
          <a:chOff x="0" y="0"/>
          <a:chExt cx="0" cy="0"/>
        </a:xfrm>
      </p:grpSpPr>
      <p:grpSp>
        <p:nvGrpSpPr>
          <p:cNvPr id="271" name="Google Shape;271;p53"/>
          <p:cNvGrpSpPr/>
          <p:nvPr/>
        </p:nvGrpSpPr>
        <p:grpSpPr>
          <a:xfrm>
            <a:off x="0" y="-8640"/>
            <a:ext cx="12192120" cy="6867000"/>
            <a:chOff x="0" y="-8640"/>
            <a:chExt cx="12192120" cy="6867000"/>
          </a:xfrm>
        </p:grpSpPr>
        <p:cxnSp>
          <p:nvCxnSpPr>
            <p:cNvPr id="272" name="Google Shape;272;p53"/>
            <p:cNvCxnSpPr/>
            <p:nvPr/>
          </p:nvCxnSpPr>
          <p:spPr>
            <a:xfrm>
              <a:off x="9371160" y="0"/>
              <a:ext cx="1219320" cy="6858360"/>
            </a:xfrm>
            <a:prstGeom prst="straightConnector1">
              <a:avLst/>
            </a:prstGeom>
            <a:noFill/>
            <a:ln cap="flat" cmpd="sng" w="9525">
              <a:solidFill>
                <a:srgbClr val="BFBFBF"/>
              </a:solidFill>
              <a:prstDash val="solid"/>
              <a:miter lim="8000"/>
              <a:headEnd len="sm" w="sm" type="none"/>
              <a:tailEnd len="sm" w="sm" type="none"/>
            </a:ln>
          </p:spPr>
        </p:cxnSp>
        <p:cxnSp>
          <p:nvCxnSpPr>
            <p:cNvPr id="273" name="Google Shape;273;p53"/>
            <p:cNvCxnSpPr/>
            <p:nvPr/>
          </p:nvCxnSpPr>
          <p:spPr>
            <a:xfrm flipH="1">
              <a:off x="7425360" y="3681360"/>
              <a:ext cx="4763880" cy="3177000"/>
            </a:xfrm>
            <a:prstGeom prst="straightConnector1">
              <a:avLst/>
            </a:prstGeom>
            <a:noFill/>
            <a:ln cap="flat" cmpd="sng" w="9525">
              <a:solidFill>
                <a:srgbClr val="D9D9D9"/>
              </a:solidFill>
              <a:prstDash val="solid"/>
              <a:miter lim="8000"/>
              <a:headEnd len="sm" w="sm" type="none"/>
              <a:tailEnd len="sm" w="sm" type="none"/>
            </a:ln>
          </p:spPr>
        </p:cxnSp>
        <p:sp>
          <p:nvSpPr>
            <p:cNvPr id="274" name="Google Shape;274;p53"/>
            <p:cNvSpPr/>
            <p:nvPr/>
          </p:nvSpPr>
          <p:spPr>
            <a:xfrm>
              <a:off x="9181440" y="-8640"/>
              <a:ext cx="3007440" cy="6866640"/>
            </a:xfrm>
            <a:custGeom>
              <a:rect b="b" l="l" r="r" t="t"/>
              <a:pathLst>
                <a:path extrusionOk="0" h="6866467" w="3007349">
                  <a:moveTo>
                    <a:pt x="2045532" y="0"/>
                  </a:moveTo>
                  <a:lnTo>
                    <a:pt x="3007349" y="0"/>
                  </a:lnTo>
                  <a:lnTo>
                    <a:pt x="3007349" y="6866467"/>
                  </a:lnTo>
                  <a:lnTo>
                    <a:pt x="0" y="6866467"/>
                  </a:lnTo>
                  <a:lnTo>
                    <a:pt x="2045532" y="0"/>
                  </a:lnTo>
                  <a:close/>
                </a:path>
              </a:pathLst>
            </a:custGeom>
            <a:solidFill>
              <a:srgbClr val="90C226">
                <a:alpha val="29803"/>
              </a:srgbClr>
            </a:solidFill>
            <a:ln>
              <a:noFill/>
            </a:ln>
          </p:spPr>
        </p:sp>
        <p:sp>
          <p:nvSpPr>
            <p:cNvPr id="275" name="Google Shape;275;p53"/>
            <p:cNvSpPr/>
            <p:nvPr/>
          </p:nvSpPr>
          <p:spPr>
            <a:xfrm>
              <a:off x="9603360" y="-8640"/>
              <a:ext cx="2588400" cy="6866640"/>
            </a:xfrm>
            <a:custGeom>
              <a:rect b="b" l="l" r="r" t="t"/>
              <a:pathLst>
                <a:path extrusionOk="0" h="6866467" w="2573311">
                  <a:moveTo>
                    <a:pt x="0" y="0"/>
                  </a:moveTo>
                  <a:lnTo>
                    <a:pt x="2573311" y="0"/>
                  </a:lnTo>
                  <a:lnTo>
                    <a:pt x="2573311" y="6866467"/>
                  </a:lnTo>
                  <a:lnTo>
                    <a:pt x="1202336" y="6866467"/>
                  </a:lnTo>
                  <a:lnTo>
                    <a:pt x="0" y="0"/>
                  </a:lnTo>
                  <a:close/>
                </a:path>
              </a:pathLst>
            </a:custGeom>
            <a:solidFill>
              <a:srgbClr val="90C226">
                <a:alpha val="20000"/>
              </a:srgbClr>
            </a:solidFill>
            <a:ln>
              <a:noFill/>
            </a:ln>
          </p:spPr>
        </p:sp>
        <p:sp>
          <p:nvSpPr>
            <p:cNvPr id="276" name="Google Shape;276;p53"/>
            <p:cNvSpPr/>
            <p:nvPr/>
          </p:nvSpPr>
          <p:spPr>
            <a:xfrm>
              <a:off x="8932320" y="3048120"/>
              <a:ext cx="3259800" cy="3809880"/>
            </a:xfrm>
            <a:custGeom>
              <a:rect b="b" l="l" r="r" t="t"/>
              <a:pathLst>
                <a:path extrusionOk="0" h="25245" w="21600">
                  <a:moveTo>
                    <a:pt x="0" y="25245"/>
                  </a:moveTo>
                  <a:lnTo>
                    <a:pt x="21600" y="0"/>
                  </a:lnTo>
                  <a:lnTo>
                    <a:pt x="21600" y="25245"/>
                  </a:lnTo>
                  <a:close/>
                </a:path>
              </a:pathLst>
            </a:custGeom>
            <a:solidFill>
              <a:srgbClr val="54A021">
                <a:alpha val="71764"/>
              </a:srgbClr>
            </a:solidFill>
            <a:ln>
              <a:noFill/>
            </a:ln>
          </p:spPr>
        </p:sp>
        <p:sp>
          <p:nvSpPr>
            <p:cNvPr id="277" name="Google Shape;277;p53"/>
            <p:cNvSpPr/>
            <p:nvPr/>
          </p:nvSpPr>
          <p:spPr>
            <a:xfrm>
              <a:off x="9334440" y="-8640"/>
              <a:ext cx="2854440" cy="686664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69803"/>
              </a:srgbClr>
            </a:solidFill>
            <a:ln>
              <a:noFill/>
            </a:ln>
          </p:spPr>
        </p:sp>
        <p:sp>
          <p:nvSpPr>
            <p:cNvPr id="278" name="Google Shape;278;p53"/>
            <p:cNvSpPr/>
            <p:nvPr/>
          </p:nvSpPr>
          <p:spPr>
            <a:xfrm>
              <a:off x="10898640" y="-8640"/>
              <a:ext cx="1290240" cy="686664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sp>
        <p:sp>
          <p:nvSpPr>
            <p:cNvPr id="279" name="Google Shape;279;p53"/>
            <p:cNvSpPr/>
            <p:nvPr/>
          </p:nvSpPr>
          <p:spPr>
            <a:xfrm>
              <a:off x="10938960" y="-8640"/>
              <a:ext cx="1249920" cy="686664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90C226">
                <a:alpha val="64705"/>
              </a:srgbClr>
            </a:solidFill>
            <a:ln>
              <a:noFill/>
            </a:ln>
          </p:spPr>
        </p:sp>
        <p:sp>
          <p:nvSpPr>
            <p:cNvPr id="280" name="Google Shape;280;p53"/>
            <p:cNvSpPr/>
            <p:nvPr/>
          </p:nvSpPr>
          <p:spPr>
            <a:xfrm>
              <a:off x="10371600" y="3589920"/>
              <a:ext cx="1817280" cy="3268080"/>
            </a:xfrm>
            <a:custGeom>
              <a:rect b="b" l="l" r="r" t="t"/>
              <a:pathLst>
                <a:path extrusionOk="0" h="38841" w="21600">
                  <a:moveTo>
                    <a:pt x="0" y="38841"/>
                  </a:moveTo>
                  <a:lnTo>
                    <a:pt x="21600" y="0"/>
                  </a:lnTo>
                  <a:lnTo>
                    <a:pt x="21600" y="38841"/>
                  </a:lnTo>
                  <a:close/>
                </a:path>
              </a:pathLst>
            </a:custGeom>
            <a:solidFill>
              <a:srgbClr val="90C226">
                <a:alpha val="80000"/>
              </a:srgbClr>
            </a:solidFill>
            <a:ln>
              <a:noFill/>
            </a:ln>
          </p:spPr>
        </p:sp>
        <p:sp>
          <p:nvSpPr>
            <p:cNvPr id="281" name="Google Shape;281;p53"/>
            <p:cNvSpPr/>
            <p:nvPr/>
          </p:nvSpPr>
          <p:spPr>
            <a:xfrm>
              <a:off x="0" y="4013280"/>
              <a:ext cx="448560" cy="2844720"/>
            </a:xfrm>
            <a:custGeom>
              <a:rect b="b" l="l" r="r" t="t"/>
              <a:pathLst>
                <a:path extrusionOk="0" h="136892" w="21600">
                  <a:moveTo>
                    <a:pt x="0" y="136892"/>
                  </a:moveTo>
                  <a:lnTo>
                    <a:pt x="0" y="0"/>
                  </a:lnTo>
                  <a:lnTo>
                    <a:pt x="21600" y="136892"/>
                  </a:lnTo>
                  <a:close/>
                </a:path>
              </a:pathLst>
            </a:custGeom>
            <a:solidFill>
              <a:srgbClr val="90C226">
                <a:alpha val="84705"/>
              </a:srgbClr>
            </a:solidFill>
            <a:ln>
              <a:noFill/>
            </a:ln>
          </p:spPr>
        </p:sp>
      </p:grpSp>
      <p:sp>
        <p:nvSpPr>
          <p:cNvPr id="282" name="Google Shape;282;p53"/>
          <p:cNvSpPr txBox="1"/>
          <p:nvPr>
            <p:ph type="title"/>
          </p:nvPr>
        </p:nvSpPr>
        <p:spPr>
          <a:xfrm>
            <a:off x="677160" y="2700720"/>
            <a:ext cx="8596800" cy="18266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3" name="Google Shape;283;p53"/>
          <p:cNvSpPr txBox="1"/>
          <p:nvPr>
            <p:ph idx="1" type="body"/>
          </p:nvPr>
        </p:nvSpPr>
        <p:spPr>
          <a:xfrm>
            <a:off x="677160" y="4527360"/>
            <a:ext cx="8596800" cy="860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84" name="Google Shape;284;p53"/>
          <p:cNvSpPr txBox="1"/>
          <p:nvPr>
            <p:ph idx="10" type="dt"/>
          </p:nvPr>
        </p:nvSpPr>
        <p:spPr>
          <a:xfrm>
            <a:off x="7205040" y="6041520"/>
            <a:ext cx="91188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5" name="Google Shape;285;p53"/>
          <p:cNvSpPr txBox="1"/>
          <p:nvPr>
            <p:ph idx="11" type="ftr"/>
          </p:nvPr>
        </p:nvSpPr>
        <p:spPr>
          <a:xfrm>
            <a:off x="677160" y="6041520"/>
            <a:ext cx="629748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6" name="Google Shape;286;p53"/>
          <p:cNvSpPr txBox="1"/>
          <p:nvPr>
            <p:ph idx="12" type="sldNum"/>
          </p:nvPr>
        </p:nvSpPr>
        <p:spPr>
          <a:xfrm>
            <a:off x="8590680" y="6041520"/>
            <a:ext cx="68328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1pPr>
            <a:lvl2pPr indent="0" lvl="1"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2pPr>
            <a:lvl3pPr indent="0" lvl="2"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3pPr>
            <a:lvl4pPr indent="0" lvl="3"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4pPr>
            <a:lvl5pPr indent="0" lvl="4"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5pPr>
            <a:lvl6pPr indent="0" lvl="5"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6pPr>
            <a:lvl7pPr indent="0" lvl="6"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7pPr>
            <a:lvl8pPr indent="0" lvl="7"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8pPr>
            <a:lvl9pPr indent="0" lvl="8" marL="0" marR="0" rtl="0" algn="r">
              <a:lnSpc>
                <a:spcPct val="100000"/>
              </a:lnSpc>
              <a:spcBef>
                <a:spcPts val="0"/>
              </a:spcBef>
              <a:buNone/>
              <a:defRPr b="0" i="0" sz="900" u="none" cap="none" strike="noStrike">
                <a:solidFill>
                  <a:srgbClr val="90C226"/>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339" name="Shape 339"/>
        <p:cNvGrpSpPr/>
        <p:nvPr/>
      </p:nvGrpSpPr>
      <p:grpSpPr>
        <a:xfrm>
          <a:off x="0" y="0"/>
          <a:ext cx="0" cy="0"/>
          <a:chOff x="0" y="0"/>
          <a:chExt cx="0" cy="0"/>
        </a:xfrm>
      </p:grpSpPr>
      <p:sp>
        <p:nvSpPr>
          <p:cNvPr id="340" name="Google Shape;340;p66"/>
          <p:cNvSpPr/>
          <p:nvPr/>
        </p:nvSpPr>
        <p:spPr>
          <a:xfrm>
            <a:off x="1590480" y="488880"/>
            <a:ext cx="8769240" cy="1189080"/>
          </a:xfrm>
          <a:custGeom>
            <a:rect b="b" l="l" r="r" t="t"/>
            <a:pathLst>
              <a:path extrusionOk="0" h="21600" w="21600">
                <a:moveTo>
                  <a:pt x="0" y="0"/>
                </a:moveTo>
                <a:lnTo>
                  <a:pt x="21600" y="0"/>
                </a:lnTo>
                <a:lnTo>
                  <a:pt x="21600" y="21600"/>
                </a:lnTo>
                <a:lnTo>
                  <a:pt x="0" y="21600"/>
                </a:lnTo>
                <a:close/>
              </a:path>
            </a:pathLst>
          </a:cu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None/>
            </a:pPr>
            <a:r>
              <a:rPr b="1" i="0" lang="it-IT" sz="2400" u="none" cap="none" strike="noStrike">
                <a:solidFill>
                  <a:srgbClr val="FFFFFF"/>
                </a:solidFill>
                <a:latin typeface="Calibri"/>
                <a:ea typeface="Calibri"/>
                <a:cs typeface="Calibri"/>
                <a:sym typeface="Calibri"/>
              </a:rPr>
              <a:t>UNIVERSITÀ DEGLI STUDI DI SALERNO</a:t>
            </a:r>
            <a:endParaRPr b="0" i="0" sz="2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it-IT" sz="2400" u="none" cap="none" strike="noStrike">
                <a:solidFill>
                  <a:srgbClr val="FFFFFF"/>
                </a:solidFill>
                <a:latin typeface="Avenir"/>
                <a:ea typeface="Avenir"/>
                <a:cs typeface="Avenir"/>
                <a:sym typeface="Avenir"/>
              </a:rPr>
              <a:t>D</a:t>
            </a:r>
            <a:r>
              <a:rPr b="0" i="0" lang="it-IT" sz="1900" u="none" cap="none" strike="noStrike">
                <a:solidFill>
                  <a:srgbClr val="FFFFFF"/>
                </a:solidFill>
                <a:latin typeface="Avenir"/>
                <a:ea typeface="Avenir"/>
                <a:cs typeface="Avenir"/>
                <a:sym typeface="Avenir"/>
              </a:rPr>
              <a:t>IPARTIMENTO DI </a:t>
            </a:r>
            <a:r>
              <a:rPr b="0" i="0" lang="it-IT" sz="2400" u="none" cap="none" strike="noStrike">
                <a:solidFill>
                  <a:srgbClr val="FFFFFF"/>
                </a:solidFill>
                <a:latin typeface="Avenir"/>
                <a:ea typeface="Avenir"/>
                <a:cs typeface="Avenir"/>
                <a:sym typeface="Avenir"/>
              </a:rPr>
              <a:t>I</a:t>
            </a:r>
            <a:r>
              <a:rPr b="0" i="0" lang="it-IT" sz="1900" u="none" cap="none" strike="noStrike">
                <a:solidFill>
                  <a:srgbClr val="FFFFFF"/>
                </a:solidFill>
                <a:latin typeface="Avenir"/>
                <a:ea typeface="Avenir"/>
                <a:cs typeface="Avenir"/>
                <a:sym typeface="Avenir"/>
              </a:rPr>
              <a:t>NGEGNERIA DELL’</a:t>
            </a:r>
            <a:r>
              <a:rPr b="0" i="0" lang="it-IT" sz="2400" u="none" cap="none" strike="noStrike">
                <a:solidFill>
                  <a:srgbClr val="FFFFFF"/>
                </a:solidFill>
                <a:latin typeface="Avenir"/>
                <a:ea typeface="Avenir"/>
                <a:cs typeface="Avenir"/>
                <a:sym typeface="Avenir"/>
              </a:rPr>
              <a:t>I</a:t>
            </a:r>
            <a:r>
              <a:rPr b="0" i="0" lang="it-IT" sz="1900" u="none" cap="none" strike="noStrike">
                <a:solidFill>
                  <a:srgbClr val="FFFFFF"/>
                </a:solidFill>
                <a:latin typeface="Avenir"/>
                <a:ea typeface="Avenir"/>
                <a:cs typeface="Avenir"/>
                <a:sym typeface="Avenir"/>
              </a:rPr>
              <a:t>NFORMAZIONE </a:t>
            </a:r>
            <a:endParaRPr b="0" i="0" sz="19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it-IT" sz="1900" u="none" cap="none" strike="noStrike">
                <a:solidFill>
                  <a:srgbClr val="FFFFFF"/>
                </a:solidFill>
                <a:latin typeface="Avenir"/>
                <a:ea typeface="Avenir"/>
                <a:cs typeface="Avenir"/>
                <a:sym typeface="Avenir"/>
              </a:rPr>
              <a:t>ED </a:t>
            </a:r>
            <a:r>
              <a:rPr b="0" i="0" lang="it-IT" sz="2400" u="none" cap="none" strike="noStrike">
                <a:solidFill>
                  <a:srgbClr val="FFFFFF"/>
                </a:solidFill>
                <a:latin typeface="Avenir"/>
                <a:ea typeface="Avenir"/>
                <a:cs typeface="Avenir"/>
                <a:sym typeface="Avenir"/>
              </a:rPr>
              <a:t>E</a:t>
            </a:r>
            <a:r>
              <a:rPr b="0" i="0" lang="it-IT" sz="1900" u="none" cap="none" strike="noStrike">
                <a:solidFill>
                  <a:srgbClr val="FFFFFF"/>
                </a:solidFill>
                <a:latin typeface="Avenir"/>
                <a:ea typeface="Avenir"/>
                <a:cs typeface="Avenir"/>
                <a:sym typeface="Avenir"/>
              </a:rPr>
              <a:t>LETTRICA E </a:t>
            </a:r>
            <a:r>
              <a:rPr b="0" i="0" lang="it-IT" sz="2400" u="none" cap="none" strike="noStrike">
                <a:solidFill>
                  <a:srgbClr val="FFFFFF"/>
                </a:solidFill>
                <a:latin typeface="Avenir"/>
                <a:ea typeface="Avenir"/>
                <a:cs typeface="Avenir"/>
                <a:sym typeface="Avenir"/>
              </a:rPr>
              <a:t>M</a:t>
            </a:r>
            <a:r>
              <a:rPr b="0" i="0" lang="it-IT" sz="1900" u="none" cap="none" strike="noStrike">
                <a:solidFill>
                  <a:srgbClr val="FFFFFF"/>
                </a:solidFill>
                <a:latin typeface="Avenir"/>
                <a:ea typeface="Avenir"/>
                <a:cs typeface="Avenir"/>
                <a:sym typeface="Avenir"/>
              </a:rPr>
              <a:t>ATEMATICA </a:t>
            </a:r>
            <a:r>
              <a:rPr b="0" i="0" lang="it-IT" sz="2400" u="none" cap="none" strike="noStrike">
                <a:solidFill>
                  <a:srgbClr val="FFFFFF"/>
                </a:solidFill>
                <a:latin typeface="Avenir"/>
                <a:ea typeface="Avenir"/>
                <a:cs typeface="Avenir"/>
                <a:sym typeface="Avenir"/>
              </a:rPr>
              <a:t>A</a:t>
            </a:r>
            <a:r>
              <a:rPr b="0" i="0" lang="it-IT" sz="1900" u="none" cap="none" strike="noStrike">
                <a:solidFill>
                  <a:srgbClr val="FFFFFF"/>
                </a:solidFill>
                <a:latin typeface="Avenir"/>
                <a:ea typeface="Avenir"/>
                <a:cs typeface="Avenir"/>
                <a:sym typeface="Avenir"/>
              </a:rPr>
              <a:t>PPLICATA </a:t>
            </a:r>
            <a:endParaRPr b="0" i="0" sz="1900" u="none" cap="none" strike="noStrike">
              <a:latin typeface="Arial"/>
              <a:ea typeface="Arial"/>
              <a:cs typeface="Arial"/>
              <a:sym typeface="Arial"/>
            </a:endParaRPr>
          </a:p>
        </p:txBody>
      </p:sp>
      <p:cxnSp>
        <p:nvCxnSpPr>
          <p:cNvPr id="341" name="Google Shape;341;p66"/>
          <p:cNvCxnSpPr/>
          <p:nvPr/>
        </p:nvCxnSpPr>
        <p:spPr>
          <a:xfrm>
            <a:off x="3348000" y="912240"/>
            <a:ext cx="6175440" cy="360"/>
          </a:xfrm>
          <a:prstGeom prst="straightConnector1">
            <a:avLst/>
          </a:prstGeom>
          <a:noFill/>
          <a:ln cap="flat" cmpd="sng" w="25550">
            <a:solidFill>
              <a:srgbClr val="FFFFFF"/>
            </a:solidFill>
            <a:prstDash val="solid"/>
            <a:miter lim="8000"/>
            <a:headEnd len="sm" w="sm" type="none"/>
            <a:tailEnd len="sm" w="sm" type="none"/>
          </a:ln>
        </p:spPr>
      </p:cxnSp>
      <p:pic>
        <p:nvPicPr>
          <p:cNvPr descr="Immagine che contiene scatola, orologio, segnale&#10;&#10;Descrizione generata automaticamente" id="342" name="Google Shape;342;p66"/>
          <p:cNvPicPr preferRelativeResize="0"/>
          <p:nvPr/>
        </p:nvPicPr>
        <p:blipFill rotWithShape="1">
          <a:blip r:embed="rId3">
            <a:alphaModFix/>
          </a:blip>
          <a:srcRect b="0" l="0" r="0" t="0"/>
          <a:stretch/>
        </p:blipFill>
        <p:spPr>
          <a:xfrm>
            <a:off x="766800" y="168120"/>
            <a:ext cx="2257560" cy="2257560"/>
          </a:xfrm>
          <a:prstGeom prst="rect">
            <a:avLst/>
          </a:prstGeom>
          <a:noFill/>
          <a:ln>
            <a:noFill/>
          </a:ln>
        </p:spPr>
      </p:pic>
      <p:sp>
        <p:nvSpPr>
          <p:cNvPr id="343" name="Google Shape;343;p66"/>
          <p:cNvSpPr txBox="1"/>
          <p:nvPr/>
        </p:nvSpPr>
        <p:spPr>
          <a:xfrm>
            <a:off x="3185280" y="1610280"/>
            <a:ext cx="5821200" cy="701640"/>
          </a:xfrm>
          <a:prstGeom prst="rect">
            <a:avLst/>
          </a:pr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None/>
            </a:pPr>
            <a:r>
              <a:rPr b="0" i="0" lang="it-IT" sz="2000" u="none" cap="none" strike="noStrike">
                <a:solidFill>
                  <a:srgbClr val="FFFFFF"/>
                </a:solidFill>
                <a:latin typeface="Avenir"/>
                <a:ea typeface="Avenir"/>
                <a:cs typeface="Avenir"/>
                <a:sym typeface="Avenir"/>
              </a:rPr>
              <a:t>PROGETTO DI SOFTWARE ENGENEERING</a:t>
            </a:r>
            <a:br>
              <a:rPr b="0" i="0" lang="it-IT" sz="1800" u="none" cap="none" strike="noStrike"/>
            </a:br>
            <a:endParaRPr b="0" i="0" sz="2000" u="none" cap="none" strike="noStrike">
              <a:latin typeface="Arial"/>
              <a:ea typeface="Arial"/>
              <a:cs typeface="Arial"/>
              <a:sym typeface="Arial"/>
            </a:endParaRPr>
          </a:p>
        </p:txBody>
      </p:sp>
      <p:sp>
        <p:nvSpPr>
          <p:cNvPr id="344" name="Google Shape;344;p66"/>
          <p:cNvSpPr txBox="1"/>
          <p:nvPr/>
        </p:nvSpPr>
        <p:spPr>
          <a:xfrm>
            <a:off x="766800" y="4463640"/>
            <a:ext cx="6282720" cy="17542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IT" sz="1800" u="none" cap="none" strike="noStrike">
                <a:solidFill>
                  <a:srgbClr val="FFFFFF"/>
                </a:solidFill>
                <a:latin typeface="Trebuchet MS"/>
                <a:ea typeface="Trebuchet MS"/>
                <a:cs typeface="Trebuchet MS"/>
                <a:sym typeface="Trebuchet MS"/>
              </a:rPr>
              <a:t>Gruppo 4:</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it-IT" sz="1800" u="none" cap="none" strike="noStrike">
                <a:solidFill>
                  <a:srgbClr val="FFFFFF"/>
                </a:solidFill>
                <a:latin typeface="Trebuchet MS"/>
                <a:ea typeface="Trebuchet MS"/>
                <a:cs typeface="Trebuchet MS"/>
                <a:sym typeface="Trebuchet MS"/>
              </a:rPr>
              <a:t>Alessandro Ficca				 Oussama Ferchichi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it-IT" sz="1800" u="none" cap="none" strike="noStrike">
                <a:solidFill>
                  <a:srgbClr val="FFFFFF"/>
                </a:solidFill>
                <a:latin typeface="Trebuchet MS"/>
                <a:ea typeface="Trebuchet MS"/>
                <a:cs typeface="Trebuchet MS"/>
                <a:sym typeface="Trebuchet MS"/>
              </a:rPr>
              <a:t>Mat:0622701506				 Mat:0622701516</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it-IT" sz="1800" u="none" cap="none" strike="noStrike">
                <a:solidFill>
                  <a:srgbClr val="FFFFFF"/>
                </a:solidFill>
                <a:latin typeface="Trebuchet MS"/>
                <a:ea typeface="Trebuchet MS"/>
                <a:cs typeface="Trebuchet MS"/>
                <a:sym typeface="Trebuchet MS"/>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it-IT" sz="1800" u="none" cap="none" strike="noStrike">
                <a:solidFill>
                  <a:srgbClr val="FFFFFF"/>
                </a:solidFill>
                <a:latin typeface="Trebuchet MS"/>
                <a:ea typeface="Trebuchet MS"/>
                <a:cs typeface="Trebuchet MS"/>
                <a:sym typeface="Trebuchet MS"/>
              </a:rPr>
              <a:t>Giandomenico D’Onofrio		 Alexander De Santis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it-IT" sz="1800" u="none" cap="none" strike="noStrike">
                <a:solidFill>
                  <a:srgbClr val="FFFFFF"/>
                </a:solidFill>
                <a:latin typeface="Trebuchet MS"/>
                <a:ea typeface="Trebuchet MS"/>
                <a:cs typeface="Trebuchet MS"/>
                <a:sym typeface="Trebuchet MS"/>
              </a:rPr>
              <a:t>Mat:</a:t>
            </a:r>
            <a:r>
              <a:rPr b="0" i="0" lang="it-IT" sz="1800" u="none" cap="none" strike="noStrike">
                <a:solidFill>
                  <a:srgbClr val="FFFFFF"/>
                </a:solidFill>
                <a:latin typeface="Quattrocento Sans"/>
                <a:ea typeface="Quattrocento Sans"/>
                <a:cs typeface="Quattrocento Sans"/>
                <a:sym typeface="Quattrocento Sans"/>
              </a:rPr>
              <a:t>0622701525				 Mat: 0612704080</a:t>
            </a:r>
            <a:endParaRPr b="0" i="0" sz="1800" u="none" cap="none" strike="noStrike">
              <a:latin typeface="Arial"/>
              <a:ea typeface="Arial"/>
              <a:cs typeface="Arial"/>
              <a:sym typeface="Arial"/>
            </a:endParaRPr>
          </a:p>
        </p:txBody>
      </p:sp>
      <p:sp>
        <p:nvSpPr>
          <p:cNvPr id="345" name="Google Shape;345;p66"/>
          <p:cNvSpPr txBox="1"/>
          <p:nvPr/>
        </p:nvSpPr>
        <p:spPr>
          <a:xfrm>
            <a:off x="766800" y="3111120"/>
            <a:ext cx="9255600" cy="11386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IT" sz="3400" u="none" cap="none" strike="noStrike">
                <a:solidFill>
                  <a:srgbClr val="FFFFFF"/>
                </a:solidFill>
                <a:latin typeface="Calibri"/>
                <a:ea typeface="Calibri"/>
                <a:cs typeface="Calibri"/>
                <a:sym typeface="Calibri"/>
              </a:rPr>
              <a:t>PROFESSIONAL MAINTENANCE APPLICATION V.1.0</a:t>
            </a:r>
            <a:endParaRPr b="0" i="0" sz="3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it-IT" sz="3400" u="none" cap="none" strike="noStrike">
                <a:solidFill>
                  <a:srgbClr val="FFFFFF"/>
                </a:solidFill>
                <a:latin typeface="Calibri"/>
                <a:ea typeface="Calibri"/>
                <a:cs typeface="Calibri"/>
                <a:sym typeface="Calibri"/>
              </a:rPr>
              <a:t>(Smart Maintenance App)</a:t>
            </a:r>
            <a:endParaRPr b="0" i="0" sz="3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7" name="Shape 417"/>
        <p:cNvGrpSpPr/>
        <p:nvPr/>
      </p:nvGrpSpPr>
      <p:grpSpPr>
        <a:xfrm>
          <a:off x="0" y="0"/>
          <a:ext cx="0" cy="0"/>
          <a:chOff x="0" y="0"/>
          <a:chExt cx="0" cy="0"/>
        </a:xfrm>
      </p:grpSpPr>
      <p:grpSp>
        <p:nvGrpSpPr>
          <p:cNvPr id="418" name="Google Shape;418;p75"/>
          <p:cNvGrpSpPr/>
          <p:nvPr/>
        </p:nvGrpSpPr>
        <p:grpSpPr>
          <a:xfrm>
            <a:off x="-360" y="-8640"/>
            <a:ext cx="12192480" cy="6867000"/>
            <a:chOff x="-360" y="-8640"/>
            <a:chExt cx="12192480" cy="6867000"/>
          </a:xfrm>
        </p:grpSpPr>
        <p:cxnSp>
          <p:nvCxnSpPr>
            <p:cNvPr id="419" name="Google Shape;419;p75"/>
            <p:cNvCxnSpPr/>
            <p:nvPr/>
          </p:nvCxnSpPr>
          <p:spPr>
            <a:xfrm>
              <a:off x="9371160" y="0"/>
              <a:ext cx="1219320" cy="6858360"/>
            </a:xfrm>
            <a:prstGeom prst="straightConnector1">
              <a:avLst/>
            </a:prstGeom>
            <a:noFill/>
            <a:ln cap="flat" cmpd="sng" w="9525">
              <a:solidFill>
                <a:srgbClr val="BFBFBF"/>
              </a:solidFill>
              <a:prstDash val="solid"/>
              <a:miter lim="8000"/>
              <a:headEnd len="sm" w="sm" type="none"/>
              <a:tailEnd len="sm" w="sm" type="none"/>
            </a:ln>
          </p:spPr>
        </p:cxnSp>
        <p:cxnSp>
          <p:nvCxnSpPr>
            <p:cNvPr id="420" name="Google Shape;420;p75"/>
            <p:cNvCxnSpPr/>
            <p:nvPr/>
          </p:nvCxnSpPr>
          <p:spPr>
            <a:xfrm flipH="1">
              <a:off x="7425360" y="3681360"/>
              <a:ext cx="4763880" cy="3177000"/>
            </a:xfrm>
            <a:prstGeom prst="straightConnector1">
              <a:avLst/>
            </a:prstGeom>
            <a:noFill/>
            <a:ln cap="flat" cmpd="sng" w="9525">
              <a:solidFill>
                <a:srgbClr val="D9D9D9"/>
              </a:solidFill>
              <a:prstDash val="solid"/>
              <a:miter lim="8000"/>
              <a:headEnd len="sm" w="sm" type="none"/>
              <a:tailEnd len="sm" w="sm" type="none"/>
            </a:ln>
          </p:spPr>
        </p:cxnSp>
        <p:sp>
          <p:nvSpPr>
            <p:cNvPr id="421" name="Google Shape;421;p75"/>
            <p:cNvSpPr/>
            <p:nvPr/>
          </p:nvSpPr>
          <p:spPr>
            <a:xfrm>
              <a:off x="9181440" y="-8640"/>
              <a:ext cx="3007440" cy="6866640"/>
            </a:xfrm>
            <a:custGeom>
              <a:rect b="b" l="l" r="r" t="t"/>
              <a:pathLst>
                <a:path extrusionOk="0" h="6866467" w="3007349">
                  <a:moveTo>
                    <a:pt x="2045532" y="0"/>
                  </a:moveTo>
                  <a:lnTo>
                    <a:pt x="3007349" y="0"/>
                  </a:lnTo>
                  <a:lnTo>
                    <a:pt x="3007349" y="6866467"/>
                  </a:lnTo>
                  <a:lnTo>
                    <a:pt x="0" y="6866467"/>
                  </a:lnTo>
                  <a:lnTo>
                    <a:pt x="2045532" y="0"/>
                  </a:lnTo>
                  <a:close/>
                </a:path>
              </a:pathLst>
            </a:custGeom>
            <a:solidFill>
              <a:srgbClr val="90C226">
                <a:alpha val="29803"/>
              </a:srgbClr>
            </a:solidFill>
            <a:ln>
              <a:noFill/>
            </a:ln>
          </p:spPr>
        </p:sp>
        <p:sp>
          <p:nvSpPr>
            <p:cNvPr id="422" name="Google Shape;422;p75"/>
            <p:cNvSpPr/>
            <p:nvPr/>
          </p:nvSpPr>
          <p:spPr>
            <a:xfrm>
              <a:off x="9603360" y="-8640"/>
              <a:ext cx="2588400" cy="6866640"/>
            </a:xfrm>
            <a:custGeom>
              <a:rect b="b" l="l" r="r" t="t"/>
              <a:pathLst>
                <a:path extrusionOk="0" h="6866467" w="2573311">
                  <a:moveTo>
                    <a:pt x="0" y="0"/>
                  </a:moveTo>
                  <a:lnTo>
                    <a:pt x="2573311" y="0"/>
                  </a:lnTo>
                  <a:lnTo>
                    <a:pt x="2573311" y="6866467"/>
                  </a:lnTo>
                  <a:lnTo>
                    <a:pt x="1202336" y="6866467"/>
                  </a:lnTo>
                  <a:lnTo>
                    <a:pt x="0" y="0"/>
                  </a:lnTo>
                  <a:close/>
                </a:path>
              </a:pathLst>
            </a:custGeom>
            <a:solidFill>
              <a:srgbClr val="90C226">
                <a:alpha val="20000"/>
              </a:srgbClr>
            </a:solidFill>
            <a:ln>
              <a:noFill/>
            </a:ln>
          </p:spPr>
        </p:sp>
        <p:sp>
          <p:nvSpPr>
            <p:cNvPr id="423" name="Google Shape;423;p75"/>
            <p:cNvSpPr/>
            <p:nvPr/>
          </p:nvSpPr>
          <p:spPr>
            <a:xfrm>
              <a:off x="8932320" y="3048120"/>
              <a:ext cx="3259800" cy="3809880"/>
            </a:xfrm>
            <a:custGeom>
              <a:rect b="b" l="l" r="r" t="t"/>
              <a:pathLst>
                <a:path extrusionOk="0" h="25245" w="21600">
                  <a:moveTo>
                    <a:pt x="0" y="25245"/>
                  </a:moveTo>
                  <a:lnTo>
                    <a:pt x="21600" y="0"/>
                  </a:lnTo>
                  <a:lnTo>
                    <a:pt x="21600" y="25245"/>
                  </a:lnTo>
                  <a:close/>
                </a:path>
              </a:pathLst>
            </a:custGeom>
            <a:solidFill>
              <a:srgbClr val="54A021">
                <a:alpha val="71764"/>
              </a:srgbClr>
            </a:solidFill>
            <a:ln>
              <a:noFill/>
            </a:ln>
          </p:spPr>
        </p:sp>
        <p:sp>
          <p:nvSpPr>
            <p:cNvPr id="424" name="Google Shape;424;p75"/>
            <p:cNvSpPr/>
            <p:nvPr/>
          </p:nvSpPr>
          <p:spPr>
            <a:xfrm>
              <a:off x="9334440" y="-8640"/>
              <a:ext cx="2854440" cy="686664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69803"/>
              </a:srgbClr>
            </a:solidFill>
            <a:ln>
              <a:noFill/>
            </a:ln>
          </p:spPr>
        </p:sp>
        <p:sp>
          <p:nvSpPr>
            <p:cNvPr id="425" name="Google Shape;425;p75"/>
            <p:cNvSpPr/>
            <p:nvPr/>
          </p:nvSpPr>
          <p:spPr>
            <a:xfrm>
              <a:off x="10898640" y="-8640"/>
              <a:ext cx="1290240" cy="686664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sp>
        <p:sp>
          <p:nvSpPr>
            <p:cNvPr id="426" name="Google Shape;426;p75"/>
            <p:cNvSpPr/>
            <p:nvPr/>
          </p:nvSpPr>
          <p:spPr>
            <a:xfrm>
              <a:off x="10938960" y="-8640"/>
              <a:ext cx="1249920" cy="686664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90C226">
                <a:alpha val="64705"/>
              </a:srgbClr>
            </a:solidFill>
            <a:ln>
              <a:noFill/>
            </a:ln>
          </p:spPr>
        </p:sp>
        <p:sp>
          <p:nvSpPr>
            <p:cNvPr id="427" name="Google Shape;427;p75"/>
            <p:cNvSpPr/>
            <p:nvPr/>
          </p:nvSpPr>
          <p:spPr>
            <a:xfrm>
              <a:off x="10371600" y="3589920"/>
              <a:ext cx="1817280" cy="3268080"/>
            </a:xfrm>
            <a:custGeom>
              <a:rect b="b" l="l" r="r" t="t"/>
              <a:pathLst>
                <a:path extrusionOk="0" h="38841" w="21600">
                  <a:moveTo>
                    <a:pt x="0" y="38841"/>
                  </a:moveTo>
                  <a:lnTo>
                    <a:pt x="21600" y="0"/>
                  </a:lnTo>
                  <a:lnTo>
                    <a:pt x="21600" y="38841"/>
                  </a:lnTo>
                  <a:close/>
                </a:path>
              </a:pathLst>
            </a:custGeom>
            <a:solidFill>
              <a:srgbClr val="90C226">
                <a:alpha val="80000"/>
              </a:srgbClr>
            </a:solidFill>
            <a:ln>
              <a:noFill/>
            </a:ln>
          </p:spPr>
        </p:sp>
        <p:sp>
          <p:nvSpPr>
            <p:cNvPr id="428" name="Google Shape;428;p75"/>
            <p:cNvSpPr/>
            <p:nvPr/>
          </p:nvSpPr>
          <p:spPr>
            <a:xfrm rot="10800000">
              <a:off x="-360" y="0"/>
              <a:ext cx="842760" cy="5666040"/>
            </a:xfrm>
            <a:custGeom>
              <a:rect b="b" l="l" r="r" t="t"/>
              <a:pathLst>
                <a:path extrusionOk="0" h="145168" w="21600">
                  <a:moveTo>
                    <a:pt x="0" y="145168"/>
                  </a:moveTo>
                  <a:lnTo>
                    <a:pt x="21600" y="0"/>
                  </a:lnTo>
                  <a:lnTo>
                    <a:pt x="21600" y="145168"/>
                  </a:lnTo>
                  <a:close/>
                </a:path>
              </a:pathLst>
            </a:custGeom>
            <a:solidFill>
              <a:srgbClr val="90C226">
                <a:alpha val="84705"/>
              </a:srgbClr>
            </a:solidFill>
            <a:ln>
              <a:noFill/>
            </a:ln>
          </p:spPr>
        </p:sp>
      </p:grpSp>
      <p:pic>
        <p:nvPicPr>
          <p:cNvPr id="429" name="Google Shape;429;p75"/>
          <p:cNvPicPr preferRelativeResize="0"/>
          <p:nvPr/>
        </p:nvPicPr>
        <p:blipFill rotWithShape="1">
          <a:blip r:embed="rId3">
            <a:alphaModFix/>
          </a:blip>
          <a:srcRect b="2361" l="9091" r="0" t="12412"/>
          <a:stretch/>
        </p:blipFill>
        <p:spPr>
          <a:xfrm>
            <a:off x="0" y="0"/>
            <a:ext cx="12192120" cy="6858000"/>
          </a:xfrm>
          <a:prstGeom prst="rect">
            <a:avLst/>
          </a:prstGeom>
          <a:noFill/>
          <a:ln>
            <a:noFill/>
          </a:ln>
        </p:spPr>
      </p:pic>
      <p:sp>
        <p:nvSpPr>
          <p:cNvPr id="430" name="Google Shape;430;p75"/>
          <p:cNvSpPr/>
          <p:nvPr/>
        </p:nvSpPr>
        <p:spPr>
          <a:xfrm rot="10800000">
            <a:off x="-360" y="0"/>
            <a:ext cx="842760" cy="5666040"/>
          </a:xfrm>
          <a:custGeom>
            <a:rect b="b" l="l" r="r" t="t"/>
            <a:pathLst>
              <a:path extrusionOk="0" h="145168" w="21600">
                <a:moveTo>
                  <a:pt x="0" y="145168"/>
                </a:moveTo>
                <a:lnTo>
                  <a:pt x="21600" y="0"/>
                </a:lnTo>
                <a:lnTo>
                  <a:pt x="21600" y="145168"/>
                </a:lnTo>
                <a:close/>
              </a:path>
            </a:pathLst>
          </a:custGeom>
          <a:solidFill>
            <a:srgbClr val="90C226">
              <a:alpha val="84705"/>
            </a:srgbClr>
          </a:solidFill>
          <a:ln>
            <a:noFill/>
          </a:ln>
        </p:spPr>
      </p:sp>
      <p:sp>
        <p:nvSpPr>
          <p:cNvPr id="431" name="Google Shape;431;p75"/>
          <p:cNvSpPr/>
          <p:nvPr/>
        </p:nvSpPr>
        <p:spPr>
          <a:xfrm>
            <a:off x="3684600" y="0"/>
            <a:ext cx="7315200" cy="6858000"/>
          </a:xfrm>
          <a:custGeom>
            <a:rect b="b" l="l" r="r" t="t"/>
            <a:pathLst>
              <a:path extrusionOk="0" h="21600" w="23040">
                <a:moveTo>
                  <a:pt x="0" y="21600"/>
                </a:moveTo>
                <a:lnTo>
                  <a:pt x="3226" y="0"/>
                </a:lnTo>
                <a:lnTo>
                  <a:pt x="23040" y="0"/>
                </a:lnTo>
                <a:lnTo>
                  <a:pt x="19814" y="21600"/>
                </a:lnTo>
                <a:close/>
              </a:path>
            </a:pathLst>
          </a:custGeom>
          <a:solidFill>
            <a:srgbClr val="000000">
              <a:alpha val="74901"/>
            </a:srgbClr>
          </a:solidFill>
          <a:ln>
            <a:noFill/>
          </a:ln>
        </p:spPr>
      </p:sp>
      <p:cxnSp>
        <p:nvCxnSpPr>
          <p:cNvPr id="432" name="Google Shape;432;p75"/>
          <p:cNvCxnSpPr/>
          <p:nvPr/>
        </p:nvCxnSpPr>
        <p:spPr>
          <a:xfrm>
            <a:off x="9371160" y="0"/>
            <a:ext cx="1219320" cy="6858360"/>
          </a:xfrm>
          <a:prstGeom prst="straightConnector1">
            <a:avLst/>
          </a:prstGeom>
          <a:noFill/>
          <a:ln cap="flat" cmpd="sng" w="9525">
            <a:solidFill>
              <a:srgbClr val="BFBFBF"/>
            </a:solidFill>
            <a:prstDash val="solid"/>
            <a:miter lim="8000"/>
            <a:headEnd len="sm" w="sm" type="none"/>
            <a:tailEnd len="sm" w="sm" type="none"/>
          </a:ln>
        </p:spPr>
      </p:cxnSp>
      <p:cxnSp>
        <p:nvCxnSpPr>
          <p:cNvPr id="433" name="Google Shape;433;p75"/>
          <p:cNvCxnSpPr/>
          <p:nvPr/>
        </p:nvCxnSpPr>
        <p:spPr>
          <a:xfrm flipH="1">
            <a:off x="7425360" y="3681360"/>
            <a:ext cx="4763880" cy="3177000"/>
          </a:xfrm>
          <a:prstGeom prst="straightConnector1">
            <a:avLst/>
          </a:prstGeom>
          <a:noFill/>
          <a:ln cap="flat" cmpd="sng" w="9525">
            <a:solidFill>
              <a:srgbClr val="D9D9D9"/>
            </a:solidFill>
            <a:prstDash val="solid"/>
            <a:miter lim="8000"/>
            <a:headEnd len="sm" w="sm" type="none"/>
            <a:tailEnd len="sm" w="sm" type="none"/>
          </a:ln>
        </p:spPr>
      </p:cxnSp>
      <p:sp>
        <p:nvSpPr>
          <p:cNvPr id="434" name="Google Shape;434;p75"/>
          <p:cNvSpPr/>
          <p:nvPr/>
        </p:nvSpPr>
        <p:spPr>
          <a:xfrm>
            <a:off x="9181440" y="-8640"/>
            <a:ext cx="3007440" cy="6866640"/>
          </a:xfrm>
          <a:custGeom>
            <a:rect b="b" l="l" r="r" t="t"/>
            <a:pathLst>
              <a:path extrusionOk="0" h="6866467" w="3007349">
                <a:moveTo>
                  <a:pt x="2045532" y="0"/>
                </a:moveTo>
                <a:lnTo>
                  <a:pt x="3007349" y="0"/>
                </a:lnTo>
                <a:lnTo>
                  <a:pt x="3007349" y="6866467"/>
                </a:lnTo>
                <a:lnTo>
                  <a:pt x="0" y="6866467"/>
                </a:lnTo>
                <a:lnTo>
                  <a:pt x="2045532" y="0"/>
                </a:lnTo>
                <a:close/>
              </a:path>
            </a:pathLst>
          </a:custGeom>
          <a:solidFill>
            <a:srgbClr val="90C226">
              <a:alpha val="29803"/>
            </a:srgbClr>
          </a:solidFill>
          <a:ln>
            <a:noFill/>
          </a:ln>
        </p:spPr>
      </p:sp>
      <p:sp>
        <p:nvSpPr>
          <p:cNvPr id="435" name="Google Shape;435;p75"/>
          <p:cNvSpPr/>
          <p:nvPr/>
        </p:nvSpPr>
        <p:spPr>
          <a:xfrm>
            <a:off x="9603360" y="-8640"/>
            <a:ext cx="2588400" cy="6866640"/>
          </a:xfrm>
          <a:custGeom>
            <a:rect b="b" l="l" r="r" t="t"/>
            <a:pathLst>
              <a:path extrusionOk="0" h="6866467" w="2573311">
                <a:moveTo>
                  <a:pt x="0" y="0"/>
                </a:moveTo>
                <a:lnTo>
                  <a:pt x="2573311" y="0"/>
                </a:lnTo>
                <a:lnTo>
                  <a:pt x="2573311" y="6866467"/>
                </a:lnTo>
                <a:lnTo>
                  <a:pt x="1202336" y="6866467"/>
                </a:lnTo>
                <a:lnTo>
                  <a:pt x="0" y="0"/>
                </a:lnTo>
                <a:close/>
              </a:path>
            </a:pathLst>
          </a:custGeom>
          <a:solidFill>
            <a:srgbClr val="90C226">
              <a:alpha val="20000"/>
            </a:srgbClr>
          </a:solidFill>
          <a:ln>
            <a:noFill/>
          </a:ln>
        </p:spPr>
      </p:sp>
      <p:sp>
        <p:nvSpPr>
          <p:cNvPr id="436" name="Google Shape;436;p75"/>
          <p:cNvSpPr/>
          <p:nvPr/>
        </p:nvSpPr>
        <p:spPr>
          <a:xfrm>
            <a:off x="8932320" y="3048120"/>
            <a:ext cx="3259800" cy="3809880"/>
          </a:xfrm>
          <a:custGeom>
            <a:rect b="b" l="l" r="r" t="t"/>
            <a:pathLst>
              <a:path extrusionOk="0" h="25245" w="21600">
                <a:moveTo>
                  <a:pt x="0" y="25245"/>
                </a:moveTo>
                <a:lnTo>
                  <a:pt x="21600" y="0"/>
                </a:lnTo>
                <a:lnTo>
                  <a:pt x="21600" y="25245"/>
                </a:lnTo>
                <a:close/>
              </a:path>
            </a:pathLst>
          </a:custGeom>
          <a:solidFill>
            <a:srgbClr val="54A021">
              <a:alpha val="71764"/>
            </a:srgbClr>
          </a:solidFill>
          <a:ln>
            <a:noFill/>
          </a:ln>
        </p:spPr>
      </p:sp>
      <p:sp>
        <p:nvSpPr>
          <p:cNvPr id="437" name="Google Shape;437;p75"/>
          <p:cNvSpPr txBox="1"/>
          <p:nvPr/>
        </p:nvSpPr>
        <p:spPr>
          <a:xfrm>
            <a:off x="4704120" y="1678680"/>
            <a:ext cx="4569840" cy="23691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r>
              <a:rPr b="1" i="0" lang="it-IT" sz="5400" u="none" cap="none" strike="noStrike">
                <a:solidFill>
                  <a:srgbClr val="90C226"/>
                </a:solidFill>
                <a:latin typeface="Trebuchet MS"/>
                <a:ea typeface="Trebuchet MS"/>
                <a:cs typeface="Trebuchet MS"/>
                <a:sym typeface="Trebuchet MS"/>
              </a:rPr>
              <a:t>Grazie per l’attenzione</a:t>
            </a:r>
            <a:endParaRPr b="0" i="0" sz="5400" u="none" cap="none" strike="noStrike">
              <a:latin typeface="Arial"/>
              <a:ea typeface="Arial"/>
              <a:cs typeface="Arial"/>
              <a:sym typeface="Arial"/>
            </a:endParaRPr>
          </a:p>
        </p:txBody>
      </p:sp>
      <p:sp>
        <p:nvSpPr>
          <p:cNvPr id="438" name="Google Shape;438;p75"/>
          <p:cNvSpPr/>
          <p:nvPr/>
        </p:nvSpPr>
        <p:spPr>
          <a:xfrm>
            <a:off x="9334440" y="-8640"/>
            <a:ext cx="2854440" cy="686664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46666"/>
            </a:srgbClr>
          </a:solidFill>
          <a:ln>
            <a:noFill/>
          </a:ln>
        </p:spPr>
      </p:sp>
      <p:sp>
        <p:nvSpPr>
          <p:cNvPr id="439" name="Google Shape;439;p75"/>
          <p:cNvSpPr/>
          <p:nvPr/>
        </p:nvSpPr>
        <p:spPr>
          <a:xfrm>
            <a:off x="10898640" y="-8640"/>
            <a:ext cx="1290240" cy="686664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sp>
      <p:sp>
        <p:nvSpPr>
          <p:cNvPr id="440" name="Google Shape;440;p75"/>
          <p:cNvSpPr/>
          <p:nvPr/>
        </p:nvSpPr>
        <p:spPr>
          <a:xfrm>
            <a:off x="10938960" y="-8640"/>
            <a:ext cx="1249920" cy="686664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90C226">
              <a:alpha val="64705"/>
            </a:srgbClr>
          </a:solidFill>
          <a:ln>
            <a:noFill/>
          </a:ln>
        </p:spPr>
      </p:sp>
      <p:sp>
        <p:nvSpPr>
          <p:cNvPr id="441" name="Google Shape;441;p75"/>
          <p:cNvSpPr/>
          <p:nvPr/>
        </p:nvSpPr>
        <p:spPr>
          <a:xfrm>
            <a:off x="10371600" y="3589920"/>
            <a:ext cx="1817280" cy="3268080"/>
          </a:xfrm>
          <a:custGeom>
            <a:rect b="b" l="l" r="r" t="t"/>
            <a:pathLst>
              <a:path extrusionOk="0" h="38841" w="21600">
                <a:moveTo>
                  <a:pt x="0" y="38841"/>
                </a:moveTo>
                <a:lnTo>
                  <a:pt x="21600" y="0"/>
                </a:lnTo>
                <a:lnTo>
                  <a:pt x="21600" y="38841"/>
                </a:lnTo>
                <a:close/>
              </a:path>
            </a:pathLst>
          </a:custGeom>
          <a:solidFill>
            <a:srgbClr val="90C226">
              <a:alpha val="80000"/>
            </a:srgbClr>
          </a:solid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0" name="Shape 350"/>
        <p:cNvGrpSpPr/>
        <p:nvPr/>
      </p:nvGrpSpPr>
      <p:grpSpPr>
        <a:xfrm>
          <a:off x="0" y="0"/>
          <a:ext cx="0" cy="0"/>
          <a:chOff x="0" y="0"/>
          <a:chExt cx="0" cy="0"/>
        </a:xfrm>
      </p:grpSpPr>
      <p:sp>
        <p:nvSpPr>
          <p:cNvPr id="351" name="Google Shape;351;p67"/>
          <p:cNvSpPr txBox="1"/>
          <p:nvPr/>
        </p:nvSpPr>
        <p:spPr>
          <a:xfrm>
            <a:off x="677160" y="609480"/>
            <a:ext cx="8596800" cy="1320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IT" sz="3600" u="none" cap="none" strike="noStrike">
                <a:solidFill>
                  <a:srgbClr val="90C226"/>
                </a:solidFill>
                <a:latin typeface="Trebuchet MS"/>
                <a:ea typeface="Trebuchet MS"/>
                <a:cs typeface="Trebuchet MS"/>
                <a:sym typeface="Trebuchet MS"/>
              </a:rPr>
              <a:t>Introduzione</a:t>
            </a:r>
            <a:endParaRPr b="0" i="0" sz="3600" u="none" cap="none" strike="noStrike">
              <a:latin typeface="Arial"/>
              <a:ea typeface="Arial"/>
              <a:cs typeface="Arial"/>
              <a:sym typeface="Arial"/>
            </a:endParaRPr>
          </a:p>
        </p:txBody>
      </p:sp>
      <p:sp>
        <p:nvSpPr>
          <p:cNvPr id="352" name="Google Shape;352;p67"/>
          <p:cNvSpPr txBox="1"/>
          <p:nvPr/>
        </p:nvSpPr>
        <p:spPr>
          <a:xfrm>
            <a:off x="677160" y="1930320"/>
            <a:ext cx="8596800" cy="388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IT" sz="1800" u="none" cap="none" strike="noStrike">
                <a:solidFill>
                  <a:srgbClr val="404040"/>
                </a:solidFill>
                <a:latin typeface="Trebuchet MS"/>
                <a:ea typeface="Trebuchet MS"/>
                <a:cs typeface="Trebuchet MS"/>
                <a:sym typeface="Trebuchet MS"/>
              </a:rPr>
              <a:t>Prima di mostrare il progetto un breve riassunto su:</a:t>
            </a:r>
            <a:endParaRPr b="0" i="0" sz="18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it-IT" sz="1800" u="none" cap="none" strike="noStrike">
                <a:solidFill>
                  <a:srgbClr val="404040"/>
                </a:solidFill>
                <a:latin typeface="Trebuchet MS"/>
                <a:ea typeface="Trebuchet MS"/>
                <a:cs typeface="Trebuchet MS"/>
                <a:sym typeface="Trebuchet MS"/>
              </a:rPr>
              <a:t> </a:t>
            </a:r>
            <a:endParaRPr b="0" i="0" sz="1800" u="none" cap="none" strike="noStrike">
              <a:latin typeface="Arial"/>
              <a:ea typeface="Arial"/>
              <a:cs typeface="Arial"/>
              <a:sym typeface="Arial"/>
            </a:endParaRPr>
          </a:p>
          <a:p>
            <a:pPr indent="-343080" lvl="0" marL="343080" marR="0" rtl="0" algn="l">
              <a:lnSpc>
                <a:spcPct val="100000"/>
              </a:lnSpc>
              <a:spcBef>
                <a:spcPts val="1001"/>
              </a:spcBef>
              <a:spcAft>
                <a:spcPts val="0"/>
              </a:spcAft>
              <a:buClr>
                <a:srgbClr val="90C226"/>
              </a:buClr>
              <a:buSzPts val="1440"/>
              <a:buFont typeface="Noto Sans Symbols"/>
              <a:buChar char="►"/>
            </a:pPr>
            <a:r>
              <a:rPr b="1" i="0" lang="it-IT" sz="1800" u="none" cap="none" strike="noStrike">
                <a:solidFill>
                  <a:srgbClr val="404040"/>
                </a:solidFill>
                <a:latin typeface="Trebuchet MS"/>
                <a:ea typeface="Trebuchet MS"/>
                <a:cs typeface="Trebuchet MS"/>
                <a:sym typeface="Trebuchet MS"/>
              </a:rPr>
              <a:t>Obiettivo</a:t>
            </a:r>
            <a:endParaRPr b="0" i="0" sz="1800" u="none" cap="none" strike="noStrike">
              <a:latin typeface="Arial"/>
              <a:ea typeface="Arial"/>
              <a:cs typeface="Arial"/>
              <a:sym typeface="Arial"/>
            </a:endParaRPr>
          </a:p>
          <a:p>
            <a:pPr indent="-343080" lvl="0" marL="343080" marR="0" rtl="0" algn="l">
              <a:lnSpc>
                <a:spcPct val="100000"/>
              </a:lnSpc>
              <a:spcBef>
                <a:spcPts val="1001"/>
              </a:spcBef>
              <a:spcAft>
                <a:spcPts val="0"/>
              </a:spcAft>
              <a:buClr>
                <a:srgbClr val="90C226"/>
              </a:buClr>
              <a:buSzPts val="1440"/>
              <a:buFont typeface="Noto Sans Symbols"/>
              <a:buChar char="►"/>
            </a:pPr>
            <a:r>
              <a:rPr b="1" i="0" lang="it-IT" sz="1800" u="none" cap="none" strike="noStrike">
                <a:solidFill>
                  <a:srgbClr val="404040"/>
                </a:solidFill>
                <a:latin typeface="Trebuchet MS"/>
                <a:ea typeface="Trebuchet MS"/>
                <a:cs typeface="Trebuchet MS"/>
                <a:sym typeface="Trebuchet MS"/>
              </a:rPr>
              <a:t>Ciò che è stato realizzato</a:t>
            </a:r>
            <a:endParaRPr b="0" i="0" sz="18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7" name="Shape 357"/>
        <p:cNvGrpSpPr/>
        <p:nvPr/>
      </p:nvGrpSpPr>
      <p:grpSpPr>
        <a:xfrm>
          <a:off x="0" y="0"/>
          <a:ext cx="0" cy="0"/>
          <a:chOff x="0" y="0"/>
          <a:chExt cx="0" cy="0"/>
        </a:xfrm>
      </p:grpSpPr>
      <p:sp>
        <p:nvSpPr>
          <p:cNvPr id="358" name="Google Shape;358;p68"/>
          <p:cNvSpPr txBox="1"/>
          <p:nvPr/>
        </p:nvSpPr>
        <p:spPr>
          <a:xfrm>
            <a:off x="677160" y="609480"/>
            <a:ext cx="8596800" cy="7135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IT" sz="3600" u="none" cap="none" strike="noStrike">
                <a:solidFill>
                  <a:srgbClr val="90C226"/>
                </a:solidFill>
                <a:latin typeface="Trebuchet MS"/>
                <a:ea typeface="Trebuchet MS"/>
                <a:cs typeface="Trebuchet MS"/>
                <a:sym typeface="Trebuchet MS"/>
              </a:rPr>
              <a:t>Funzionalità non realizzate</a:t>
            </a:r>
            <a:endParaRPr b="0" i="0" sz="3600" u="none" cap="none" strike="noStrike">
              <a:latin typeface="Arial"/>
              <a:ea typeface="Arial"/>
              <a:cs typeface="Arial"/>
              <a:sym typeface="Arial"/>
            </a:endParaRPr>
          </a:p>
        </p:txBody>
      </p:sp>
      <p:sp>
        <p:nvSpPr>
          <p:cNvPr id="359" name="Google Shape;359;p68"/>
          <p:cNvSpPr txBox="1"/>
          <p:nvPr/>
        </p:nvSpPr>
        <p:spPr>
          <a:xfrm>
            <a:off x="677160" y="1488600"/>
            <a:ext cx="8596800" cy="388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IT" sz="1800" u="none" cap="none" strike="noStrike">
                <a:solidFill>
                  <a:srgbClr val="404040"/>
                </a:solidFill>
                <a:latin typeface="Trebuchet MS"/>
                <a:ea typeface="Trebuchet MS"/>
                <a:cs typeface="Trebuchet MS"/>
                <a:sym typeface="Trebuchet MS"/>
              </a:rPr>
              <a:t>Abbiamo due categorie di funzionalità non realizzate:</a:t>
            </a:r>
            <a:endParaRPr b="0" i="0" sz="1800" u="none" cap="none" strike="noStrike">
              <a:latin typeface="Arial"/>
              <a:ea typeface="Arial"/>
              <a:cs typeface="Arial"/>
              <a:sym typeface="Arial"/>
            </a:endParaRPr>
          </a:p>
          <a:p>
            <a:pPr indent="-343080" lvl="0" marL="343080" marR="0" rtl="0" algn="l">
              <a:lnSpc>
                <a:spcPct val="100000"/>
              </a:lnSpc>
              <a:spcBef>
                <a:spcPts val="1001"/>
              </a:spcBef>
              <a:spcAft>
                <a:spcPts val="0"/>
              </a:spcAft>
              <a:buClr>
                <a:srgbClr val="90C226"/>
              </a:buClr>
              <a:buSzPts val="1440"/>
              <a:buFont typeface="Noto Sans Symbols"/>
              <a:buChar char="►"/>
            </a:pPr>
            <a:r>
              <a:rPr b="0" i="0" lang="it-IT" sz="1800" u="none" cap="none" strike="noStrike">
                <a:solidFill>
                  <a:srgbClr val="404040"/>
                </a:solidFill>
                <a:latin typeface="Trebuchet MS"/>
                <a:ea typeface="Trebuchet MS"/>
                <a:cs typeface="Trebuchet MS"/>
                <a:sym typeface="Trebuchet MS"/>
              </a:rPr>
              <a:t>Almost done</a:t>
            </a:r>
            <a:endParaRPr b="0" i="0" sz="1800" u="none" cap="none" strike="noStrike">
              <a:latin typeface="Arial"/>
              <a:ea typeface="Arial"/>
              <a:cs typeface="Arial"/>
              <a:sym typeface="Arial"/>
            </a:endParaRPr>
          </a:p>
          <a:p>
            <a:pPr indent="-343080" lvl="0" marL="343080" marR="0" rtl="0" algn="l">
              <a:lnSpc>
                <a:spcPct val="100000"/>
              </a:lnSpc>
              <a:spcBef>
                <a:spcPts val="1001"/>
              </a:spcBef>
              <a:spcAft>
                <a:spcPts val="0"/>
              </a:spcAft>
              <a:buClr>
                <a:srgbClr val="90C226"/>
              </a:buClr>
              <a:buSzPts val="1440"/>
              <a:buFont typeface="Noto Sans Symbols"/>
              <a:buChar char="►"/>
            </a:pPr>
            <a:r>
              <a:rPr b="0" i="0" lang="it-IT" sz="1800" u="none" cap="none" strike="noStrike">
                <a:solidFill>
                  <a:srgbClr val="404040"/>
                </a:solidFill>
                <a:latin typeface="Trebuchet MS"/>
                <a:ea typeface="Trebuchet MS"/>
                <a:cs typeface="Trebuchet MS"/>
                <a:sym typeface="Trebuchet MS"/>
              </a:rPr>
              <a:t>Not started</a:t>
            </a:r>
            <a:endParaRPr b="0" i="0" sz="18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4" name="Shape 364"/>
        <p:cNvGrpSpPr/>
        <p:nvPr/>
      </p:nvGrpSpPr>
      <p:grpSpPr>
        <a:xfrm>
          <a:off x="0" y="0"/>
          <a:ext cx="0" cy="0"/>
          <a:chOff x="0" y="0"/>
          <a:chExt cx="0" cy="0"/>
        </a:xfrm>
      </p:grpSpPr>
      <p:sp>
        <p:nvSpPr>
          <p:cNvPr id="365" name="Google Shape;365;p69"/>
          <p:cNvSpPr/>
          <p:nvPr/>
        </p:nvSpPr>
        <p:spPr>
          <a:xfrm>
            <a:off x="0" y="-581760"/>
            <a:ext cx="12198600" cy="1924920"/>
          </a:xfrm>
          <a:custGeom>
            <a:rect b="b" l="l" r="r" t="t"/>
            <a:pathLst>
              <a:path extrusionOk="0" h="2869418" w="12198463">
                <a:moveTo>
                  <a:pt x="0" y="14684"/>
                </a:moveTo>
                <a:cubicBezTo>
                  <a:pt x="3867052" y="-148267"/>
                  <a:pt x="8134463" y="1122672"/>
                  <a:pt x="12198463" y="3118"/>
                </a:cubicBezTo>
                <a:cubicBezTo>
                  <a:pt x="12197669" y="535944"/>
                  <a:pt x="12196876" y="1068771"/>
                  <a:pt x="12196082" y="1601597"/>
                </a:cubicBezTo>
                <a:cubicBezTo>
                  <a:pt x="8132082" y="2721151"/>
                  <a:pt x="4068082" y="482043"/>
                  <a:pt x="4082" y="1601597"/>
                </a:cubicBezTo>
                <a:cubicBezTo>
                  <a:pt x="4082" y="929865"/>
                  <a:pt x="0" y="686416"/>
                  <a:pt x="0" y="14684"/>
                </a:cubicBezTo>
                <a:close/>
              </a:path>
            </a:pathLst>
          </a:custGeom>
          <a:solidFill>
            <a:srgbClr val="91D050"/>
          </a:solidFill>
          <a:ln cap="flat" cmpd="sng" w="12600">
            <a:solidFill>
              <a:srgbClr val="72913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9"/>
          <p:cNvSpPr/>
          <p:nvPr/>
        </p:nvSpPr>
        <p:spPr>
          <a:xfrm>
            <a:off x="0" y="0"/>
            <a:ext cx="12198600" cy="1924920"/>
          </a:xfrm>
          <a:custGeom>
            <a:rect b="b" l="l" r="r" t="t"/>
            <a:pathLst>
              <a:path extrusionOk="0" h="2869418" w="12198463">
                <a:moveTo>
                  <a:pt x="0" y="14684"/>
                </a:moveTo>
                <a:cubicBezTo>
                  <a:pt x="3867052" y="-148267"/>
                  <a:pt x="8134463" y="1122672"/>
                  <a:pt x="12198463" y="3118"/>
                </a:cubicBezTo>
                <a:cubicBezTo>
                  <a:pt x="12197669" y="535944"/>
                  <a:pt x="12196876" y="1068771"/>
                  <a:pt x="12196082" y="1601597"/>
                </a:cubicBezTo>
                <a:cubicBezTo>
                  <a:pt x="8132082" y="2721151"/>
                  <a:pt x="4068082" y="482043"/>
                  <a:pt x="4082" y="1601597"/>
                </a:cubicBezTo>
                <a:cubicBezTo>
                  <a:pt x="4082" y="929865"/>
                  <a:pt x="0" y="686416"/>
                  <a:pt x="0" y="14684"/>
                </a:cubicBezTo>
                <a:close/>
              </a:path>
            </a:pathLst>
          </a:custGeom>
          <a:solidFill>
            <a:srgbClr val="54A021"/>
          </a:solidFill>
          <a:ln cap="flat" cmpd="sng" w="12600">
            <a:solidFill>
              <a:srgbClr val="729134"/>
            </a:solidFill>
            <a:prstDash val="solid"/>
            <a:miter lim="8000"/>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None/>
            </a:pPr>
            <a:r>
              <a:rPr b="0" i="0" lang="it-IT" sz="4400" u="none" cap="none" strike="noStrike">
                <a:solidFill>
                  <a:srgbClr val="FFFFFF"/>
                </a:solidFill>
                <a:latin typeface="Calibri"/>
                <a:ea typeface="Calibri"/>
                <a:cs typeface="Calibri"/>
                <a:sym typeface="Calibri"/>
              </a:rPr>
              <a:t>Burndown chart</a:t>
            </a:r>
            <a:endParaRPr b="0" i="0" sz="4400" u="none" cap="none" strike="noStrike">
              <a:latin typeface="Arial"/>
              <a:ea typeface="Arial"/>
              <a:cs typeface="Arial"/>
              <a:sym typeface="Arial"/>
            </a:endParaRPr>
          </a:p>
        </p:txBody>
      </p:sp>
      <p:pic>
        <p:nvPicPr>
          <p:cNvPr id="367" name="Google Shape;367;p69"/>
          <p:cNvPicPr preferRelativeResize="0"/>
          <p:nvPr/>
        </p:nvPicPr>
        <p:blipFill rotWithShape="1">
          <a:blip r:embed="rId3">
            <a:alphaModFix/>
          </a:blip>
          <a:srcRect b="0" l="0" r="0" t="0"/>
          <a:stretch/>
        </p:blipFill>
        <p:spPr>
          <a:xfrm>
            <a:off x="0" y="2235960"/>
            <a:ext cx="12204000" cy="41266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2" name="Shape 372"/>
        <p:cNvGrpSpPr/>
        <p:nvPr/>
      </p:nvGrpSpPr>
      <p:grpSpPr>
        <a:xfrm>
          <a:off x="0" y="0"/>
          <a:ext cx="0" cy="0"/>
          <a:chOff x="0" y="0"/>
          <a:chExt cx="0" cy="0"/>
        </a:xfrm>
      </p:grpSpPr>
      <p:sp>
        <p:nvSpPr>
          <p:cNvPr id="373" name="Google Shape;373;p70"/>
          <p:cNvSpPr txBox="1"/>
          <p:nvPr/>
        </p:nvSpPr>
        <p:spPr>
          <a:xfrm>
            <a:off x="676800" y="609480"/>
            <a:ext cx="3729240" cy="13208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it-IT" sz="3600" u="none" cap="none" strike="noStrike">
                <a:solidFill>
                  <a:srgbClr val="90C226"/>
                </a:solidFill>
                <a:latin typeface="Trebuchet MS"/>
                <a:ea typeface="Trebuchet MS"/>
                <a:cs typeface="Trebuchet MS"/>
                <a:sym typeface="Trebuchet MS"/>
              </a:rPr>
              <a:t>Team velocity</a:t>
            </a:r>
            <a:endParaRPr b="0" i="0" sz="3600" u="none" cap="none" strike="noStrike">
              <a:latin typeface="Arial"/>
              <a:ea typeface="Arial"/>
              <a:cs typeface="Arial"/>
              <a:sym typeface="Arial"/>
            </a:endParaRPr>
          </a:p>
        </p:txBody>
      </p:sp>
      <p:sp>
        <p:nvSpPr>
          <p:cNvPr id="374" name="Google Shape;374;p70"/>
          <p:cNvSpPr txBox="1"/>
          <p:nvPr/>
        </p:nvSpPr>
        <p:spPr>
          <a:xfrm>
            <a:off x="685080" y="2160720"/>
            <a:ext cx="4241880" cy="356076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90C226"/>
              </a:buClr>
              <a:buSzPts val="1440"/>
              <a:buFont typeface="Noto Sans Symbols"/>
              <a:buChar char="►"/>
            </a:pPr>
            <a:r>
              <a:rPr b="0" i="0" lang="it-IT" sz="1800" u="none" cap="none" strike="noStrike">
                <a:solidFill>
                  <a:srgbClr val="404040"/>
                </a:solidFill>
                <a:latin typeface="Trebuchet MS"/>
                <a:ea typeface="Trebuchet MS"/>
                <a:cs typeface="Trebuchet MS"/>
                <a:sym typeface="Trebuchet MS"/>
              </a:rPr>
              <a:t>È stata stimata una velocità di 120.</a:t>
            </a:r>
            <a:endParaRPr b="0" i="0" sz="1800" u="none" cap="none" strike="noStrike">
              <a:latin typeface="Arial"/>
              <a:ea typeface="Arial"/>
              <a:cs typeface="Arial"/>
              <a:sym typeface="Arial"/>
            </a:endParaRPr>
          </a:p>
          <a:p>
            <a:pPr indent="-343080" lvl="0" marL="343080" marR="0" rtl="0" algn="l">
              <a:lnSpc>
                <a:spcPct val="100000"/>
              </a:lnSpc>
              <a:spcBef>
                <a:spcPts val="1001"/>
              </a:spcBef>
              <a:spcAft>
                <a:spcPts val="0"/>
              </a:spcAft>
              <a:buClr>
                <a:srgbClr val="90C226"/>
              </a:buClr>
              <a:buSzPts val="1440"/>
              <a:buFont typeface="Noto Sans Symbols"/>
              <a:buChar char="►"/>
            </a:pPr>
            <a:r>
              <a:rPr b="0" i="0" lang="it-IT" sz="1800" u="none" cap="none" strike="noStrike">
                <a:solidFill>
                  <a:srgbClr val="404040"/>
                </a:solidFill>
                <a:latin typeface="Trebuchet MS"/>
                <a:ea typeface="Trebuchet MS"/>
                <a:cs typeface="Trebuchet MS"/>
                <a:sym typeface="Trebuchet MS"/>
              </a:rPr>
              <a:t>La velocità effettiva è di 80.</a:t>
            </a:r>
            <a:endParaRPr b="0" i="0" sz="18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0" i="0" lang="it-IT" sz="1800" u="none" cap="none" strike="noStrike">
                <a:solidFill>
                  <a:srgbClr val="404040"/>
                </a:solidFill>
                <a:latin typeface="Trebuchet MS"/>
                <a:ea typeface="Trebuchet MS"/>
                <a:cs typeface="Trebuchet MS"/>
                <a:sym typeface="Trebuchet MS"/>
              </a:rPr>
              <a:t> </a:t>
            </a:r>
            <a:endParaRPr b="0" i="0" sz="1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9" name="Shape 379"/>
        <p:cNvGrpSpPr/>
        <p:nvPr/>
      </p:nvGrpSpPr>
      <p:grpSpPr>
        <a:xfrm>
          <a:off x="0" y="0"/>
          <a:ext cx="0" cy="0"/>
          <a:chOff x="0" y="0"/>
          <a:chExt cx="0" cy="0"/>
        </a:xfrm>
      </p:grpSpPr>
      <p:sp>
        <p:nvSpPr>
          <p:cNvPr id="380" name="Google Shape;380;p71"/>
          <p:cNvSpPr txBox="1"/>
          <p:nvPr/>
        </p:nvSpPr>
        <p:spPr>
          <a:xfrm>
            <a:off x="677160" y="609480"/>
            <a:ext cx="8596800" cy="1320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IT" sz="3600" u="none" cap="none" strike="noStrike">
                <a:solidFill>
                  <a:srgbClr val="90C226"/>
                </a:solidFill>
                <a:latin typeface="Trebuchet MS"/>
                <a:ea typeface="Trebuchet MS"/>
                <a:cs typeface="Trebuchet MS"/>
                <a:sym typeface="Trebuchet MS"/>
              </a:rPr>
              <a:t>Backlog</a:t>
            </a:r>
            <a:endParaRPr b="0" i="0" sz="3600" u="none" cap="none" strike="noStrike">
              <a:latin typeface="Arial"/>
              <a:ea typeface="Arial"/>
              <a:cs typeface="Arial"/>
              <a:sym typeface="Arial"/>
            </a:endParaRPr>
          </a:p>
        </p:txBody>
      </p:sp>
      <p:sp>
        <p:nvSpPr>
          <p:cNvPr id="381" name="Google Shape;381;p71"/>
          <p:cNvSpPr txBox="1"/>
          <p:nvPr/>
        </p:nvSpPr>
        <p:spPr>
          <a:xfrm>
            <a:off x="677160" y="2156760"/>
            <a:ext cx="8596800" cy="3880800"/>
          </a:xfrm>
          <a:prstGeom prst="rect">
            <a:avLst/>
          </a:prstGeom>
          <a:noFill/>
          <a:ln>
            <a:noFill/>
          </a:ln>
        </p:spPr>
        <p:txBody>
          <a:bodyPr anchorCtr="0" anchor="t" bIns="45700" lIns="91425" spcFirstLastPara="1" rIns="91425" wrap="square" tIns="45700">
            <a:noAutofit/>
          </a:bodyPr>
          <a:lstStyle/>
          <a:p>
            <a:pPr indent="-343080" lvl="0" marL="343080" marR="0" rtl="0" algn="l">
              <a:lnSpc>
                <a:spcPct val="100000"/>
              </a:lnSpc>
              <a:spcBef>
                <a:spcPts val="0"/>
              </a:spcBef>
              <a:spcAft>
                <a:spcPts val="0"/>
              </a:spcAft>
              <a:buClr>
                <a:srgbClr val="90C226"/>
              </a:buClr>
              <a:buSzPts val="1440"/>
              <a:buFont typeface="Noto Sans Symbols"/>
              <a:buChar char="►"/>
            </a:pPr>
            <a:r>
              <a:rPr b="1" i="0" lang="it-IT" sz="1800" u="none" cap="none" strike="noStrike">
                <a:solidFill>
                  <a:srgbClr val="404040"/>
                </a:solidFill>
                <a:latin typeface="Trebuchet MS"/>
                <a:ea typeface="Trebuchet MS"/>
                <a:cs typeface="Trebuchet MS"/>
                <a:sym typeface="Trebuchet MS"/>
              </a:rPr>
              <a:t>Individuati debiti tecnici</a:t>
            </a:r>
            <a:endParaRPr b="0" i="0" sz="1800" u="none" cap="none" strike="noStrike">
              <a:latin typeface="Arial"/>
              <a:ea typeface="Arial"/>
              <a:cs typeface="Arial"/>
              <a:sym typeface="Arial"/>
            </a:endParaRPr>
          </a:p>
          <a:p>
            <a:pPr indent="0" lvl="0" marL="0" marR="0" rtl="0" algn="l">
              <a:lnSpc>
                <a:spcPct val="100000"/>
              </a:lnSpc>
              <a:spcBef>
                <a:spcPts val="1001"/>
              </a:spcBef>
              <a:spcAft>
                <a:spcPts val="0"/>
              </a:spcAft>
              <a:buNone/>
            </a:pPr>
            <a:r>
              <a:t/>
            </a:r>
            <a:endParaRPr b="0" i="0" sz="1800" u="none" cap="none" strike="noStrike">
              <a:latin typeface="Arial"/>
              <a:ea typeface="Arial"/>
              <a:cs typeface="Arial"/>
              <a:sym typeface="Arial"/>
            </a:endParaRPr>
          </a:p>
          <a:p>
            <a:pPr indent="-343080" lvl="0" marL="343080" marR="0" rtl="0" algn="l">
              <a:lnSpc>
                <a:spcPct val="100000"/>
              </a:lnSpc>
              <a:spcBef>
                <a:spcPts val="1001"/>
              </a:spcBef>
              <a:spcAft>
                <a:spcPts val="0"/>
              </a:spcAft>
              <a:buClr>
                <a:srgbClr val="90C226"/>
              </a:buClr>
              <a:buSzPts val="1440"/>
              <a:buFont typeface="Noto Sans Symbols"/>
              <a:buChar char="►"/>
            </a:pPr>
            <a:r>
              <a:rPr b="1" i="0" lang="it-IT" sz="1800" u="none" cap="none" strike="noStrike">
                <a:solidFill>
                  <a:srgbClr val="404040"/>
                </a:solidFill>
                <a:latin typeface="Trebuchet MS"/>
                <a:ea typeface="Trebuchet MS"/>
                <a:cs typeface="Trebuchet MS"/>
                <a:sym typeface="Trebuchet MS"/>
              </a:rPr>
              <a:t>Individuati difetti</a:t>
            </a:r>
            <a:endParaRPr b="0" i="0" sz="18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6" name="Shape 386"/>
        <p:cNvGrpSpPr/>
        <p:nvPr/>
      </p:nvGrpSpPr>
      <p:grpSpPr>
        <a:xfrm>
          <a:off x="0" y="0"/>
          <a:ext cx="0" cy="0"/>
          <a:chOff x="0" y="0"/>
          <a:chExt cx="0" cy="0"/>
        </a:xfrm>
      </p:grpSpPr>
      <p:sp>
        <p:nvSpPr>
          <p:cNvPr id="387" name="Google Shape;387;p72"/>
          <p:cNvSpPr txBox="1"/>
          <p:nvPr/>
        </p:nvSpPr>
        <p:spPr>
          <a:xfrm>
            <a:off x="676800" y="609480"/>
            <a:ext cx="3729240" cy="713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it-IT" sz="3600" u="none" cap="none" strike="noStrike">
                <a:solidFill>
                  <a:srgbClr val="90C226"/>
                </a:solidFill>
                <a:latin typeface="Trebuchet MS"/>
                <a:ea typeface="Trebuchet MS"/>
                <a:cs typeface="Trebuchet MS"/>
                <a:sym typeface="Trebuchet MS"/>
              </a:rPr>
              <a:t>Progettazione 1</a:t>
            </a:r>
            <a:endParaRPr b="0" i="0" sz="3600" u="none" cap="none" strike="noStrike">
              <a:latin typeface="Arial"/>
              <a:ea typeface="Arial"/>
              <a:cs typeface="Arial"/>
              <a:sym typeface="Arial"/>
            </a:endParaRPr>
          </a:p>
        </p:txBody>
      </p:sp>
      <p:pic>
        <p:nvPicPr>
          <p:cNvPr id="388" name="Google Shape;388;p72"/>
          <p:cNvPicPr preferRelativeResize="0"/>
          <p:nvPr/>
        </p:nvPicPr>
        <p:blipFill rotWithShape="1">
          <a:blip r:embed="rId3">
            <a:alphaModFix/>
          </a:blip>
          <a:srcRect b="0" l="0" r="0" t="0"/>
          <a:stretch/>
        </p:blipFill>
        <p:spPr>
          <a:xfrm>
            <a:off x="1486440" y="1801440"/>
            <a:ext cx="7601400" cy="4793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3" name="Shape 393"/>
        <p:cNvGrpSpPr/>
        <p:nvPr/>
      </p:nvGrpSpPr>
      <p:grpSpPr>
        <a:xfrm>
          <a:off x="0" y="0"/>
          <a:ext cx="0" cy="0"/>
          <a:chOff x="0" y="0"/>
          <a:chExt cx="0" cy="0"/>
        </a:xfrm>
      </p:grpSpPr>
      <p:grpSp>
        <p:nvGrpSpPr>
          <p:cNvPr id="394" name="Google Shape;394;p73"/>
          <p:cNvGrpSpPr/>
          <p:nvPr/>
        </p:nvGrpSpPr>
        <p:grpSpPr>
          <a:xfrm>
            <a:off x="0" y="-8640"/>
            <a:ext cx="12192120" cy="6867000"/>
            <a:chOff x="0" y="-8640"/>
            <a:chExt cx="12192120" cy="6867000"/>
          </a:xfrm>
        </p:grpSpPr>
        <p:cxnSp>
          <p:nvCxnSpPr>
            <p:cNvPr id="395" name="Google Shape;395;p73"/>
            <p:cNvCxnSpPr/>
            <p:nvPr/>
          </p:nvCxnSpPr>
          <p:spPr>
            <a:xfrm>
              <a:off x="9371160" y="0"/>
              <a:ext cx="1219320" cy="6858360"/>
            </a:xfrm>
            <a:prstGeom prst="straightConnector1">
              <a:avLst/>
            </a:prstGeom>
            <a:noFill/>
            <a:ln cap="flat" cmpd="sng" w="9525">
              <a:solidFill>
                <a:srgbClr val="BFBFBF"/>
              </a:solidFill>
              <a:prstDash val="solid"/>
              <a:miter lim="8000"/>
              <a:headEnd len="sm" w="sm" type="none"/>
              <a:tailEnd len="sm" w="sm" type="none"/>
            </a:ln>
          </p:spPr>
        </p:cxnSp>
        <p:cxnSp>
          <p:nvCxnSpPr>
            <p:cNvPr id="396" name="Google Shape;396;p73"/>
            <p:cNvCxnSpPr/>
            <p:nvPr/>
          </p:nvCxnSpPr>
          <p:spPr>
            <a:xfrm flipH="1">
              <a:off x="7425360" y="3681360"/>
              <a:ext cx="4763880" cy="3177000"/>
            </a:xfrm>
            <a:prstGeom prst="straightConnector1">
              <a:avLst/>
            </a:prstGeom>
            <a:noFill/>
            <a:ln cap="flat" cmpd="sng" w="9525">
              <a:solidFill>
                <a:srgbClr val="D9D9D9"/>
              </a:solidFill>
              <a:prstDash val="solid"/>
              <a:miter lim="8000"/>
              <a:headEnd len="sm" w="sm" type="none"/>
              <a:tailEnd len="sm" w="sm" type="none"/>
            </a:ln>
          </p:spPr>
        </p:cxnSp>
        <p:sp>
          <p:nvSpPr>
            <p:cNvPr id="397" name="Google Shape;397;p73"/>
            <p:cNvSpPr/>
            <p:nvPr/>
          </p:nvSpPr>
          <p:spPr>
            <a:xfrm>
              <a:off x="9181440" y="-8640"/>
              <a:ext cx="3007440" cy="6866640"/>
            </a:xfrm>
            <a:custGeom>
              <a:rect b="b" l="l" r="r" t="t"/>
              <a:pathLst>
                <a:path extrusionOk="0" h="6866467" w="3007349">
                  <a:moveTo>
                    <a:pt x="2045532" y="0"/>
                  </a:moveTo>
                  <a:lnTo>
                    <a:pt x="3007349" y="0"/>
                  </a:lnTo>
                  <a:lnTo>
                    <a:pt x="3007349" y="6866467"/>
                  </a:lnTo>
                  <a:lnTo>
                    <a:pt x="0" y="6866467"/>
                  </a:lnTo>
                  <a:lnTo>
                    <a:pt x="2045532" y="0"/>
                  </a:lnTo>
                  <a:close/>
                </a:path>
              </a:pathLst>
            </a:custGeom>
            <a:solidFill>
              <a:srgbClr val="90C226">
                <a:alpha val="29803"/>
              </a:srgbClr>
            </a:solidFill>
            <a:ln>
              <a:noFill/>
            </a:ln>
          </p:spPr>
        </p:sp>
        <p:sp>
          <p:nvSpPr>
            <p:cNvPr id="398" name="Google Shape;398;p73"/>
            <p:cNvSpPr/>
            <p:nvPr/>
          </p:nvSpPr>
          <p:spPr>
            <a:xfrm>
              <a:off x="9603360" y="-8640"/>
              <a:ext cx="2588400" cy="6866640"/>
            </a:xfrm>
            <a:custGeom>
              <a:rect b="b" l="l" r="r" t="t"/>
              <a:pathLst>
                <a:path extrusionOk="0" h="6866467" w="2573311">
                  <a:moveTo>
                    <a:pt x="0" y="0"/>
                  </a:moveTo>
                  <a:lnTo>
                    <a:pt x="2573311" y="0"/>
                  </a:lnTo>
                  <a:lnTo>
                    <a:pt x="2573311" y="6866467"/>
                  </a:lnTo>
                  <a:lnTo>
                    <a:pt x="1202336" y="6866467"/>
                  </a:lnTo>
                  <a:lnTo>
                    <a:pt x="0" y="0"/>
                  </a:lnTo>
                  <a:close/>
                </a:path>
              </a:pathLst>
            </a:custGeom>
            <a:solidFill>
              <a:srgbClr val="90C226">
                <a:alpha val="20000"/>
              </a:srgbClr>
            </a:solidFill>
            <a:ln>
              <a:noFill/>
            </a:ln>
          </p:spPr>
        </p:sp>
        <p:sp>
          <p:nvSpPr>
            <p:cNvPr id="399" name="Google Shape;399;p73"/>
            <p:cNvSpPr/>
            <p:nvPr/>
          </p:nvSpPr>
          <p:spPr>
            <a:xfrm>
              <a:off x="8932320" y="3048120"/>
              <a:ext cx="3259800" cy="3809880"/>
            </a:xfrm>
            <a:custGeom>
              <a:rect b="b" l="l" r="r" t="t"/>
              <a:pathLst>
                <a:path extrusionOk="0" h="25245" w="21600">
                  <a:moveTo>
                    <a:pt x="0" y="25245"/>
                  </a:moveTo>
                  <a:lnTo>
                    <a:pt x="21600" y="0"/>
                  </a:lnTo>
                  <a:lnTo>
                    <a:pt x="21600" y="25245"/>
                  </a:lnTo>
                  <a:close/>
                </a:path>
              </a:pathLst>
            </a:custGeom>
            <a:solidFill>
              <a:srgbClr val="54A021">
                <a:alpha val="71764"/>
              </a:srgbClr>
            </a:solidFill>
            <a:ln>
              <a:noFill/>
            </a:ln>
          </p:spPr>
        </p:sp>
        <p:sp>
          <p:nvSpPr>
            <p:cNvPr id="400" name="Google Shape;400;p73"/>
            <p:cNvSpPr/>
            <p:nvPr/>
          </p:nvSpPr>
          <p:spPr>
            <a:xfrm>
              <a:off x="9334440" y="-8640"/>
              <a:ext cx="2854440" cy="686664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69803"/>
              </a:srgbClr>
            </a:solidFill>
            <a:ln>
              <a:noFill/>
            </a:ln>
          </p:spPr>
        </p:sp>
        <p:sp>
          <p:nvSpPr>
            <p:cNvPr id="401" name="Google Shape;401;p73"/>
            <p:cNvSpPr/>
            <p:nvPr/>
          </p:nvSpPr>
          <p:spPr>
            <a:xfrm>
              <a:off x="10898640" y="-8640"/>
              <a:ext cx="1290240" cy="686664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sp>
        <p:sp>
          <p:nvSpPr>
            <p:cNvPr id="402" name="Google Shape;402;p73"/>
            <p:cNvSpPr/>
            <p:nvPr/>
          </p:nvSpPr>
          <p:spPr>
            <a:xfrm>
              <a:off x="10938960" y="-8640"/>
              <a:ext cx="1249920" cy="686664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90C226">
                <a:alpha val="64705"/>
              </a:srgbClr>
            </a:solidFill>
            <a:ln>
              <a:noFill/>
            </a:ln>
          </p:spPr>
        </p:sp>
        <p:sp>
          <p:nvSpPr>
            <p:cNvPr id="403" name="Google Shape;403;p73"/>
            <p:cNvSpPr/>
            <p:nvPr/>
          </p:nvSpPr>
          <p:spPr>
            <a:xfrm>
              <a:off x="10371600" y="3589920"/>
              <a:ext cx="1817280" cy="3268080"/>
            </a:xfrm>
            <a:custGeom>
              <a:rect b="b" l="l" r="r" t="t"/>
              <a:pathLst>
                <a:path extrusionOk="0" h="38841" w="21600">
                  <a:moveTo>
                    <a:pt x="0" y="38841"/>
                  </a:moveTo>
                  <a:lnTo>
                    <a:pt x="21600" y="0"/>
                  </a:lnTo>
                  <a:lnTo>
                    <a:pt x="21600" y="38841"/>
                  </a:lnTo>
                  <a:close/>
                </a:path>
              </a:pathLst>
            </a:custGeom>
            <a:solidFill>
              <a:srgbClr val="90C226">
                <a:alpha val="80000"/>
              </a:srgbClr>
            </a:solidFill>
            <a:ln>
              <a:noFill/>
            </a:ln>
          </p:spPr>
        </p:sp>
        <p:sp>
          <p:nvSpPr>
            <p:cNvPr id="404" name="Google Shape;404;p73"/>
            <p:cNvSpPr/>
            <p:nvPr/>
          </p:nvSpPr>
          <p:spPr>
            <a:xfrm>
              <a:off x="0" y="4013280"/>
              <a:ext cx="448560" cy="2844720"/>
            </a:xfrm>
            <a:custGeom>
              <a:rect b="b" l="l" r="r" t="t"/>
              <a:pathLst>
                <a:path extrusionOk="0" h="136892" w="21600">
                  <a:moveTo>
                    <a:pt x="0" y="136892"/>
                  </a:moveTo>
                  <a:lnTo>
                    <a:pt x="0" y="0"/>
                  </a:lnTo>
                  <a:lnTo>
                    <a:pt x="21600" y="136892"/>
                  </a:lnTo>
                  <a:close/>
                </a:path>
              </a:pathLst>
            </a:custGeom>
            <a:solidFill>
              <a:srgbClr val="90C226">
                <a:alpha val="84705"/>
              </a:srgbClr>
            </a:solidFill>
            <a:ln>
              <a:noFill/>
            </a:ln>
          </p:spPr>
        </p:sp>
      </p:grpSp>
      <p:sp>
        <p:nvSpPr>
          <p:cNvPr id="405" name="Google Shape;405;p73"/>
          <p:cNvSpPr txBox="1"/>
          <p:nvPr/>
        </p:nvSpPr>
        <p:spPr>
          <a:xfrm>
            <a:off x="677160" y="609480"/>
            <a:ext cx="3615120" cy="7027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IT" sz="3600" u="none" cap="none" strike="noStrike">
                <a:solidFill>
                  <a:srgbClr val="90C226"/>
                </a:solidFill>
                <a:latin typeface="Trebuchet MS"/>
                <a:ea typeface="Trebuchet MS"/>
                <a:cs typeface="Trebuchet MS"/>
                <a:sym typeface="Trebuchet MS"/>
              </a:rPr>
              <a:t>Progettazione 2</a:t>
            </a:r>
            <a:endParaRPr b="0" i="0" sz="3600" u="none" cap="none" strike="noStrike">
              <a:latin typeface="Arial"/>
              <a:ea typeface="Arial"/>
              <a:cs typeface="Arial"/>
              <a:sym typeface="Arial"/>
            </a:endParaRPr>
          </a:p>
        </p:txBody>
      </p:sp>
      <p:pic>
        <p:nvPicPr>
          <p:cNvPr id="406" name="Google Shape;406;p73"/>
          <p:cNvPicPr preferRelativeResize="0"/>
          <p:nvPr/>
        </p:nvPicPr>
        <p:blipFill rotWithShape="1">
          <a:blip r:embed="rId3">
            <a:alphaModFix/>
          </a:blip>
          <a:srcRect b="0" l="0" r="0" t="0"/>
          <a:stretch/>
        </p:blipFill>
        <p:spPr>
          <a:xfrm>
            <a:off x="1627560" y="1810440"/>
            <a:ext cx="5823360" cy="44380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1" name="Shape 411"/>
        <p:cNvGrpSpPr/>
        <p:nvPr/>
      </p:nvGrpSpPr>
      <p:grpSpPr>
        <a:xfrm>
          <a:off x="0" y="0"/>
          <a:ext cx="0" cy="0"/>
          <a:chOff x="0" y="0"/>
          <a:chExt cx="0" cy="0"/>
        </a:xfrm>
      </p:grpSpPr>
      <p:pic>
        <p:nvPicPr>
          <p:cNvPr id="412" name="Google Shape;412;p74"/>
          <p:cNvPicPr preferRelativeResize="0"/>
          <p:nvPr/>
        </p:nvPicPr>
        <p:blipFill rotWithShape="1">
          <a:blip r:embed="rId3">
            <a:alphaModFix/>
          </a:blip>
          <a:srcRect b="0" l="0" r="0" t="0"/>
          <a:stretch/>
        </p:blipFill>
        <p:spPr>
          <a:xfrm>
            <a:off x="3064320" y="670680"/>
            <a:ext cx="5431320" cy="6187320"/>
          </a:xfrm>
          <a:prstGeom prst="rect">
            <a:avLst/>
          </a:prstGeom>
          <a:noFill/>
          <a:ln>
            <a:noFill/>
          </a:ln>
        </p:spPr>
      </p:pic>
      <p:sp>
        <p:nvSpPr>
          <p:cNvPr id="413" name="Google Shape;413;p74"/>
          <p:cNvSpPr txBox="1"/>
          <p:nvPr/>
        </p:nvSpPr>
        <p:spPr>
          <a:xfrm>
            <a:off x="677160" y="609480"/>
            <a:ext cx="8596800" cy="1320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it-IT" sz="3600" u="none" cap="none" strike="noStrike">
                <a:solidFill>
                  <a:srgbClr val="90C226"/>
                </a:solidFill>
                <a:latin typeface="Trebuchet MS"/>
                <a:ea typeface="Trebuchet MS"/>
                <a:cs typeface="Trebuchet MS"/>
                <a:sym typeface="Trebuchet MS"/>
              </a:rPr>
              <a:t>Progettazione 3</a:t>
            </a:r>
            <a:endParaRPr b="0" i="0" sz="36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