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5A6"/>
    <a:srgbClr val="FFFFFF"/>
    <a:srgbClr val="AF8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105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392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02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26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05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437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90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515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2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15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8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39EF1-2D67-4744-8CEF-860F5F1FC532}" type="datetimeFigureOut">
              <a:rPr lang="he-IL" smtClean="0"/>
              <a:t>ה'/תמוז/תשע"ז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C4F6-DBB8-4700-A508-7D6E35DFC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791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קבוצה 14"/>
          <p:cNvGrpSpPr/>
          <p:nvPr/>
        </p:nvGrpSpPr>
        <p:grpSpPr>
          <a:xfrm>
            <a:off x="1066800" y="2457449"/>
            <a:ext cx="2200275" cy="2105026"/>
            <a:chOff x="1066800" y="2457449"/>
            <a:chExt cx="2200275" cy="2286001"/>
          </a:xfrm>
        </p:grpSpPr>
        <p:sp>
          <p:nvSpPr>
            <p:cNvPr id="14" name="מלבן 13"/>
            <p:cNvSpPr/>
            <p:nvPr/>
          </p:nvSpPr>
          <p:spPr>
            <a:xfrm>
              <a:off x="1066800" y="2457449"/>
              <a:ext cx="2200275" cy="228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Picture 2" descr="Image result for lock stencil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153" y="2533650"/>
              <a:ext cx="1591513" cy="2049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אליפסה 3"/>
            <p:cNvSpPr/>
            <p:nvPr/>
          </p:nvSpPr>
          <p:spPr>
            <a:xfrm>
              <a:off x="1562099" y="2533650"/>
              <a:ext cx="1181101" cy="12026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Picture 4" descr="Image result for key stencil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99277" y="3149863"/>
              <a:ext cx="1909263" cy="81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5060019" y="4870913"/>
            <a:ext cx="489696" cy="92332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6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Camarillo</a:t>
            </a:r>
            <a:endParaRPr lang="he-IL" sz="6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419887" y="2120697"/>
            <a:ext cx="5498266" cy="1514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8800" b="1" dirty="0">
                <a:solidFill>
                  <a:schemeClr val="bg1"/>
                </a:solidFill>
                <a:latin typeface="Helvetica" panose="020B0604020202020204" pitchFamily="34" charset="0"/>
                <a:ea typeface="Adobe Gothic Std B" panose="020B0800000000000000" pitchFamily="34" charset="-128"/>
                <a:cs typeface="Helvetica" panose="020B0604020202020204" pitchFamily="34" charset="0"/>
              </a:rPr>
              <a:t>CK </a:t>
            </a:r>
            <a:r>
              <a:rPr lang="en-US" sz="8800" b="1" dirty="0" smtClean="0">
                <a:solidFill>
                  <a:schemeClr val="bg1"/>
                </a:solidFill>
                <a:latin typeface="Helvetica" panose="020B0604020202020204" pitchFamily="34" charset="0"/>
                <a:ea typeface="Adobe Gothic Std B" panose="020B0800000000000000" pitchFamily="34" charset="-128"/>
                <a:cs typeface="Helvetica" panose="020B0604020202020204" pitchFamily="34" charset="0"/>
              </a:rPr>
              <a:t>Locks</a:t>
            </a:r>
            <a:endParaRPr lang="en-US" sz="8800" b="1" dirty="0">
              <a:solidFill>
                <a:schemeClr val="bg1"/>
              </a:solidFill>
              <a:latin typeface="Helvetica" panose="020B0604020202020204" pitchFamily="34" charset="0"/>
              <a:ea typeface="Adobe Gothic Std B" panose="020B0800000000000000" pitchFamily="34" charset="-128"/>
              <a:cs typeface="Helvetica" panose="020B0604020202020204" pitchFamily="34" charset="0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39" y="5786418"/>
            <a:ext cx="1543050" cy="428625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486" y="4419352"/>
            <a:ext cx="2005690" cy="795811"/>
          </a:xfrm>
          <a:prstGeom prst="rect">
            <a:avLst/>
          </a:prstGeom>
        </p:spPr>
      </p:pic>
      <p:pic>
        <p:nvPicPr>
          <p:cNvPr id="1034" name="Picture 10" descr="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46" y="1125917"/>
            <a:ext cx="643779" cy="6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28" y="1417320"/>
            <a:ext cx="495299" cy="49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5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5447071" y="-206478"/>
            <a:ext cx="7482348" cy="467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51" y="3810134"/>
            <a:ext cx="1543050" cy="428625"/>
          </a:xfrm>
          <a:prstGeom prst="rect">
            <a:avLst/>
          </a:prstGeom>
        </p:spPr>
      </p:pic>
      <p:pic>
        <p:nvPicPr>
          <p:cNvPr id="8" name="תמונה 7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7" b="14258"/>
          <a:stretch/>
        </p:blipFill>
        <p:spPr>
          <a:xfrm>
            <a:off x="5252733" y="2932906"/>
            <a:ext cx="831361" cy="246063"/>
          </a:xfrm>
          <a:prstGeom prst="rect">
            <a:avLst/>
          </a:prstGeom>
        </p:spPr>
      </p:pic>
      <p:pic>
        <p:nvPicPr>
          <p:cNvPr id="9" name="תמונה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55" y="1446750"/>
            <a:ext cx="1544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/>
          <p:cNvGrpSpPr/>
          <p:nvPr/>
        </p:nvGrpSpPr>
        <p:grpSpPr>
          <a:xfrm>
            <a:off x="2806700" y="1511300"/>
            <a:ext cx="8204200" cy="5346700"/>
            <a:chOff x="2806700" y="1511300"/>
            <a:chExt cx="8204200" cy="53467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700" y="1536700"/>
              <a:ext cx="5321300" cy="5321300"/>
            </a:xfrm>
            <a:prstGeom prst="rect">
              <a:avLst/>
            </a:prstGeom>
          </p:spPr>
        </p:pic>
        <p:sp>
          <p:nvSpPr>
            <p:cNvPr id="5" name="מלבן 4"/>
            <p:cNvSpPr/>
            <p:nvPr/>
          </p:nvSpPr>
          <p:spPr>
            <a:xfrm>
              <a:off x="2806700" y="1511300"/>
              <a:ext cx="8204200" cy="5346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87744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1" b="5653"/>
          <a:stretch/>
        </p:blipFill>
        <p:spPr>
          <a:xfrm>
            <a:off x="2447228" y="1787236"/>
            <a:ext cx="7297544" cy="35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27295" r="30940" b="27705"/>
          <a:stretch/>
        </p:blipFill>
        <p:spPr>
          <a:xfrm>
            <a:off x="1670857" y="3915295"/>
            <a:ext cx="1962555" cy="87283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5" b="13894"/>
          <a:stretch/>
        </p:blipFill>
        <p:spPr>
          <a:xfrm>
            <a:off x="1670857" y="2996462"/>
            <a:ext cx="1962555" cy="9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5" b="13894"/>
          <a:stretch/>
        </p:blipFill>
        <p:spPr>
          <a:xfrm>
            <a:off x="1524000" y="3839435"/>
            <a:ext cx="4103716" cy="19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487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3</Words>
  <Application>Microsoft Office PowerPoint</Application>
  <PresentationFormat>מסך רחב</PresentationFormat>
  <Paragraphs>2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Adobe Gothic Std B</vt:lpstr>
      <vt:lpstr>Arial</vt:lpstr>
      <vt:lpstr>Calibri</vt:lpstr>
      <vt:lpstr>Calibri Light</vt:lpstr>
      <vt:lpstr>Helvetica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yehuda buzaglo</dc:creator>
  <cp:lastModifiedBy>yehuda buzaglo</cp:lastModifiedBy>
  <cp:revision>13</cp:revision>
  <dcterms:created xsi:type="dcterms:W3CDTF">2017-06-29T00:31:41Z</dcterms:created>
  <dcterms:modified xsi:type="dcterms:W3CDTF">2017-06-30T02:14:42Z</dcterms:modified>
</cp:coreProperties>
</file>