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4F4"/>
    <a:srgbClr val="5165A6"/>
    <a:srgbClr val="FFFFFF"/>
    <a:srgbClr val="AF8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0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9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0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2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0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9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2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1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8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EF1-2D67-4744-8CEF-860F5F1FC532}" type="datetimeFigureOut">
              <a:rPr lang="he-IL" smtClean="0"/>
              <a:t>ו'/תמוז/תשע"ז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9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/>
          <p:cNvGrpSpPr/>
          <p:nvPr/>
        </p:nvGrpSpPr>
        <p:grpSpPr>
          <a:xfrm>
            <a:off x="1066800" y="2457449"/>
            <a:ext cx="2200275" cy="2105026"/>
            <a:chOff x="1066800" y="2457449"/>
            <a:chExt cx="2200275" cy="2286001"/>
          </a:xfrm>
        </p:grpSpPr>
        <p:sp>
          <p:nvSpPr>
            <p:cNvPr id="14" name="מלבן 13"/>
            <p:cNvSpPr/>
            <p:nvPr/>
          </p:nvSpPr>
          <p:spPr>
            <a:xfrm>
              <a:off x="1066800" y="2457449"/>
              <a:ext cx="2200275" cy="228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Image result for lock stencil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153" y="2533650"/>
              <a:ext cx="1591513" cy="204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אליפסה 3"/>
            <p:cNvSpPr/>
            <p:nvPr/>
          </p:nvSpPr>
          <p:spPr>
            <a:xfrm>
              <a:off x="1562099" y="2533650"/>
              <a:ext cx="1181101" cy="12026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4" descr="Image result for key stencil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99277" y="3149863"/>
              <a:ext cx="1909263" cy="81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060019" y="4870913"/>
            <a:ext cx="489696" cy="92332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Camarillo</a:t>
            </a:r>
            <a:endParaRPr lang="he-IL" sz="6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419887" y="2120697"/>
            <a:ext cx="5498266" cy="1514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CK </a:t>
            </a:r>
            <a:r>
              <a:rPr lang="en-US" sz="8800" b="1" dirty="0" smtClean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Locks</a:t>
            </a:r>
            <a:endParaRPr lang="en-US" sz="8800" b="1" dirty="0">
              <a:solidFill>
                <a:schemeClr val="bg1"/>
              </a:solidFill>
              <a:latin typeface="Helvetica" panose="020B0604020202020204" pitchFamily="34" charset="0"/>
              <a:ea typeface="Adobe Gothic Std B" panose="020B0800000000000000" pitchFamily="34" charset="-128"/>
              <a:cs typeface="Helvetica" panose="020B0604020202020204" pitchFamily="34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39" y="5786418"/>
            <a:ext cx="1543050" cy="428625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86" y="4419352"/>
            <a:ext cx="2005690" cy="795811"/>
          </a:xfrm>
          <a:prstGeom prst="rect">
            <a:avLst/>
          </a:prstGeom>
        </p:spPr>
      </p:pic>
      <p:pic>
        <p:nvPicPr>
          <p:cNvPr id="1034" name="Picture 10" descr="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46" y="1125917"/>
            <a:ext cx="643779" cy="6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28" y="1417320"/>
            <a:ext cx="495299" cy="4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5447071" y="-206478"/>
            <a:ext cx="7482348" cy="467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51" y="3810134"/>
            <a:ext cx="1543050" cy="428625"/>
          </a:xfrm>
          <a:prstGeom prst="rect">
            <a:avLst/>
          </a:prstGeom>
        </p:spPr>
      </p:pic>
      <p:pic>
        <p:nvPicPr>
          <p:cNvPr id="8" name="תמונה 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" b="14258"/>
          <a:stretch/>
        </p:blipFill>
        <p:spPr>
          <a:xfrm>
            <a:off x="5252733" y="2932906"/>
            <a:ext cx="831361" cy="246063"/>
          </a:xfrm>
          <a:prstGeom prst="rect">
            <a:avLst/>
          </a:prstGeom>
        </p:spPr>
      </p:pic>
      <p:pic>
        <p:nvPicPr>
          <p:cNvPr id="9" name="תמונה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55" y="1446750"/>
            <a:ext cx="1544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/>
        </p:nvGrpSpPr>
        <p:grpSpPr>
          <a:xfrm>
            <a:off x="2806700" y="1511300"/>
            <a:ext cx="8204200" cy="5346700"/>
            <a:chOff x="2806700" y="1511300"/>
            <a:chExt cx="8204200" cy="53467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700" y="1536700"/>
              <a:ext cx="5321300" cy="5321300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2806700" y="1511300"/>
              <a:ext cx="8204200" cy="534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774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1" b="5653"/>
          <a:stretch/>
        </p:blipFill>
        <p:spPr>
          <a:xfrm>
            <a:off x="2447228" y="1787236"/>
            <a:ext cx="7297544" cy="3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27295" r="30940" b="27705"/>
          <a:stretch/>
        </p:blipFill>
        <p:spPr>
          <a:xfrm>
            <a:off x="1670857" y="3915295"/>
            <a:ext cx="1962555" cy="87283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b="13894"/>
          <a:stretch/>
        </p:blipFill>
        <p:spPr>
          <a:xfrm>
            <a:off x="1670857" y="2996462"/>
            <a:ext cx="1962555" cy="9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b="13894"/>
          <a:stretch/>
        </p:blipFill>
        <p:spPr>
          <a:xfrm>
            <a:off x="1524000" y="3839435"/>
            <a:ext cx="4103716" cy="19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4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2828203" y="1875190"/>
            <a:ext cx="2205913" cy="848345"/>
          </a:xfrm>
          <a:prstGeom prst="roundRect">
            <a:avLst>
              <a:gd name="adj" fmla="val 0"/>
            </a:avLst>
          </a:prstGeom>
          <a:gradFill flip="none" rotWithShape="1">
            <a:gsLst>
              <a:gs pos="40848">
                <a:srgbClr val="EAD4F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9992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</Words>
  <Application>Microsoft Office PowerPoint</Application>
  <PresentationFormat>מסך רחב</PresentationFormat>
  <Paragraphs>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Helvetica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buzaglo</dc:creator>
  <cp:lastModifiedBy>yehuda buzaglo</cp:lastModifiedBy>
  <cp:revision>16</cp:revision>
  <dcterms:created xsi:type="dcterms:W3CDTF">2017-06-29T00:31:41Z</dcterms:created>
  <dcterms:modified xsi:type="dcterms:W3CDTF">2017-07-01T04:33:27Z</dcterms:modified>
</cp:coreProperties>
</file>