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986" autoAdjust="0"/>
    <p:restoredTop sz="94660"/>
  </p:normalViewPr>
  <p:slideViewPr>
    <p:cSldViewPr snapToGrid="0">
      <p:cViewPr>
        <p:scale>
          <a:sx n="400" d="100"/>
          <a:sy n="400" d="100"/>
        </p:scale>
        <p:origin x="-8352" y="-13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9E799-8191-47BF-82A1-8D3CDEB290B2}" type="datetimeFigureOut">
              <a:rPr lang="he-IL" smtClean="0"/>
              <a:t>ל'/סיון/תשע"ז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B9E76-D27F-4A48-B741-07F26776ABF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31792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9E799-8191-47BF-82A1-8D3CDEB290B2}" type="datetimeFigureOut">
              <a:rPr lang="he-IL" smtClean="0"/>
              <a:t>ל'/סיון/תשע"ז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B9E76-D27F-4A48-B741-07F26776ABF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92441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9E799-8191-47BF-82A1-8D3CDEB290B2}" type="datetimeFigureOut">
              <a:rPr lang="he-IL" smtClean="0"/>
              <a:t>ל'/סיון/תשע"ז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B9E76-D27F-4A48-B741-07F26776ABF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19191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9E799-8191-47BF-82A1-8D3CDEB290B2}" type="datetimeFigureOut">
              <a:rPr lang="he-IL" smtClean="0"/>
              <a:t>ל'/סיון/תשע"ז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B9E76-D27F-4A48-B741-07F26776ABF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90062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9E799-8191-47BF-82A1-8D3CDEB290B2}" type="datetimeFigureOut">
              <a:rPr lang="he-IL" smtClean="0"/>
              <a:t>ל'/סיון/תשע"ז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B9E76-D27F-4A48-B741-07F26776ABF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55385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9E799-8191-47BF-82A1-8D3CDEB290B2}" type="datetimeFigureOut">
              <a:rPr lang="he-IL" smtClean="0"/>
              <a:t>ל'/סיון/תשע"ז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B9E76-D27F-4A48-B741-07F26776ABF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261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9E799-8191-47BF-82A1-8D3CDEB290B2}" type="datetimeFigureOut">
              <a:rPr lang="he-IL" smtClean="0"/>
              <a:t>ל'/סיון/תשע"ז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B9E76-D27F-4A48-B741-07F26776ABF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56497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9E799-8191-47BF-82A1-8D3CDEB290B2}" type="datetimeFigureOut">
              <a:rPr lang="he-IL" smtClean="0"/>
              <a:t>ל'/סיון/תשע"ז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B9E76-D27F-4A48-B741-07F26776ABF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00974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9E799-8191-47BF-82A1-8D3CDEB290B2}" type="datetimeFigureOut">
              <a:rPr lang="he-IL" smtClean="0"/>
              <a:t>ל'/סיון/תשע"ז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B9E76-D27F-4A48-B741-07F26776ABF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20147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9E799-8191-47BF-82A1-8D3CDEB290B2}" type="datetimeFigureOut">
              <a:rPr lang="he-IL" smtClean="0"/>
              <a:t>ל'/סיון/תשע"ז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B9E76-D27F-4A48-B741-07F26776ABF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26356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9E799-8191-47BF-82A1-8D3CDEB290B2}" type="datetimeFigureOut">
              <a:rPr lang="he-IL" smtClean="0"/>
              <a:t>ל'/סיון/תשע"ז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B9E76-D27F-4A48-B741-07F26776ABF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67243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79E799-8191-47BF-82A1-8D3CDEB290B2}" type="datetimeFigureOut">
              <a:rPr lang="he-IL" smtClean="0"/>
              <a:t>ל'/סיון/תשע"ז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B9E76-D27F-4A48-B741-07F26776ABF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07867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קבוצה 6"/>
          <p:cNvGrpSpPr/>
          <p:nvPr/>
        </p:nvGrpSpPr>
        <p:grpSpPr>
          <a:xfrm>
            <a:off x="2934860" y="1517514"/>
            <a:ext cx="4185787" cy="4516627"/>
            <a:chOff x="2934860" y="1517514"/>
            <a:chExt cx="4185787" cy="4516627"/>
          </a:xfrm>
        </p:grpSpPr>
        <p:grpSp>
          <p:nvGrpSpPr>
            <p:cNvPr id="5" name="קבוצה 4"/>
            <p:cNvGrpSpPr/>
            <p:nvPr/>
          </p:nvGrpSpPr>
          <p:grpSpPr>
            <a:xfrm>
              <a:off x="3142034" y="1935961"/>
              <a:ext cx="2033081" cy="4098180"/>
              <a:chOff x="5406452" y="1664077"/>
              <a:chExt cx="2032313" cy="4136601"/>
            </a:xfrm>
          </p:grpSpPr>
          <p:pic>
            <p:nvPicPr>
              <p:cNvPr id="1034" name="Picture 10" descr="Image result for iphone 7 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406452" y="1664077"/>
                <a:ext cx="2032313" cy="41366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" name="מלבן מעוגל 3"/>
              <p:cNvSpPr/>
              <p:nvPr/>
            </p:nvSpPr>
            <p:spPr>
              <a:xfrm>
                <a:off x="5532530" y="2160717"/>
                <a:ext cx="1792399" cy="3082489"/>
              </a:xfrm>
              <a:prstGeom prst="roundRect">
                <a:avLst>
                  <a:gd name="adj" fmla="val 1312"/>
                </a:avLst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grpSp>
          <p:nvGrpSpPr>
            <p:cNvPr id="3" name="קבוצה 2"/>
            <p:cNvGrpSpPr/>
            <p:nvPr/>
          </p:nvGrpSpPr>
          <p:grpSpPr>
            <a:xfrm>
              <a:off x="2934860" y="1517514"/>
              <a:ext cx="4185787" cy="4091850"/>
              <a:chOff x="7438766" y="1664077"/>
              <a:chExt cx="3703502" cy="3703502"/>
            </a:xfrm>
          </p:grpSpPr>
          <p:pic>
            <p:nvPicPr>
              <p:cNvPr id="9" name="Picture 4" descr="Image result for iphone 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38766" y="1664077"/>
                <a:ext cx="3703502" cy="370350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" name="מלבן מעוגל 1"/>
              <p:cNvSpPr/>
              <p:nvPr/>
            </p:nvSpPr>
            <p:spPr>
              <a:xfrm>
                <a:off x="8534399" y="2189901"/>
                <a:ext cx="1514475" cy="2544024"/>
              </a:xfrm>
              <a:prstGeom prst="roundRect">
                <a:avLst>
                  <a:gd name="adj" fmla="val 2524"/>
                </a:avLst>
              </a:prstGeom>
              <a:blipFill dpi="0" rotWithShape="1">
                <a:blip r:embed="rId5"/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64853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קבוצה 13"/>
          <p:cNvGrpSpPr/>
          <p:nvPr/>
        </p:nvGrpSpPr>
        <p:grpSpPr>
          <a:xfrm>
            <a:off x="4153711" y="669872"/>
            <a:ext cx="6478620" cy="4066161"/>
            <a:chOff x="4153711" y="669872"/>
            <a:chExt cx="6478620" cy="4066161"/>
          </a:xfrm>
        </p:grpSpPr>
        <p:sp>
          <p:nvSpPr>
            <p:cNvPr id="10" name="מלבן 9"/>
            <p:cNvSpPr/>
            <p:nvPr/>
          </p:nvSpPr>
          <p:spPr>
            <a:xfrm>
              <a:off x="4153711" y="669872"/>
              <a:ext cx="6478620" cy="406616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grpSp>
          <p:nvGrpSpPr>
            <p:cNvPr id="11" name="קבוצה 10"/>
            <p:cNvGrpSpPr/>
            <p:nvPr/>
          </p:nvGrpSpPr>
          <p:grpSpPr>
            <a:xfrm>
              <a:off x="5340485" y="726903"/>
              <a:ext cx="4105072" cy="3952101"/>
              <a:chOff x="3644979" y="726903"/>
              <a:chExt cx="5800578" cy="5670402"/>
            </a:xfrm>
          </p:grpSpPr>
          <p:pic>
            <p:nvPicPr>
              <p:cNvPr id="12" name="Picture 4" descr="Image result for iphone 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44979" y="726903"/>
                <a:ext cx="5800578" cy="567040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" name="מלבן מעוגל 12"/>
              <p:cNvSpPr/>
              <p:nvPr/>
            </p:nvSpPr>
            <p:spPr>
              <a:xfrm>
                <a:off x="5359941" y="1529023"/>
                <a:ext cx="2373548" cy="3889284"/>
              </a:xfrm>
              <a:prstGeom prst="roundRect">
                <a:avLst>
                  <a:gd name="adj" fmla="val 1802"/>
                </a:avLst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92684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300" y="1315296"/>
            <a:ext cx="381000" cy="381000"/>
          </a:xfrm>
          <a:prstGeom prst="rect">
            <a:avLst/>
          </a:prstGeom>
        </p:spPr>
      </p:pic>
      <p:pic>
        <p:nvPicPr>
          <p:cNvPr id="1026" name="Picture 2" descr="Image result for israel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3881" y="197969"/>
            <a:ext cx="2808000" cy="210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תמונה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712" y="1314553"/>
            <a:ext cx="383381" cy="38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086987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</TotalTime>
  <Words>0</Words>
  <Application>Microsoft Office PowerPoint</Application>
  <PresentationFormat>מסך רחב</PresentationFormat>
  <Paragraphs>0</Paragraphs>
  <Slides>3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ערכת נושא Office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yehuda buzaglo</dc:creator>
  <cp:lastModifiedBy>yehuda buzaglo</cp:lastModifiedBy>
  <cp:revision>13</cp:revision>
  <dcterms:created xsi:type="dcterms:W3CDTF">2017-06-23T03:58:06Z</dcterms:created>
  <dcterms:modified xsi:type="dcterms:W3CDTF">2017-06-25T01:12:24Z</dcterms:modified>
</cp:coreProperties>
</file>