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>
        <p:scale>
          <a:sx n="400" d="100"/>
          <a:sy n="400" d="100"/>
        </p:scale>
        <p:origin x="288" y="-9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E799-8191-47BF-82A1-8D3CDEB290B2}" type="datetimeFigureOut">
              <a:rPr lang="he-IL" smtClean="0"/>
              <a:t>ל'/סיון/תשע"ז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E76-D27F-4A48-B741-07F26776AB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179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E799-8191-47BF-82A1-8D3CDEB290B2}" type="datetimeFigureOut">
              <a:rPr lang="he-IL" smtClean="0"/>
              <a:t>ל'/סיון/תשע"ז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E76-D27F-4A48-B741-07F26776AB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244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E799-8191-47BF-82A1-8D3CDEB290B2}" type="datetimeFigureOut">
              <a:rPr lang="he-IL" smtClean="0"/>
              <a:t>ל'/סיון/תשע"ז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E76-D27F-4A48-B741-07F26776AB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919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E799-8191-47BF-82A1-8D3CDEB290B2}" type="datetimeFigureOut">
              <a:rPr lang="he-IL" smtClean="0"/>
              <a:t>ל'/סיון/תשע"ז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E76-D27F-4A48-B741-07F26776AB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006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E799-8191-47BF-82A1-8D3CDEB290B2}" type="datetimeFigureOut">
              <a:rPr lang="he-IL" smtClean="0"/>
              <a:t>ל'/סיון/תשע"ז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E76-D27F-4A48-B741-07F26776AB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538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E799-8191-47BF-82A1-8D3CDEB290B2}" type="datetimeFigureOut">
              <a:rPr lang="he-IL" smtClean="0"/>
              <a:t>ל'/סיון/תשע"ז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E76-D27F-4A48-B741-07F26776AB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6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E799-8191-47BF-82A1-8D3CDEB290B2}" type="datetimeFigureOut">
              <a:rPr lang="he-IL" smtClean="0"/>
              <a:t>ל'/סיון/תשע"ז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E76-D27F-4A48-B741-07F26776AB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649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E799-8191-47BF-82A1-8D3CDEB290B2}" type="datetimeFigureOut">
              <a:rPr lang="he-IL" smtClean="0"/>
              <a:t>ל'/סיון/תשע"ז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E76-D27F-4A48-B741-07F26776AB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097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E799-8191-47BF-82A1-8D3CDEB290B2}" type="datetimeFigureOut">
              <a:rPr lang="he-IL" smtClean="0"/>
              <a:t>ל'/סיון/תשע"ז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E76-D27F-4A48-B741-07F26776AB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014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E799-8191-47BF-82A1-8D3CDEB290B2}" type="datetimeFigureOut">
              <a:rPr lang="he-IL" smtClean="0"/>
              <a:t>ל'/סיון/תשע"ז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E76-D27F-4A48-B741-07F26776AB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635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E799-8191-47BF-82A1-8D3CDEB290B2}" type="datetimeFigureOut">
              <a:rPr lang="he-IL" smtClean="0"/>
              <a:t>ל'/סיון/תשע"ז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9E76-D27F-4A48-B741-07F26776AB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724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9E799-8191-47BF-82A1-8D3CDEB290B2}" type="datetimeFigureOut">
              <a:rPr lang="he-IL" smtClean="0"/>
              <a:t>ל'/סיון/תשע"ז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B9E76-D27F-4A48-B741-07F26776AB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786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Image result for iphone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160" y="1762127"/>
            <a:ext cx="3580239" cy="360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קבוצה 25"/>
          <p:cNvGrpSpPr/>
          <p:nvPr/>
        </p:nvGrpSpPr>
        <p:grpSpPr>
          <a:xfrm>
            <a:off x="1677256" y="1648581"/>
            <a:ext cx="2332769" cy="3486023"/>
            <a:chOff x="1677256" y="1648581"/>
            <a:chExt cx="2332769" cy="3486023"/>
          </a:xfrm>
        </p:grpSpPr>
        <p:grpSp>
          <p:nvGrpSpPr>
            <p:cNvPr id="25" name="קבוצה 24"/>
            <p:cNvGrpSpPr/>
            <p:nvPr/>
          </p:nvGrpSpPr>
          <p:grpSpPr>
            <a:xfrm>
              <a:off x="1677256" y="2153008"/>
              <a:ext cx="1431004" cy="2981596"/>
              <a:chOff x="1677256" y="2153008"/>
              <a:chExt cx="1431004" cy="2981596"/>
            </a:xfrm>
          </p:grpSpPr>
          <p:pic>
            <p:nvPicPr>
              <p:cNvPr id="11" name="Picture 10" descr="Image result for iphone 7 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677256" y="2153008"/>
                <a:ext cx="1431004" cy="29815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מלבן מעוגל 11"/>
              <p:cNvSpPr/>
              <p:nvPr/>
            </p:nvSpPr>
            <p:spPr>
              <a:xfrm>
                <a:off x="1761721" y="2532901"/>
                <a:ext cx="1262074" cy="2243887"/>
              </a:xfrm>
              <a:prstGeom prst="roundRect">
                <a:avLst>
                  <a:gd name="adj" fmla="val 168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8" name="קבוצה 7"/>
            <p:cNvGrpSpPr/>
            <p:nvPr/>
          </p:nvGrpSpPr>
          <p:grpSpPr>
            <a:xfrm>
              <a:off x="2459715" y="1648581"/>
              <a:ext cx="1550310" cy="3128207"/>
              <a:chOff x="2182684" y="1762127"/>
              <a:chExt cx="1738960" cy="3490463"/>
            </a:xfrm>
          </p:grpSpPr>
          <p:grpSp>
            <p:nvGrpSpPr>
              <p:cNvPr id="13" name="קבוצה 12"/>
              <p:cNvGrpSpPr/>
              <p:nvPr/>
            </p:nvGrpSpPr>
            <p:grpSpPr>
              <a:xfrm>
                <a:off x="2182684" y="1762127"/>
                <a:ext cx="1738960" cy="3490463"/>
                <a:chOff x="5406452" y="1664077"/>
                <a:chExt cx="2032313" cy="4136601"/>
              </a:xfrm>
            </p:grpSpPr>
            <p:pic>
              <p:nvPicPr>
                <p:cNvPr id="14" name="Picture 10" descr="Image result for iphone 7 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406452" y="1664077"/>
                  <a:ext cx="2032313" cy="41366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" name="מלבן מעוגל 14"/>
                <p:cNvSpPr/>
                <p:nvPr/>
              </p:nvSpPr>
              <p:spPr>
                <a:xfrm>
                  <a:off x="5532530" y="2160717"/>
                  <a:ext cx="1792399" cy="3082489"/>
                </a:xfrm>
                <a:prstGeom prst="roundRect">
                  <a:avLst>
                    <a:gd name="adj" fmla="val 1312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16" name="מלבן מעוגל 15"/>
              <p:cNvSpPr/>
              <p:nvPr/>
            </p:nvSpPr>
            <p:spPr>
              <a:xfrm>
                <a:off x="2290563" y="2170717"/>
                <a:ext cx="1533676" cy="2563208"/>
              </a:xfrm>
              <a:prstGeom prst="roundRect">
                <a:avLst>
                  <a:gd name="adj" fmla="val 1964"/>
                </a:avLst>
              </a:prstGeom>
              <a:blipFill dpi="0" rotWithShape="1">
                <a:blip r:embed="rId7"/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485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קבוצה 13"/>
          <p:cNvGrpSpPr/>
          <p:nvPr/>
        </p:nvGrpSpPr>
        <p:grpSpPr>
          <a:xfrm>
            <a:off x="4153711" y="669872"/>
            <a:ext cx="6478620" cy="4066161"/>
            <a:chOff x="4153711" y="669872"/>
            <a:chExt cx="6478620" cy="4066161"/>
          </a:xfrm>
        </p:grpSpPr>
        <p:sp>
          <p:nvSpPr>
            <p:cNvPr id="10" name="מלבן 9"/>
            <p:cNvSpPr/>
            <p:nvPr/>
          </p:nvSpPr>
          <p:spPr>
            <a:xfrm>
              <a:off x="4153711" y="669872"/>
              <a:ext cx="6478620" cy="40661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1" name="קבוצה 10"/>
            <p:cNvGrpSpPr/>
            <p:nvPr/>
          </p:nvGrpSpPr>
          <p:grpSpPr>
            <a:xfrm>
              <a:off x="5340485" y="726903"/>
              <a:ext cx="4105072" cy="3952101"/>
              <a:chOff x="3644979" y="726903"/>
              <a:chExt cx="5800578" cy="5670402"/>
            </a:xfrm>
          </p:grpSpPr>
          <p:pic>
            <p:nvPicPr>
              <p:cNvPr id="12" name="Picture 4" descr="Image result for iphone 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4979" y="726903"/>
                <a:ext cx="5800578" cy="56704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מלבן מעוגל 12"/>
              <p:cNvSpPr/>
              <p:nvPr/>
            </p:nvSpPr>
            <p:spPr>
              <a:xfrm>
                <a:off x="5359941" y="1529023"/>
                <a:ext cx="2373548" cy="3889284"/>
              </a:xfrm>
              <a:prstGeom prst="roundRect">
                <a:avLst>
                  <a:gd name="adj" fmla="val 1802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268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קבוצה 6"/>
          <p:cNvGrpSpPr/>
          <p:nvPr/>
        </p:nvGrpSpPr>
        <p:grpSpPr>
          <a:xfrm>
            <a:off x="7480301" y="1546860"/>
            <a:ext cx="2051050" cy="3818005"/>
            <a:chOff x="7480301" y="1546860"/>
            <a:chExt cx="2051050" cy="3818005"/>
          </a:xfrm>
        </p:grpSpPr>
        <p:pic>
          <p:nvPicPr>
            <p:cNvPr id="4" name="Picture 4" descr="Image result for iphone 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50" r="23644"/>
            <a:stretch/>
          </p:blipFill>
          <p:spPr bwMode="auto">
            <a:xfrm>
              <a:off x="7480301" y="1546860"/>
              <a:ext cx="2051050" cy="3818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מלבן מעוגל 5"/>
            <p:cNvSpPr/>
            <p:nvPr/>
          </p:nvSpPr>
          <p:spPr>
            <a:xfrm>
              <a:off x="7715249" y="2063750"/>
              <a:ext cx="1607820" cy="2651760"/>
            </a:xfrm>
            <a:prstGeom prst="roundRect">
              <a:avLst>
                <a:gd name="adj" fmla="val 2370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00934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731" y="1174802"/>
            <a:ext cx="381000" cy="381000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12" y="1314553"/>
            <a:ext cx="383381" cy="381743"/>
          </a:xfrm>
          <a:prstGeom prst="rect">
            <a:avLst/>
          </a:prstGeom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994" y="3378994"/>
            <a:ext cx="238998" cy="238998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99" y="3378994"/>
            <a:ext cx="253740" cy="249713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4" t="15300" r="15419" b="16384"/>
          <a:stretch/>
        </p:blipFill>
        <p:spPr>
          <a:xfrm>
            <a:off x="1319213" y="4826794"/>
            <a:ext cx="145256" cy="150019"/>
          </a:xfrm>
          <a:prstGeom prst="rect">
            <a:avLst/>
          </a:prstGeom>
        </p:spPr>
      </p:pic>
      <p:grpSp>
        <p:nvGrpSpPr>
          <p:cNvPr id="6" name="קבוצה 5"/>
          <p:cNvGrpSpPr/>
          <p:nvPr/>
        </p:nvGrpSpPr>
        <p:grpSpPr>
          <a:xfrm>
            <a:off x="1962150" y="4148139"/>
            <a:ext cx="237185" cy="242887"/>
            <a:chOff x="919162" y="1999932"/>
            <a:chExt cx="3257550" cy="3257550"/>
          </a:xfrm>
        </p:grpSpPr>
        <p:pic>
          <p:nvPicPr>
            <p:cNvPr id="8" name="תמונה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162" y="1999932"/>
              <a:ext cx="3257550" cy="3257550"/>
            </a:xfrm>
            <a:prstGeom prst="rect">
              <a:avLst/>
            </a:prstGeom>
          </p:spPr>
        </p:pic>
        <p:pic>
          <p:nvPicPr>
            <p:cNvPr id="9" name="Picture 2" descr="Image result for israel icon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1" t="-2" r="17099" b="7246"/>
            <a:stretch/>
          </p:blipFill>
          <p:spPr bwMode="auto">
            <a:xfrm>
              <a:off x="1507852" y="2543177"/>
              <a:ext cx="2125796" cy="223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2" descr="Image result for israel ico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1" t="-2" r="17099" b="7246"/>
          <a:stretch/>
        </p:blipFill>
        <p:spPr bwMode="auto">
          <a:xfrm>
            <a:off x="1319214" y="4829174"/>
            <a:ext cx="145255" cy="15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08698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0</Words>
  <Application>Microsoft Office PowerPoint</Application>
  <PresentationFormat>מסך רחב</PresentationFormat>
  <Paragraphs>0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yehuda buzaglo</dc:creator>
  <cp:lastModifiedBy>yehuda buzaglo</cp:lastModifiedBy>
  <cp:revision>20</cp:revision>
  <dcterms:created xsi:type="dcterms:W3CDTF">2017-06-23T03:58:06Z</dcterms:created>
  <dcterms:modified xsi:type="dcterms:W3CDTF">2017-06-25T05:10:23Z</dcterms:modified>
</cp:coreProperties>
</file>