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B1EE"/>
    <a:srgbClr val="042542"/>
    <a:srgbClr val="50C1FA"/>
    <a:srgbClr val="258FEF"/>
    <a:srgbClr val="107CDE"/>
    <a:srgbClr val="E4870A"/>
    <a:srgbClr val="750505"/>
    <a:srgbClr val="E40A0A"/>
    <a:srgbClr val="900606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0D04-C92C-4BAC-B9B0-4483AE41D3E2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B008-A85B-4FF1-BC9F-BA03A708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43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0D04-C92C-4BAC-B9B0-4483AE41D3E2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B008-A85B-4FF1-BC9F-BA03A708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06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0D04-C92C-4BAC-B9B0-4483AE41D3E2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B008-A85B-4FF1-BC9F-BA03A708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69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0D04-C92C-4BAC-B9B0-4483AE41D3E2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B008-A85B-4FF1-BC9F-BA03A708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0D04-C92C-4BAC-B9B0-4483AE41D3E2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B008-A85B-4FF1-BC9F-BA03A708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23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0D04-C92C-4BAC-B9B0-4483AE41D3E2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B008-A85B-4FF1-BC9F-BA03A708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73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0D04-C92C-4BAC-B9B0-4483AE41D3E2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B008-A85B-4FF1-BC9F-BA03A708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66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0D04-C92C-4BAC-B9B0-4483AE41D3E2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B008-A85B-4FF1-BC9F-BA03A708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0D04-C92C-4BAC-B9B0-4483AE41D3E2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B008-A85B-4FF1-BC9F-BA03A708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4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0D04-C92C-4BAC-B9B0-4483AE41D3E2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B008-A85B-4FF1-BC9F-BA03A708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20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0D04-C92C-4BAC-B9B0-4483AE41D3E2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B008-A85B-4FF1-BC9F-BA03A708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62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50D04-C92C-4BAC-B9B0-4483AE41D3E2}" type="datetimeFigureOut">
              <a:rPr kumimoji="1" lang="ja-JP" altLang="en-US" smtClean="0"/>
              <a:t>2018/10/25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B008-A85B-4FF1-BC9F-BA03A7080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22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86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Pamel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Goog</a:t>
            </a:r>
            <a:r>
              <a:rPr kumimoji="1" lang="en-US" altLang="ja-JP" dirty="0" smtClean="0"/>
              <a:t> _ </a:t>
            </a:r>
            <a:r>
              <a:rPr kumimoji="1" lang="en-US" altLang="ja-JP" dirty="0" err="1" smtClean="0"/>
              <a:t>MainFace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984739" y="967154"/>
            <a:ext cx="3982915" cy="3982915"/>
            <a:chOff x="984739" y="967154"/>
            <a:chExt cx="3982915" cy="3982915"/>
          </a:xfrm>
        </p:grpSpPr>
        <p:sp>
          <p:nvSpPr>
            <p:cNvPr id="8" name="正方形/長方形 7"/>
            <p:cNvSpPr/>
            <p:nvPr/>
          </p:nvSpPr>
          <p:spPr>
            <a:xfrm>
              <a:off x="984739" y="967154"/>
              <a:ext cx="3982915" cy="3982915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726223" y="1292469"/>
              <a:ext cx="2499946" cy="2154116"/>
              <a:chOff x="1644160" y="1292469"/>
              <a:chExt cx="2499946" cy="2154116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1644160" y="1292469"/>
                <a:ext cx="272562" cy="215411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3871544" y="1292469"/>
                <a:ext cx="272562" cy="215411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02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86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Pamel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Goog</a:t>
            </a:r>
            <a:r>
              <a:rPr kumimoji="1" lang="en-US" altLang="ja-JP" dirty="0" smtClean="0"/>
              <a:t> _</a:t>
            </a:r>
            <a:r>
              <a:rPr kumimoji="1" lang="en-US" altLang="ja-JP" dirty="0" err="1" smtClean="0"/>
              <a:t>SemiAngry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984739" y="967154"/>
            <a:ext cx="3982915" cy="3982915"/>
            <a:chOff x="984739" y="967154"/>
            <a:chExt cx="3982915" cy="3982915"/>
          </a:xfrm>
        </p:grpSpPr>
        <p:sp>
          <p:nvSpPr>
            <p:cNvPr id="6" name="正方形/長方形 5"/>
            <p:cNvSpPr/>
            <p:nvPr/>
          </p:nvSpPr>
          <p:spPr>
            <a:xfrm>
              <a:off x="984739" y="967154"/>
              <a:ext cx="3982915" cy="3982915"/>
            </a:xfrm>
            <a:prstGeom prst="rect">
              <a:avLst/>
            </a:prstGeom>
            <a:solidFill>
              <a:srgbClr val="EDE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1726223" y="1292469"/>
              <a:ext cx="2499946" cy="2154116"/>
              <a:chOff x="1644160" y="1292469"/>
              <a:chExt cx="2499946" cy="2154116"/>
            </a:xfrm>
          </p:grpSpPr>
          <p:sp>
            <p:nvSpPr>
              <p:cNvPr id="8" name="正方形/長方形 7"/>
              <p:cNvSpPr/>
              <p:nvPr/>
            </p:nvSpPr>
            <p:spPr>
              <a:xfrm>
                <a:off x="1644160" y="1292469"/>
                <a:ext cx="272562" cy="215411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3871544" y="1292469"/>
                <a:ext cx="272562" cy="215411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498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86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GameOverWnd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973179" y="2213811"/>
            <a:ext cx="7892716" cy="1815882"/>
            <a:chOff x="1973179" y="2213811"/>
            <a:chExt cx="7892716" cy="1815882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1973179" y="2213811"/>
              <a:ext cx="7892716" cy="144655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800" dirty="0" smtClean="0">
                  <a:gradFill>
                    <a:gsLst>
                      <a:gs pos="83000">
                        <a:srgbClr val="50C1FA"/>
                      </a:gs>
                      <a:gs pos="31000">
                        <a:srgbClr val="0D63B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Meiryo UI" panose="020B0604030504040204" pitchFamily="50" charset="-128"/>
                  <a:cs typeface="Segoe UI" panose="020B0502040204020203" pitchFamily="34" charset="0"/>
                </a:rPr>
                <a:t>Game Over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019290" y="3660361"/>
              <a:ext cx="180049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 smtClean="0">
                  <a:gradFill>
                    <a:gsLst>
                      <a:gs pos="84000">
                        <a:srgbClr val="042542"/>
                      </a:gs>
                      <a:gs pos="66000">
                        <a:srgbClr val="1B5780"/>
                      </a:gs>
                      <a:gs pos="28000">
                        <a:srgbClr val="45B1EE"/>
                      </a:gs>
                    </a:gsLst>
                    <a:lin ang="5400000" scaled="0"/>
                  </a:gradFill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パメルは怒った</a:t>
              </a:r>
              <a:endParaRPr lang="ja-JP" altLang="en-US" dirty="0">
                <a:gradFill>
                  <a:gsLst>
                    <a:gs pos="84000">
                      <a:srgbClr val="042542"/>
                    </a:gs>
                    <a:gs pos="66000">
                      <a:srgbClr val="1B5780"/>
                    </a:gs>
                    <a:gs pos="28000">
                      <a:srgbClr val="45B1EE"/>
                    </a:gs>
                  </a:gsLst>
                  <a:lin ang="5400000" scaled="0"/>
                </a:gradFill>
                <a:latin typeface="游明朝 Demibold" panose="02020600000000000000" pitchFamily="18" charset="-128"/>
                <a:ea typeface="游明朝 Demibold" panose="020206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Meiryo UI</vt:lpstr>
      <vt:lpstr>游ゴシック</vt:lpstr>
      <vt:lpstr>游ゴシック Light</vt:lpstr>
      <vt:lpstr>游明朝 Demibold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慶應義塾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js4150ym</dc:creator>
  <cp:lastModifiedBy>js4150ym</cp:lastModifiedBy>
  <cp:revision>5</cp:revision>
  <dcterms:created xsi:type="dcterms:W3CDTF">2018-09-18T07:35:53Z</dcterms:created>
  <dcterms:modified xsi:type="dcterms:W3CDTF">2018-10-25T05:37:01Z</dcterms:modified>
</cp:coreProperties>
</file>