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0" r:id="rId2"/>
    <p:sldId id="257" r:id="rId3"/>
    <p:sldId id="265" r:id="rId4"/>
    <p:sldId id="274" r:id="rId5"/>
    <p:sldId id="266" r:id="rId6"/>
    <p:sldId id="258" r:id="rId7"/>
    <p:sldId id="259" r:id="rId8"/>
    <p:sldId id="261" r:id="rId9"/>
    <p:sldId id="271" r:id="rId10"/>
    <p:sldId id="272" r:id="rId11"/>
    <p:sldId id="273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はじめ" id="{07960DA7-8579-4C5C-B78D-B1C195352AB6}">
          <p14:sldIdLst>
            <p14:sldId id="270"/>
          </p14:sldIdLst>
        </p14:section>
        <p14:section name="宣伝" id="{77A68A68-DB4A-44A8-AA20-E38427D6BF95}">
          <p14:sldIdLst>
            <p14:sldId id="257"/>
            <p14:sldId id="265"/>
            <p14:sldId id="274"/>
            <p14:sldId id="266"/>
            <p14:sldId id="258"/>
            <p14:sldId id="259"/>
            <p14:sldId id="261"/>
            <p14:sldId id="271"/>
            <p14:sldId id="272"/>
            <p14:sldId id="273"/>
          </p14:sldIdLst>
        </p14:section>
        <p14:section name="uicomp構造" id="{F3DEE467-3675-4461-B9F3-0908F6EFA79D}">
          <p14:sldIdLst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5EAA4-93F2-4107-BEE4-08B708EF4750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E60B4-F90A-4D69-8353-475AA5ED1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97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7461-9609-4565-B280-B00060CAB366}" type="datetimeFigureOut">
              <a:rPr kumimoji="1" lang="ja-JP" altLang="en-US" smtClean="0"/>
              <a:t>2019/9/2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F502C-D921-4012-9C10-F44A59ADA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85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502C-D921-4012-9C10-F44A59ADA6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23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kumimoji="1" lang="en-US" altLang="ja-JP" dirty="0" smtClean="0"/>
              <a:t>null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91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28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kumimoji="1" lang="en-US" altLang="ja-JP" dirty="0" smtClean="0"/>
              <a:t>null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536575" y="1338264"/>
            <a:ext cx="11190369" cy="4770306"/>
          </a:xfrm>
          <a:prstGeom prst="rect">
            <a:avLst/>
          </a:prstGeom>
        </p:spPr>
        <p:txBody>
          <a:bodyPr/>
          <a:lstStyle>
            <a:lvl1pPr>
              <a:defRPr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2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きな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1150070"/>
            <a:ext cx="12192000" cy="4422350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5"/>
                </a:solidFill>
              </a:defRPr>
            </a:lvl1pPr>
          </a:lstStyle>
          <a:p>
            <a:r>
              <a:rPr kumimoji="1" lang="en-US" altLang="ja-JP" dirty="0" smtClean="0"/>
              <a:t>null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779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 userDrawn="1"/>
        </p:nvSpPr>
        <p:spPr>
          <a:xfrm>
            <a:off x="10009414" y="6488668"/>
            <a:ext cx="21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C583968-A7EA-44C7-AC2B-CAF3498A35EB}" type="slidenum">
              <a:rPr kumimoji="1" lang="ja-JP" altLang="en-US" smtClean="0">
                <a:solidFill>
                  <a:schemeClr val="tx2"/>
                </a:solidFill>
              </a:rPr>
              <a:pPr algn="r"/>
              <a:t>‹#›</a:t>
            </a:fld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59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5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より</a:t>
            </a:r>
            <a:r>
              <a:rPr kumimoji="1" lang="ja-JP" altLang="en-US" b="1" dirty="0" err="1" smtClean="0"/>
              <a:t>楽して</a:t>
            </a:r>
            <a:r>
              <a:rPr kumimoji="1" lang="ja-JP" altLang="en-US" dirty="0" smtClean="0"/>
              <a:t>作品を作る方法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33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Download ZIP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85950"/>
            <a:ext cx="9591675" cy="3086100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9026630">
            <a:off x="6557553" y="5024846"/>
            <a:ext cx="2159726" cy="957943"/>
          </a:xfrm>
          <a:prstGeom prst="rightArrow">
            <a:avLst>
              <a:gd name="adj1" fmla="val 41054"/>
              <a:gd name="adj2" fmla="val 733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1. github.com/</a:t>
            </a:r>
            <a:r>
              <a:rPr lang="en-US" altLang="ja-JP" b="1" dirty="0" smtClean="0"/>
              <a:t>Mya-Mya/</a:t>
            </a:r>
            <a:r>
              <a:rPr lang="en-US" altLang="ja-JP" b="1" dirty="0" err="1" smtClean="0"/>
              <a:t>uicomp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dirty="0" smtClean="0"/>
              <a:t>2. github.com/</a:t>
            </a:r>
            <a:r>
              <a:rPr lang="en-US" altLang="ja-JP" b="1" dirty="0" smtClean="0"/>
              <a:t>Mya-Mya/</a:t>
            </a:r>
            <a:r>
              <a:rPr lang="en-US" altLang="ja-JP" b="1" dirty="0" err="1" smtClean="0"/>
              <a:t>Cakee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19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コンポーネントの家系図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204960" y="4346666"/>
            <a:ext cx="2856412" cy="1288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/>
              <a:t>お前らの名義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b="1" dirty="0" err="1" smtClean="0"/>
              <a:t>ActionListener</a:t>
            </a:r>
            <a:endParaRPr kumimoji="1" lang="ja-JP" altLang="en-US" sz="2400" b="1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418011" y="3606437"/>
            <a:ext cx="2856412" cy="1288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/>
              <a:t>家来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b="1" dirty="0" err="1" smtClean="0"/>
              <a:t>UICompTool</a:t>
            </a:r>
            <a:endParaRPr kumimoji="1" lang="ja-JP" altLang="en-US" sz="2400" b="1" dirty="0" smtClean="0"/>
          </a:p>
        </p:txBody>
      </p:sp>
      <p:cxnSp>
        <p:nvCxnSpPr>
          <p:cNvPr id="11" name="直線コネクタ 10"/>
          <p:cNvCxnSpPr>
            <a:stCxn id="3" idx="3"/>
            <a:endCxn id="4" idx="1"/>
          </p:cNvCxnSpPr>
          <p:nvPr/>
        </p:nvCxnSpPr>
        <p:spPr>
          <a:xfrm>
            <a:off x="3622766" y="1700350"/>
            <a:ext cx="1232264" cy="50073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3" idx="3"/>
            <a:endCxn id="5" idx="1"/>
          </p:cNvCxnSpPr>
          <p:nvPr/>
        </p:nvCxnSpPr>
        <p:spPr>
          <a:xfrm>
            <a:off x="3622766" y="1700350"/>
            <a:ext cx="1267098" cy="170905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3" idx="3"/>
            <a:endCxn id="6" idx="1"/>
          </p:cNvCxnSpPr>
          <p:nvPr/>
        </p:nvCxnSpPr>
        <p:spPr>
          <a:xfrm>
            <a:off x="3622766" y="1700350"/>
            <a:ext cx="1267098" cy="3368039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418011" y="5144588"/>
            <a:ext cx="2856412" cy="1288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/>
              <a:t>世話係</a:t>
            </a:r>
            <a:endParaRPr kumimoji="1" lang="en-US" altLang="ja-JP" sz="2400" dirty="0" smtClean="0"/>
          </a:p>
          <a:p>
            <a:pPr algn="ctr"/>
            <a:r>
              <a:rPr lang="en-US" altLang="ja-JP" sz="2400" b="1" dirty="0" err="1" smtClean="0"/>
              <a:t>Layouter</a:t>
            </a:r>
            <a:endParaRPr kumimoji="1" lang="ja-JP" altLang="en-US" sz="2400" b="1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766354" y="1055916"/>
            <a:ext cx="2856412" cy="1288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 smtClean="0"/>
              <a:t>親</a:t>
            </a:r>
            <a:endParaRPr lang="en-US" altLang="ja-JP" sz="2400" dirty="0" smtClean="0"/>
          </a:p>
          <a:p>
            <a:pPr algn="ctr"/>
            <a:r>
              <a:rPr kumimoji="1" lang="en-US" altLang="ja-JP" sz="2400" b="1" dirty="0" err="1" smtClean="0"/>
              <a:t>UIComponent</a:t>
            </a:r>
            <a:endParaRPr kumimoji="1" lang="ja-JP" altLang="en-US" sz="24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4855030" y="1105989"/>
            <a:ext cx="2856412" cy="1288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/>
              <a:t>子供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b="1" dirty="0" smtClean="0"/>
              <a:t>Text</a:t>
            </a:r>
            <a:endParaRPr kumimoji="1" lang="ja-JP" altLang="en-US" sz="2400" b="1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89864" y="2764972"/>
            <a:ext cx="2856412" cy="1288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/>
              <a:t>子供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b="1" dirty="0" smtClean="0"/>
              <a:t>Box</a:t>
            </a:r>
            <a:endParaRPr kumimoji="1" lang="ja-JP" altLang="en-US" sz="2400" b="1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889864" y="4423955"/>
            <a:ext cx="2856412" cy="1288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 smtClean="0"/>
              <a:t>子供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b="1" dirty="0" smtClean="0"/>
              <a:t>Button</a:t>
            </a:r>
            <a:endParaRPr kumimoji="1" lang="ja-JP" altLang="en-US" sz="2400" b="1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9176658" y="1105989"/>
            <a:ext cx="2856412" cy="1288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err="1"/>
              <a:t>u</a:t>
            </a:r>
            <a:r>
              <a:rPr kumimoji="1" lang="en-US" altLang="ja-JP" sz="2400" dirty="0" err="1" smtClean="0"/>
              <a:t>icomp</a:t>
            </a:r>
            <a:r>
              <a:rPr kumimoji="1" lang="ja-JP" altLang="en-US" sz="2400" dirty="0" smtClean="0"/>
              <a:t>との通信用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b="1" dirty="0" smtClean="0"/>
              <a:t>Part</a:t>
            </a:r>
            <a:endParaRPr kumimoji="1" lang="ja-JP" altLang="en-US" sz="2400" b="1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9176658" y="2641961"/>
            <a:ext cx="2856412" cy="1288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 err="1" smtClean="0"/>
              <a:t>uicomp</a:t>
            </a:r>
            <a:r>
              <a:rPr kumimoji="1" lang="ja-JP" altLang="en-US" sz="2400" dirty="0" smtClean="0"/>
              <a:t>との通信用</a:t>
            </a:r>
            <a:endParaRPr kumimoji="1" lang="en-US" altLang="ja-JP" sz="2400" dirty="0" smtClean="0"/>
          </a:p>
          <a:p>
            <a:pPr algn="ctr"/>
            <a:r>
              <a:rPr kumimoji="1" lang="en-US" altLang="ja-JP" sz="2400" b="1" dirty="0" smtClean="0"/>
              <a:t>Vec2</a:t>
            </a:r>
            <a:endParaRPr kumimoji="1" lang="ja-JP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0645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u</a:t>
            </a:r>
            <a:r>
              <a:rPr lang="en-US" altLang="ja-JP" b="1" dirty="0" err="1" smtClean="0"/>
              <a:t>icomp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dirty="0" err="1" smtClean="0"/>
              <a:t>DxLib</a:t>
            </a:r>
            <a:r>
              <a:rPr lang="ja-JP" altLang="en-US" dirty="0" smtClean="0"/>
              <a:t>駆動</a:t>
            </a:r>
            <a:r>
              <a:rPr lang="en-US" altLang="ja-JP" dirty="0" smtClean="0"/>
              <a:t>UI</a:t>
            </a:r>
            <a:r>
              <a:rPr lang="ja-JP" altLang="en-US" dirty="0" smtClean="0"/>
              <a:t>セット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898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何ができる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26869" y="905691"/>
            <a:ext cx="11238411" cy="54515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400" dirty="0" smtClean="0"/>
              <a:t>画面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7898674" y="5451566"/>
            <a:ext cx="3779521" cy="8360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ja-JP" altLang="en-US" dirty="0" smtClean="0"/>
              <a:t>右下寄りのテキスト</a:t>
            </a:r>
            <a:endParaRPr lang="en-US" altLang="ja-JP" dirty="0" smtClean="0"/>
          </a:p>
          <a:p>
            <a:pPr algn="r"/>
            <a:r>
              <a:rPr kumimoji="1" lang="ja-JP" altLang="en-US" b="1" dirty="0" smtClean="0"/>
              <a:t>残り時間 </a:t>
            </a:r>
            <a:r>
              <a:rPr kumimoji="1" lang="en-US" altLang="ja-JP" b="1" dirty="0" smtClean="0"/>
              <a:t>13</a:t>
            </a:r>
            <a:r>
              <a:rPr kumimoji="1" lang="ja-JP" altLang="en-US" b="1" dirty="0" smtClean="0"/>
              <a:t>秒</a:t>
            </a:r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206239" y="3213463"/>
            <a:ext cx="3779521" cy="8360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中央寄りのテキストのボタン</a:t>
            </a:r>
            <a:endParaRPr lang="en-US" altLang="ja-JP" dirty="0" smtClean="0"/>
          </a:p>
          <a:p>
            <a:pPr algn="ctr"/>
            <a:r>
              <a:rPr kumimoji="1" lang="ja-JP" altLang="en-US" b="1" dirty="0" smtClean="0"/>
              <a:t>ゲーム</a:t>
            </a:r>
            <a:r>
              <a:rPr kumimoji="1" lang="ja-JP" altLang="en-US" b="1" dirty="0"/>
              <a:t>スタート</a:t>
            </a:r>
          </a:p>
        </p:txBody>
      </p:sp>
    </p:spTree>
    <p:extLst>
      <p:ext uri="{BB962C8B-B14F-4D97-AF65-F5344CB8AC3E}">
        <p14:creationId xmlns:p14="http://schemas.microsoft.com/office/powerpoint/2010/main" val="12694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ボタンのソースコードの一部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2" y="801188"/>
            <a:ext cx="6272975" cy="57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何ができる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26869" y="905691"/>
            <a:ext cx="11238411" cy="54515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400" dirty="0" smtClean="0"/>
              <a:t>画面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680753" y="3213463"/>
            <a:ext cx="2917373" cy="8360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配列されたボタン１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55770" y="2804160"/>
            <a:ext cx="2403567" cy="1245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配列されたボタン２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516981" y="3431177"/>
            <a:ext cx="1994264" cy="6183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配列されたボタン３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1680752" y="4049485"/>
            <a:ext cx="8830493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463038" y="4023469"/>
            <a:ext cx="8273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x1</a:t>
            </a:r>
            <a:endParaRPr kumimoji="1" lang="ja-JP" altLang="en-US" sz="2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65228" y="4049485"/>
            <a:ext cx="9187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x2</a:t>
            </a:r>
            <a:endParaRPr kumimoji="1" lang="ja-JP" altLang="en-US" sz="2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45321" y="3740331"/>
            <a:ext cx="36358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y</a:t>
            </a:r>
            <a:endParaRPr kumimoji="1" lang="ja-JP" altLang="en-US" sz="2400" dirty="0" smtClean="0"/>
          </a:p>
        </p:txBody>
      </p:sp>
      <p:cxnSp>
        <p:nvCxnSpPr>
          <p:cNvPr id="16" name="直線矢印コネクタ 15"/>
          <p:cNvCxnSpPr>
            <a:stCxn id="5" idx="3"/>
          </p:cNvCxnSpPr>
          <p:nvPr/>
        </p:nvCxnSpPr>
        <p:spPr>
          <a:xfrm>
            <a:off x="4598126" y="3631474"/>
            <a:ext cx="757644" cy="0"/>
          </a:xfrm>
          <a:prstGeom prst="straightConnector1">
            <a:avLst/>
          </a:prstGeom>
          <a:ln w="762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759337" y="3631474"/>
            <a:ext cx="757644" cy="0"/>
          </a:xfrm>
          <a:prstGeom prst="straightConnector1">
            <a:avLst/>
          </a:prstGeom>
          <a:ln w="76200"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DxLib</a:t>
            </a:r>
            <a:r>
              <a:rPr kumimoji="1" lang="ja-JP" altLang="en-US" dirty="0" smtClean="0"/>
              <a:t>必須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6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github.com/</a:t>
            </a:r>
            <a:r>
              <a:rPr lang="en-US" altLang="ja-JP" b="1" dirty="0" smtClean="0"/>
              <a:t>Mya-Mya/</a:t>
            </a:r>
            <a:r>
              <a:rPr lang="en-US" altLang="ja-JP" b="1" dirty="0" err="1" smtClean="0"/>
              <a:t>uicomp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Download ZIP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85950"/>
            <a:ext cx="9591675" cy="3086100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9026630">
            <a:off x="6557553" y="5024846"/>
            <a:ext cx="2159726" cy="957943"/>
          </a:xfrm>
          <a:prstGeom prst="rightArrow">
            <a:avLst>
              <a:gd name="adj1" fmla="val 41054"/>
              <a:gd name="adj2" fmla="val 733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4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github.com/</a:t>
            </a:r>
            <a:r>
              <a:rPr lang="en-US" altLang="ja-JP" b="1" dirty="0" smtClean="0"/>
              <a:t>Mya-Mya/</a:t>
            </a:r>
            <a:r>
              <a:rPr lang="en-US" altLang="ja-JP" b="1" dirty="0" err="1" smtClean="0"/>
              <a:t>Cakee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6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ユーザー定義 1">
      <a:majorFont>
        <a:latin typeface="Times New Roman"/>
        <a:ea typeface="Meiryo UI"/>
        <a:cs typeface=""/>
      </a:majorFont>
      <a:minorFont>
        <a:latin typeface="Verdana"/>
        <a:ea typeface="Meiryo UI"/>
        <a:cs typeface="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400"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762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3"/>
          </a:solidFill>
        </a:ln>
      </a:spPr>
      <a:bodyPr wrap="square" rtlCol="0">
        <a:spAutoFit/>
      </a:bodyPr>
      <a:lstStyle>
        <a:defPPr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93</Words>
  <Application>Microsoft Office PowerPoint</Application>
  <PresentationFormat>ワイド画面</PresentationFormat>
  <Paragraphs>43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Arial Unicode MS</vt:lpstr>
      <vt:lpstr>Meiryo UI</vt:lpstr>
      <vt:lpstr>ＭＳ Ｐゴシック</vt:lpstr>
      <vt:lpstr>Arial</vt:lpstr>
      <vt:lpstr>Calibri</vt:lpstr>
      <vt:lpstr>Verdana</vt:lpstr>
      <vt:lpstr>Office テーマ</vt:lpstr>
      <vt:lpstr>より楽して作品を作る方法</vt:lpstr>
      <vt:lpstr>uicomp DxLib駆動UIセット</vt:lpstr>
      <vt:lpstr>何ができる</vt:lpstr>
      <vt:lpstr>ボタンのソースコードの一部</vt:lpstr>
      <vt:lpstr>何ができる</vt:lpstr>
      <vt:lpstr>DxLib必須</vt:lpstr>
      <vt:lpstr>github.com/Mya-Mya/uicomp</vt:lpstr>
      <vt:lpstr>Download ZIP</vt:lpstr>
      <vt:lpstr>github.com/Mya-Mya/Cakee</vt:lpstr>
      <vt:lpstr>Download ZIP</vt:lpstr>
      <vt:lpstr>1. github.com/Mya-Mya/uicomp 2. github.com/Mya-Mya/Cakee</vt:lpstr>
      <vt:lpstr>UIコンポーネントの家系図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DxLib駆動のUIセットuicomp</dc:title>
  <dc:subject>イントロダクション</dc:subject>
  <dc:creator>宮岡 佑弥</dc:creator>
  <cp:lastModifiedBy>宮岡 佑弥</cp:lastModifiedBy>
  <cp:revision>27</cp:revision>
  <dcterms:created xsi:type="dcterms:W3CDTF">2019-09-02T08:59:43Z</dcterms:created>
  <dcterms:modified xsi:type="dcterms:W3CDTF">2019-09-02T10:21:55Z</dcterms:modified>
</cp:coreProperties>
</file>