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56" r:id="rId2"/>
    <p:sldId id="259" r:id="rId3"/>
    <p:sldId id="260"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07F0EE-9EF6-457C-B7D8-B9EF97A31825}" v="409" dt="2019-06-27T04:34:32.034"/>
    <p1510:client id="{E2DBE0C3-A40E-4AC2-BC04-CDF1B18C3894}" v="157" dt="2019-06-27T20:28:36.435"/>
    <p1510:client id="{A6313BDE-DF62-4400-A296-BB9F89232615}" v="1900" dt="2019-06-27T20:58:24.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65" d="100"/>
          <a:sy n="165" d="100"/>
        </p:scale>
        <p:origin x="144"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宮下　陸" userId="c5562f6d-c038-4ed7-a41d-80f940446179" providerId="ADAL" clId="{8407F0EE-9EF6-457C-B7D8-B9EF97A31825}"/>
    <pc:docChg chg="addSld modSld">
      <pc:chgData name="宮下　陸" userId="c5562f6d-c038-4ed7-a41d-80f940446179" providerId="ADAL" clId="{8407F0EE-9EF6-457C-B7D8-B9EF97A31825}" dt="2019-06-27T04:34:32.019" v="408"/>
      <pc:docMkLst>
        <pc:docMk/>
      </pc:docMkLst>
      <pc:sldChg chg="modSp">
        <pc:chgData name="宮下　陸" userId="c5562f6d-c038-4ed7-a41d-80f940446179" providerId="ADAL" clId="{8407F0EE-9EF6-457C-B7D8-B9EF97A31825}" dt="2019-06-27T03:47:30.755" v="68" actId="20577"/>
        <pc:sldMkLst>
          <pc:docMk/>
          <pc:sldMk cId="4157806003" sldId="256"/>
        </pc:sldMkLst>
        <pc:spChg chg="mod">
          <ac:chgData name="宮下　陸" userId="c5562f6d-c038-4ed7-a41d-80f940446179" providerId="ADAL" clId="{8407F0EE-9EF6-457C-B7D8-B9EF97A31825}" dt="2019-06-27T03:47:30.755" v="68" actId="20577"/>
          <ac:spMkLst>
            <pc:docMk/>
            <pc:sldMk cId="4157806003" sldId="256"/>
            <ac:spMk id="2" creationId="{AF15626D-B8D1-4620-BCE6-A0444ADD101F}"/>
          </ac:spMkLst>
        </pc:spChg>
      </pc:sldChg>
      <pc:sldChg chg="modSp">
        <pc:chgData name="宮下　陸" userId="c5562f6d-c038-4ed7-a41d-80f940446179" providerId="ADAL" clId="{8407F0EE-9EF6-457C-B7D8-B9EF97A31825}" dt="2019-06-27T04:29:50.188" v="120"/>
        <pc:sldMkLst>
          <pc:docMk/>
          <pc:sldMk cId="1437767942" sldId="258"/>
        </pc:sldMkLst>
        <pc:spChg chg="mod">
          <ac:chgData name="宮下　陸" userId="c5562f6d-c038-4ed7-a41d-80f940446179" providerId="ADAL" clId="{8407F0EE-9EF6-457C-B7D8-B9EF97A31825}" dt="2019-06-27T04:29:50.188" v="120"/>
          <ac:spMkLst>
            <pc:docMk/>
            <pc:sldMk cId="1437767942" sldId="258"/>
            <ac:spMk id="2" creationId="{E8A4D9F3-64EC-4313-9523-57763B9F64C8}"/>
          </ac:spMkLst>
        </pc:spChg>
        <pc:spChg chg="mod">
          <ac:chgData name="宮下　陸" userId="c5562f6d-c038-4ed7-a41d-80f940446179" providerId="ADAL" clId="{8407F0EE-9EF6-457C-B7D8-B9EF97A31825}" dt="2019-06-27T03:47:06.858" v="51"/>
          <ac:spMkLst>
            <pc:docMk/>
            <pc:sldMk cId="1437767942" sldId="258"/>
            <ac:spMk id="3" creationId="{B615F2A8-1D14-461A-BD3D-52ABFCB48E52}"/>
          </ac:spMkLst>
        </pc:spChg>
      </pc:sldChg>
      <pc:sldChg chg="modSp">
        <pc:chgData name="宮下　陸" userId="c5562f6d-c038-4ed7-a41d-80f940446179" providerId="ADAL" clId="{8407F0EE-9EF6-457C-B7D8-B9EF97A31825}" dt="2019-06-27T03:50:14.690" v="104"/>
        <pc:sldMkLst>
          <pc:docMk/>
          <pc:sldMk cId="4267122373" sldId="259"/>
        </pc:sldMkLst>
        <pc:spChg chg="mod">
          <ac:chgData name="宮下　陸" userId="c5562f6d-c038-4ed7-a41d-80f940446179" providerId="ADAL" clId="{8407F0EE-9EF6-457C-B7D8-B9EF97A31825}" dt="2019-06-27T03:29:02.579" v="20"/>
          <ac:spMkLst>
            <pc:docMk/>
            <pc:sldMk cId="4267122373" sldId="259"/>
            <ac:spMk id="2" creationId="{90370F6B-3ACC-4E44-AB0A-BE1B1F0E2134}"/>
          </ac:spMkLst>
        </pc:spChg>
        <pc:spChg chg="mod">
          <ac:chgData name="宮下　陸" userId="c5562f6d-c038-4ed7-a41d-80f940446179" providerId="ADAL" clId="{8407F0EE-9EF6-457C-B7D8-B9EF97A31825}" dt="2019-06-27T03:50:14.690" v="104"/>
          <ac:spMkLst>
            <pc:docMk/>
            <pc:sldMk cId="4267122373" sldId="259"/>
            <ac:spMk id="3" creationId="{A3872478-4723-4308-B879-80BD6EEA4970}"/>
          </ac:spMkLst>
        </pc:spChg>
      </pc:sldChg>
      <pc:sldChg chg="modSp add">
        <pc:chgData name="宮下　陸" userId="c5562f6d-c038-4ed7-a41d-80f940446179" providerId="ADAL" clId="{8407F0EE-9EF6-457C-B7D8-B9EF97A31825}" dt="2019-06-27T04:34:32.019" v="408"/>
        <pc:sldMkLst>
          <pc:docMk/>
          <pc:sldMk cId="3474792545" sldId="260"/>
        </pc:sldMkLst>
        <pc:spChg chg="mod">
          <ac:chgData name="宮下　陸" userId="c5562f6d-c038-4ed7-a41d-80f940446179" providerId="ADAL" clId="{8407F0EE-9EF6-457C-B7D8-B9EF97A31825}" dt="2019-06-27T04:34:32.019" v="408"/>
          <ac:spMkLst>
            <pc:docMk/>
            <pc:sldMk cId="3474792545" sldId="260"/>
            <ac:spMk id="2" creationId="{C77B60D3-9ADE-4951-BDD9-FFCFEAF709FF}"/>
          </ac:spMkLst>
        </pc:spChg>
        <pc:spChg chg="mod">
          <ac:chgData name="宮下　陸" userId="c5562f6d-c038-4ed7-a41d-80f940446179" providerId="ADAL" clId="{8407F0EE-9EF6-457C-B7D8-B9EF97A31825}" dt="2019-06-27T04:34:27.281" v="402"/>
          <ac:spMkLst>
            <pc:docMk/>
            <pc:sldMk cId="3474792545" sldId="260"/>
            <ac:spMk id="3" creationId="{1F77395A-48C1-4857-854C-28968D482E42}"/>
          </ac:spMkLst>
        </pc:spChg>
      </pc:sldChg>
    </pc:docChg>
  </pc:docChgLst>
  <pc:docChgLst>
    <pc:chgData name="Riku MIYASHITA" userId="c5562f6d-c038-4ed7-a41d-80f940446179" providerId="ADAL" clId="{E2DBE0C3-A40E-4AC2-BC04-CDF1B18C3894}"/>
    <pc:docChg chg="custSel addSld delSld modSld sldOrd">
      <pc:chgData name="Riku MIYASHITA" userId="c5562f6d-c038-4ed7-a41d-80f940446179" providerId="ADAL" clId="{E2DBE0C3-A40E-4AC2-BC04-CDF1B18C3894}" dt="2019-06-27T20:28:36.434" v="156"/>
      <pc:docMkLst>
        <pc:docMk/>
      </pc:docMkLst>
      <pc:sldChg chg="modSp">
        <pc:chgData name="Riku MIYASHITA" userId="c5562f6d-c038-4ed7-a41d-80f940446179" providerId="ADAL" clId="{E2DBE0C3-A40E-4AC2-BC04-CDF1B18C3894}" dt="2019-06-27T20:17:12.320" v="125" actId="404"/>
        <pc:sldMkLst>
          <pc:docMk/>
          <pc:sldMk cId="4157806003" sldId="256"/>
        </pc:sldMkLst>
        <pc:spChg chg="mod">
          <ac:chgData name="Riku MIYASHITA" userId="c5562f6d-c038-4ed7-a41d-80f940446179" providerId="ADAL" clId="{E2DBE0C3-A40E-4AC2-BC04-CDF1B18C3894}" dt="2019-06-27T20:17:12.320" v="125" actId="404"/>
          <ac:spMkLst>
            <pc:docMk/>
            <pc:sldMk cId="4157806003" sldId="256"/>
            <ac:spMk id="2" creationId="{AF15626D-B8D1-4620-BCE6-A0444ADD101F}"/>
          </ac:spMkLst>
        </pc:spChg>
      </pc:sldChg>
      <pc:sldChg chg="addSp delSp modSp">
        <pc:chgData name="Riku MIYASHITA" userId="c5562f6d-c038-4ed7-a41d-80f940446179" providerId="ADAL" clId="{E2DBE0C3-A40E-4AC2-BC04-CDF1B18C3894}" dt="2019-06-27T20:27:53.085" v="130"/>
        <pc:sldMkLst>
          <pc:docMk/>
          <pc:sldMk cId="1437767942" sldId="258"/>
        </pc:sldMkLst>
        <pc:picChg chg="add del mod">
          <ac:chgData name="Riku MIYASHITA" userId="c5562f6d-c038-4ed7-a41d-80f940446179" providerId="ADAL" clId="{E2DBE0C3-A40E-4AC2-BC04-CDF1B18C3894}" dt="2019-06-27T20:27:53.085" v="130"/>
          <ac:picMkLst>
            <pc:docMk/>
            <pc:sldMk cId="1437767942" sldId="258"/>
            <ac:picMk id="5" creationId="{6EBDE80F-6B2E-45C4-BDC2-06424E3A999F}"/>
          </ac:picMkLst>
        </pc:picChg>
      </pc:sldChg>
      <pc:sldChg chg="addSp delSp modSp add ord">
        <pc:chgData name="Riku MIYASHITA" userId="c5562f6d-c038-4ed7-a41d-80f940446179" providerId="ADAL" clId="{E2DBE0C3-A40E-4AC2-BC04-CDF1B18C3894}" dt="2019-06-27T20:28:36.434" v="156"/>
        <pc:sldMkLst>
          <pc:docMk/>
          <pc:sldMk cId="2135436405" sldId="260"/>
        </pc:sldMkLst>
        <pc:spChg chg="mod">
          <ac:chgData name="Riku MIYASHITA" userId="c5562f6d-c038-4ed7-a41d-80f940446179" providerId="ADAL" clId="{E2DBE0C3-A40E-4AC2-BC04-CDF1B18C3894}" dt="2019-06-27T20:28:31.324" v="155" actId="14100"/>
          <ac:spMkLst>
            <pc:docMk/>
            <pc:sldMk cId="2135436405" sldId="260"/>
            <ac:spMk id="2" creationId="{134E563A-5EE9-4D4F-818E-347CC8282F96}"/>
          </ac:spMkLst>
        </pc:spChg>
        <pc:spChg chg="del">
          <ac:chgData name="Riku MIYASHITA" userId="c5562f6d-c038-4ed7-a41d-80f940446179" providerId="ADAL" clId="{E2DBE0C3-A40E-4AC2-BC04-CDF1B18C3894}" dt="2019-06-27T20:28:00.131" v="132"/>
          <ac:spMkLst>
            <pc:docMk/>
            <pc:sldMk cId="2135436405" sldId="260"/>
            <ac:spMk id="3" creationId="{9347195B-7245-4A7E-A1E3-3078CFCCDF09}"/>
          </ac:spMkLst>
        </pc:spChg>
        <pc:picChg chg="add mod">
          <ac:chgData name="Riku MIYASHITA" userId="c5562f6d-c038-4ed7-a41d-80f940446179" providerId="ADAL" clId="{E2DBE0C3-A40E-4AC2-BC04-CDF1B18C3894}" dt="2019-06-27T20:28:27.336" v="154" actId="1076"/>
          <ac:picMkLst>
            <pc:docMk/>
            <pc:sldMk cId="2135436405" sldId="260"/>
            <ac:picMk id="5" creationId="{1647671C-1ED3-4A54-909E-5A51F403CFCD}"/>
          </ac:picMkLst>
        </pc:picChg>
      </pc:sldChg>
      <pc:sldChg chg="del">
        <pc:chgData name="Riku MIYASHITA" userId="c5562f6d-c038-4ed7-a41d-80f940446179" providerId="ADAL" clId="{E2DBE0C3-A40E-4AC2-BC04-CDF1B18C3894}" dt="2019-06-27T20:23:41.943" v="126" actId="2696"/>
        <pc:sldMkLst>
          <pc:docMk/>
          <pc:sldMk cId="3474792545" sldId="260"/>
        </pc:sldMkLst>
      </pc:sldChg>
    </pc:docChg>
  </pc:docChgLst>
  <pc:docChgLst>
    <pc:chgData name="Riku MIYASHITA" userId="c5562f6d-c038-4ed7-a41d-80f940446179" providerId="ADAL" clId="{A6313BDE-DF62-4400-A296-BB9F89232615}"/>
    <pc:docChg chg="custSel addSld delSld modSld sldOrd">
      <pc:chgData name="Riku MIYASHITA" userId="c5562f6d-c038-4ed7-a41d-80f940446179" providerId="ADAL" clId="{A6313BDE-DF62-4400-A296-BB9F89232615}" dt="2019-06-27T20:58:24.987" v="1898" actId="1076"/>
      <pc:docMkLst>
        <pc:docMk/>
      </pc:docMkLst>
      <pc:sldChg chg="addSp modSp">
        <pc:chgData name="Riku MIYASHITA" userId="c5562f6d-c038-4ed7-a41d-80f940446179" providerId="ADAL" clId="{A6313BDE-DF62-4400-A296-BB9F89232615}" dt="2019-06-27T20:52:06.535" v="1196" actId="1076"/>
        <pc:sldMkLst>
          <pc:docMk/>
          <pc:sldMk cId="4157806003" sldId="256"/>
        </pc:sldMkLst>
        <pc:spChg chg="add mod">
          <ac:chgData name="Riku MIYASHITA" userId="c5562f6d-c038-4ed7-a41d-80f940446179" providerId="ADAL" clId="{A6313BDE-DF62-4400-A296-BB9F89232615}" dt="2019-06-27T20:52:06.535" v="1196" actId="1076"/>
          <ac:spMkLst>
            <pc:docMk/>
            <pc:sldMk cId="4157806003" sldId="256"/>
            <ac:spMk id="4" creationId="{DD69044C-DC4A-4256-97D3-482A412C76FA}"/>
          </ac:spMkLst>
        </pc:spChg>
      </pc:sldChg>
      <pc:sldChg chg="modSp">
        <pc:chgData name="Riku MIYASHITA" userId="c5562f6d-c038-4ed7-a41d-80f940446179" providerId="ADAL" clId="{A6313BDE-DF62-4400-A296-BB9F89232615}" dt="2019-06-27T20:37:45.957" v="638"/>
        <pc:sldMkLst>
          <pc:docMk/>
          <pc:sldMk cId="1437767942" sldId="258"/>
        </pc:sldMkLst>
        <pc:spChg chg="mod">
          <ac:chgData name="Riku MIYASHITA" userId="c5562f6d-c038-4ed7-a41d-80f940446179" providerId="ADAL" clId="{A6313BDE-DF62-4400-A296-BB9F89232615}" dt="2019-06-27T20:37:45.957" v="638"/>
          <ac:spMkLst>
            <pc:docMk/>
            <pc:sldMk cId="1437767942" sldId="258"/>
            <ac:spMk id="3" creationId="{B615F2A8-1D14-461A-BD3D-52ABFCB48E52}"/>
          </ac:spMkLst>
        </pc:spChg>
      </pc:sldChg>
      <pc:sldChg chg="ord">
        <pc:chgData name="Riku MIYASHITA" userId="c5562f6d-c038-4ed7-a41d-80f940446179" providerId="ADAL" clId="{A6313BDE-DF62-4400-A296-BB9F89232615}" dt="2019-06-27T20:30:25.321" v="0"/>
        <pc:sldMkLst>
          <pc:docMk/>
          <pc:sldMk cId="4267122373" sldId="259"/>
        </pc:sldMkLst>
      </pc:sldChg>
      <pc:sldChg chg="addSp modSp">
        <pc:chgData name="Riku MIYASHITA" userId="c5562f6d-c038-4ed7-a41d-80f940446179" providerId="ADAL" clId="{A6313BDE-DF62-4400-A296-BB9F89232615}" dt="2019-06-27T20:48:43.692" v="908"/>
        <pc:sldMkLst>
          <pc:docMk/>
          <pc:sldMk cId="2135436405" sldId="260"/>
        </pc:sldMkLst>
        <pc:spChg chg="add mod">
          <ac:chgData name="Riku MIYASHITA" userId="c5562f6d-c038-4ed7-a41d-80f940446179" providerId="ADAL" clId="{A6313BDE-DF62-4400-A296-BB9F89232615}" dt="2019-06-27T20:48:43.692" v="908"/>
          <ac:spMkLst>
            <pc:docMk/>
            <pc:sldMk cId="2135436405" sldId="260"/>
            <ac:spMk id="3" creationId="{A5CB6860-2046-471C-B193-C2A14257314D}"/>
          </ac:spMkLst>
        </pc:spChg>
      </pc:sldChg>
      <pc:sldChg chg="addSp delSp modSp add del">
        <pc:chgData name="Riku MIYASHITA" userId="c5562f6d-c038-4ed7-a41d-80f940446179" providerId="ADAL" clId="{A6313BDE-DF62-4400-A296-BB9F89232615}" dt="2019-06-27T20:32:51.576" v="193" actId="2696"/>
        <pc:sldMkLst>
          <pc:docMk/>
          <pc:sldMk cId="374493150" sldId="261"/>
        </pc:sldMkLst>
        <pc:spChg chg="del mod">
          <ac:chgData name="Riku MIYASHITA" userId="c5562f6d-c038-4ed7-a41d-80f940446179" providerId="ADAL" clId="{A6313BDE-DF62-4400-A296-BB9F89232615}" dt="2019-06-27T20:31:09.026" v="42"/>
          <ac:spMkLst>
            <pc:docMk/>
            <pc:sldMk cId="374493150" sldId="261"/>
            <ac:spMk id="2" creationId="{D8089CC3-98A5-427D-90EA-DFFF522C56D9}"/>
          </ac:spMkLst>
        </pc:spChg>
        <pc:spChg chg="del">
          <ac:chgData name="Riku MIYASHITA" userId="c5562f6d-c038-4ed7-a41d-80f940446179" providerId="ADAL" clId="{A6313BDE-DF62-4400-A296-BB9F89232615}" dt="2019-06-27T20:31:09.026" v="42"/>
          <ac:spMkLst>
            <pc:docMk/>
            <pc:sldMk cId="374493150" sldId="261"/>
            <ac:spMk id="3" creationId="{9BAD0E9D-4D2A-4A9A-AE6F-0029CACC758F}"/>
          </ac:spMkLst>
        </pc:spChg>
        <pc:spChg chg="add del mod">
          <ac:chgData name="Riku MIYASHITA" userId="c5562f6d-c038-4ed7-a41d-80f940446179" providerId="ADAL" clId="{A6313BDE-DF62-4400-A296-BB9F89232615}" dt="2019-06-27T20:31:16.704" v="47"/>
          <ac:spMkLst>
            <pc:docMk/>
            <pc:sldMk cId="374493150" sldId="261"/>
            <ac:spMk id="4" creationId="{C8E8E474-AEDE-4CF3-8A16-CDDCA9200D41}"/>
          </ac:spMkLst>
        </pc:spChg>
        <pc:spChg chg="add del mod">
          <ac:chgData name="Riku MIYASHITA" userId="c5562f6d-c038-4ed7-a41d-80f940446179" providerId="ADAL" clId="{A6313BDE-DF62-4400-A296-BB9F89232615}" dt="2019-06-27T20:31:16.704" v="47"/>
          <ac:spMkLst>
            <pc:docMk/>
            <pc:sldMk cId="374493150" sldId="261"/>
            <ac:spMk id="5" creationId="{A27F253B-6F5A-48C3-8DC8-C686979D9CD5}"/>
          </ac:spMkLst>
        </pc:spChg>
        <pc:spChg chg="add mod">
          <ac:chgData name="Riku MIYASHITA" userId="c5562f6d-c038-4ed7-a41d-80f940446179" providerId="ADAL" clId="{A6313BDE-DF62-4400-A296-BB9F89232615}" dt="2019-06-27T20:32:44.849" v="192" actId="27636"/>
          <ac:spMkLst>
            <pc:docMk/>
            <pc:sldMk cId="374493150" sldId="261"/>
            <ac:spMk id="6" creationId="{B82478C6-0B3D-4222-99C7-841854BCE2A6}"/>
          </ac:spMkLst>
        </pc:spChg>
        <pc:spChg chg="add del mod">
          <ac:chgData name="Riku MIYASHITA" userId="c5562f6d-c038-4ed7-a41d-80f940446179" providerId="ADAL" clId="{A6313BDE-DF62-4400-A296-BB9F89232615}" dt="2019-06-27T20:32:44.823" v="191"/>
          <ac:spMkLst>
            <pc:docMk/>
            <pc:sldMk cId="374493150" sldId="261"/>
            <ac:spMk id="7" creationId="{FD36206C-7FF5-40B3-BD54-FEB13FBF5798}"/>
          </ac:spMkLst>
        </pc:spChg>
      </pc:sldChg>
      <pc:sldChg chg="addSp delSp modSp add">
        <pc:chgData name="Riku MIYASHITA" userId="c5562f6d-c038-4ed7-a41d-80f940446179" providerId="ADAL" clId="{A6313BDE-DF62-4400-A296-BB9F89232615}" dt="2019-06-27T20:55:41.588" v="1600" actId="6549"/>
        <pc:sldMkLst>
          <pc:docMk/>
          <pc:sldMk cId="3794500884" sldId="261"/>
        </pc:sldMkLst>
        <pc:spChg chg="mod">
          <ac:chgData name="Riku MIYASHITA" userId="c5562f6d-c038-4ed7-a41d-80f940446179" providerId="ADAL" clId="{A6313BDE-DF62-4400-A296-BB9F89232615}" dt="2019-06-27T20:33:04.781" v="244"/>
          <ac:spMkLst>
            <pc:docMk/>
            <pc:sldMk cId="3794500884" sldId="261"/>
            <ac:spMk id="2" creationId="{972ABCA7-AEB7-4CD8-BB59-9B82B1F39CB7}"/>
          </ac:spMkLst>
        </pc:spChg>
        <pc:spChg chg="mod">
          <ac:chgData name="Riku MIYASHITA" userId="c5562f6d-c038-4ed7-a41d-80f940446179" providerId="ADAL" clId="{A6313BDE-DF62-4400-A296-BB9F89232615}" dt="2019-06-27T20:49:39.414" v="929" actId="27636"/>
          <ac:spMkLst>
            <pc:docMk/>
            <pc:sldMk cId="3794500884" sldId="261"/>
            <ac:spMk id="3" creationId="{4F324F49-27FC-44AF-922F-AD3657FCFE01}"/>
          </ac:spMkLst>
        </pc:spChg>
        <pc:spChg chg="add del mod">
          <ac:chgData name="Riku MIYASHITA" userId="c5562f6d-c038-4ed7-a41d-80f940446179" providerId="ADAL" clId="{A6313BDE-DF62-4400-A296-BB9F89232615}" dt="2019-06-27T20:38:16.798" v="644"/>
          <ac:spMkLst>
            <pc:docMk/>
            <pc:sldMk cId="3794500884" sldId="261"/>
            <ac:spMk id="4" creationId="{12993F39-9720-4D5E-8783-B64E85A50704}"/>
          </ac:spMkLst>
        </pc:spChg>
        <pc:spChg chg="add del mod">
          <ac:chgData name="Riku MIYASHITA" userId="c5562f6d-c038-4ed7-a41d-80f940446179" providerId="ADAL" clId="{A6313BDE-DF62-4400-A296-BB9F89232615}" dt="2019-06-27T20:49:24.644" v="920" actId="478"/>
          <ac:spMkLst>
            <pc:docMk/>
            <pc:sldMk cId="3794500884" sldId="261"/>
            <ac:spMk id="4" creationId="{6AC1C837-B45F-4F3E-B177-288AC40A546E}"/>
          </ac:spMkLst>
        </pc:spChg>
        <pc:spChg chg="add mod">
          <ac:chgData name="Riku MIYASHITA" userId="c5562f6d-c038-4ed7-a41d-80f940446179" providerId="ADAL" clId="{A6313BDE-DF62-4400-A296-BB9F89232615}" dt="2019-06-27T20:55:41.588" v="1600" actId="6549"/>
          <ac:spMkLst>
            <pc:docMk/>
            <pc:sldMk cId="3794500884" sldId="261"/>
            <ac:spMk id="5" creationId="{0165FF05-744C-49EB-8497-A7AD87CAB476}"/>
          </ac:spMkLst>
        </pc:spChg>
        <pc:spChg chg="add del mod">
          <ac:chgData name="Riku MIYASHITA" userId="c5562f6d-c038-4ed7-a41d-80f940446179" providerId="ADAL" clId="{A6313BDE-DF62-4400-A296-BB9F89232615}" dt="2019-06-27T20:38:16.798" v="644"/>
          <ac:spMkLst>
            <pc:docMk/>
            <pc:sldMk cId="3794500884" sldId="261"/>
            <ac:spMk id="5" creationId="{4D124445-18DD-43B2-8A20-9475B35EF438}"/>
          </ac:spMkLst>
        </pc:spChg>
      </pc:sldChg>
      <pc:sldChg chg="modSp add ord">
        <pc:chgData name="Riku MIYASHITA" userId="c5562f6d-c038-4ed7-a41d-80f940446179" providerId="ADAL" clId="{A6313BDE-DF62-4400-A296-BB9F89232615}" dt="2019-06-27T20:58:24.987" v="1898" actId="1076"/>
        <pc:sldMkLst>
          <pc:docMk/>
          <pc:sldMk cId="607712090" sldId="262"/>
        </pc:sldMkLst>
        <pc:spChg chg="mod">
          <ac:chgData name="Riku MIYASHITA" userId="c5562f6d-c038-4ed7-a41d-80f940446179" providerId="ADAL" clId="{A6313BDE-DF62-4400-A296-BB9F89232615}" dt="2019-06-27T20:52:45.077" v="1231"/>
          <ac:spMkLst>
            <pc:docMk/>
            <pc:sldMk cId="607712090" sldId="262"/>
            <ac:spMk id="2" creationId="{26A33E4B-BE4D-4411-B0FE-CC4479255276}"/>
          </ac:spMkLst>
        </pc:spChg>
        <pc:spChg chg="mod">
          <ac:chgData name="Riku MIYASHITA" userId="c5562f6d-c038-4ed7-a41d-80f940446179" providerId="ADAL" clId="{A6313BDE-DF62-4400-A296-BB9F89232615}" dt="2019-06-27T20:58:24.987" v="1898" actId="1076"/>
          <ac:spMkLst>
            <pc:docMk/>
            <pc:sldMk cId="607712090" sldId="262"/>
            <ac:spMk id="3" creationId="{C93DAACB-C992-49B5-A665-F017082E80CF}"/>
          </ac:spMkLst>
        </pc:spChg>
      </pc:sldChg>
      <pc:sldChg chg="modSp add del">
        <pc:chgData name="Riku MIYASHITA" userId="c5562f6d-c038-4ed7-a41d-80f940446179" providerId="ADAL" clId="{A6313BDE-DF62-4400-A296-BB9F89232615}" dt="2019-06-27T20:39:18.258" v="745" actId="2696"/>
        <pc:sldMkLst>
          <pc:docMk/>
          <pc:sldMk cId="708440652" sldId="262"/>
        </pc:sldMkLst>
        <pc:spChg chg="mod">
          <ac:chgData name="Riku MIYASHITA" userId="c5562f6d-c038-4ed7-a41d-80f940446179" providerId="ADAL" clId="{A6313BDE-DF62-4400-A296-BB9F89232615}" dt="2019-06-27T20:39:14.751" v="744" actId="20577"/>
          <ac:spMkLst>
            <pc:docMk/>
            <pc:sldMk cId="708440652" sldId="262"/>
            <ac:spMk id="2" creationId="{B818E3EF-90CF-4827-8FAB-DE6F9046C6E0}"/>
          </ac:spMkLst>
        </pc:spChg>
      </pc:sldChg>
      <pc:sldChg chg="add del">
        <pc:chgData name="Riku MIYASHITA" userId="c5562f6d-c038-4ed7-a41d-80f940446179" providerId="ADAL" clId="{A6313BDE-DF62-4400-A296-BB9F89232615}" dt="2019-06-27T20:38:12.597" v="642" actId="2696"/>
        <pc:sldMkLst>
          <pc:docMk/>
          <pc:sldMk cId="984069147" sldId="262"/>
        </pc:sldMkLst>
      </pc:sldChg>
      <pc:sldChg chg="add del">
        <pc:chgData name="Riku MIYASHITA" userId="c5562f6d-c038-4ed7-a41d-80f940446179" providerId="ADAL" clId="{A6313BDE-DF62-4400-A296-BB9F89232615}" dt="2019-06-27T20:38:07.810" v="640" actId="2696"/>
        <pc:sldMkLst>
          <pc:docMk/>
          <pc:sldMk cId="2245079241" sldId="26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6D19BCB-02DA-44F6-8471-902C8AE69D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en-US" altLang="ja-JP"/>
              <a:t>Myaa(</a:t>
            </a:r>
            <a:r>
              <a:rPr kumimoji="1" lang="ja-JP" altLang="en-US"/>
              <a:t>プログラマ）</a:t>
            </a:r>
          </a:p>
        </p:txBody>
      </p:sp>
      <p:sp>
        <p:nvSpPr>
          <p:cNvPr id="3" name="日付プレースホルダー 2">
            <a:extLst>
              <a:ext uri="{FF2B5EF4-FFF2-40B4-BE49-F238E27FC236}">
                <a16:creationId xmlns:a16="http://schemas.microsoft.com/office/drawing/2014/main" id="{0B521A4B-1578-4073-8779-2A77A56555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2666C5-951C-456F-AA10-B903159998CE}" type="datetimeFigureOut">
              <a:rPr kumimoji="1" lang="ja-JP" altLang="en-US" smtClean="0"/>
              <a:t>2019/6/28</a:t>
            </a:fld>
            <a:endParaRPr kumimoji="1" lang="ja-JP" altLang="en-US"/>
          </a:p>
        </p:txBody>
      </p:sp>
      <p:sp>
        <p:nvSpPr>
          <p:cNvPr id="4" name="フッター プレースホルダー 3">
            <a:extLst>
              <a:ext uri="{FF2B5EF4-FFF2-40B4-BE49-F238E27FC236}">
                <a16:creationId xmlns:a16="http://schemas.microsoft.com/office/drawing/2014/main" id="{7DBA05D9-B95B-4F88-81F4-A05F44D184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60FC238E-A3CD-4239-92E8-C5425017BC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CD5DB4-87C0-4E7F-B3CB-C0042AE88314}" type="slidenum">
              <a:rPr kumimoji="1" lang="ja-JP" altLang="en-US" smtClean="0"/>
              <a:t>‹#›</a:t>
            </a:fld>
            <a:endParaRPr kumimoji="1" lang="ja-JP" altLang="en-US"/>
          </a:p>
        </p:txBody>
      </p:sp>
    </p:spTree>
    <p:extLst>
      <p:ext uri="{BB962C8B-B14F-4D97-AF65-F5344CB8AC3E}">
        <p14:creationId xmlns:p14="http://schemas.microsoft.com/office/powerpoint/2010/main" val="29010128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en-US" altLang="ja-JP"/>
              <a:t>Myaa(</a:t>
            </a:r>
            <a:r>
              <a:rPr kumimoji="1" lang="ja-JP" altLang="en-US"/>
              <a:t>プログラマ）</a:t>
            </a: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FC76A9-56F7-40DE-85AC-49978938AED1}" type="datetimeFigureOut">
              <a:rPr kumimoji="1" lang="ja-JP" altLang="en-US" smtClean="0"/>
              <a:t>2019/6/28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50E395-600D-4555-8031-EB04B23BBB46}" type="slidenum">
              <a:rPr kumimoji="1" lang="ja-JP" altLang="en-US" smtClean="0"/>
              <a:t>‹#›</a:t>
            </a:fld>
            <a:endParaRPr kumimoji="1" lang="ja-JP" altLang="en-US"/>
          </a:p>
        </p:txBody>
      </p:sp>
    </p:spTree>
    <p:extLst>
      <p:ext uri="{BB962C8B-B14F-4D97-AF65-F5344CB8AC3E}">
        <p14:creationId xmlns:p14="http://schemas.microsoft.com/office/powerpoint/2010/main" val="35339399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84BAAA8-84F4-42FF-AEE1-25A46E1512BE}" type="datetimeFigureOut">
              <a:rPr kumimoji="1" lang="ja-JP" altLang="en-US" smtClean="0"/>
              <a:t>2019/6/28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09086E-9A99-45B4-BABA-89D681F44835}"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212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84BAAA8-84F4-42FF-AEE1-25A46E1512BE}" type="datetimeFigureOut">
              <a:rPr kumimoji="1" lang="ja-JP" altLang="en-US" smtClean="0"/>
              <a:t>2019/6/28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09086E-9A99-45B4-BABA-89D681F44835}" type="slidenum">
              <a:rPr kumimoji="1" lang="ja-JP" altLang="en-US" smtClean="0"/>
              <a:t>‹#›</a:t>
            </a:fld>
            <a:endParaRPr kumimoji="1" lang="ja-JP" altLang="en-US"/>
          </a:p>
        </p:txBody>
      </p:sp>
    </p:spTree>
    <p:extLst>
      <p:ext uri="{BB962C8B-B14F-4D97-AF65-F5344CB8AC3E}">
        <p14:creationId xmlns:p14="http://schemas.microsoft.com/office/powerpoint/2010/main" val="58635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84BAAA8-84F4-42FF-AEE1-25A46E1512BE}" type="datetimeFigureOut">
              <a:rPr kumimoji="1" lang="ja-JP" altLang="en-US" smtClean="0"/>
              <a:t>2019/6/28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09086E-9A99-45B4-BABA-89D681F44835}" type="slidenum">
              <a:rPr kumimoji="1" lang="ja-JP" altLang="en-US" smtClean="0"/>
              <a:t>‹#›</a:t>
            </a:fld>
            <a:endParaRPr kumimoji="1" lang="ja-JP" altLang="en-US"/>
          </a:p>
        </p:txBody>
      </p:sp>
    </p:spTree>
    <p:extLst>
      <p:ext uri="{BB962C8B-B14F-4D97-AF65-F5344CB8AC3E}">
        <p14:creationId xmlns:p14="http://schemas.microsoft.com/office/powerpoint/2010/main" val="2036740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84BAAA8-84F4-42FF-AEE1-25A46E1512BE}" type="datetimeFigureOut">
              <a:rPr kumimoji="1" lang="ja-JP" altLang="en-US" smtClean="0"/>
              <a:t>2019/6/28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09086E-9A99-45B4-BABA-89D681F44835}" type="slidenum">
              <a:rPr kumimoji="1" lang="ja-JP" altLang="en-US" smtClean="0"/>
              <a:t>‹#›</a:t>
            </a:fld>
            <a:endParaRPr kumimoji="1" lang="ja-JP" altLang="en-US"/>
          </a:p>
        </p:txBody>
      </p:sp>
    </p:spTree>
    <p:extLst>
      <p:ext uri="{BB962C8B-B14F-4D97-AF65-F5344CB8AC3E}">
        <p14:creationId xmlns:p14="http://schemas.microsoft.com/office/powerpoint/2010/main" val="1156849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84BAAA8-84F4-42FF-AEE1-25A46E1512BE}" type="datetimeFigureOut">
              <a:rPr kumimoji="1" lang="ja-JP" altLang="en-US" smtClean="0"/>
              <a:t>2019/6/28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09086E-9A99-45B4-BABA-89D681F44835}"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646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84BAAA8-84F4-42FF-AEE1-25A46E1512BE}" type="datetimeFigureOut">
              <a:rPr kumimoji="1" lang="ja-JP" altLang="en-US" smtClean="0"/>
              <a:t>2019/6/28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F09086E-9A99-45B4-BABA-89D681F44835}" type="slidenum">
              <a:rPr kumimoji="1" lang="ja-JP" altLang="en-US" smtClean="0"/>
              <a:t>‹#›</a:t>
            </a:fld>
            <a:endParaRPr kumimoji="1" lang="ja-JP" altLang="en-US"/>
          </a:p>
        </p:txBody>
      </p:sp>
    </p:spTree>
    <p:extLst>
      <p:ext uri="{BB962C8B-B14F-4D97-AF65-F5344CB8AC3E}">
        <p14:creationId xmlns:p14="http://schemas.microsoft.com/office/powerpoint/2010/main" val="2739191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4BAAA8-84F4-42FF-AEE1-25A46E1512BE}" type="datetimeFigureOut">
              <a:rPr kumimoji="1" lang="ja-JP" altLang="en-US" smtClean="0"/>
              <a:t>2019/6/28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F09086E-9A99-45B4-BABA-89D681F44835}" type="slidenum">
              <a:rPr kumimoji="1" lang="ja-JP" altLang="en-US" smtClean="0"/>
              <a:t>‹#›</a:t>
            </a:fld>
            <a:endParaRPr kumimoji="1" lang="ja-JP" altLang="en-US"/>
          </a:p>
        </p:txBody>
      </p:sp>
    </p:spTree>
    <p:extLst>
      <p:ext uri="{BB962C8B-B14F-4D97-AF65-F5344CB8AC3E}">
        <p14:creationId xmlns:p14="http://schemas.microsoft.com/office/powerpoint/2010/main" val="327571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84BAAA8-84F4-42FF-AEE1-25A46E1512BE}" type="datetimeFigureOut">
              <a:rPr kumimoji="1" lang="ja-JP" altLang="en-US" smtClean="0"/>
              <a:t>2019/6/28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F09086E-9A99-45B4-BABA-89D681F44835}" type="slidenum">
              <a:rPr kumimoji="1" lang="ja-JP" altLang="en-US" smtClean="0"/>
              <a:t>‹#›</a:t>
            </a:fld>
            <a:endParaRPr kumimoji="1" lang="ja-JP" altLang="en-US"/>
          </a:p>
        </p:txBody>
      </p:sp>
    </p:spTree>
    <p:extLst>
      <p:ext uri="{BB962C8B-B14F-4D97-AF65-F5344CB8AC3E}">
        <p14:creationId xmlns:p14="http://schemas.microsoft.com/office/powerpoint/2010/main" val="3273005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4BAAA8-84F4-42FF-AEE1-25A46E1512BE}" type="datetimeFigureOut">
              <a:rPr kumimoji="1" lang="ja-JP" altLang="en-US" smtClean="0"/>
              <a:t>2019/6/28</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1F09086E-9A99-45B4-BABA-89D681F44835}" type="slidenum">
              <a:rPr kumimoji="1" lang="ja-JP" altLang="en-US" smtClean="0"/>
              <a:t>‹#›</a:t>
            </a:fld>
            <a:endParaRPr kumimoji="1" lang="ja-JP" altLang="en-US"/>
          </a:p>
        </p:txBody>
      </p:sp>
    </p:spTree>
    <p:extLst>
      <p:ext uri="{BB962C8B-B14F-4D97-AF65-F5344CB8AC3E}">
        <p14:creationId xmlns:p14="http://schemas.microsoft.com/office/powerpoint/2010/main" val="2289329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84BAAA8-84F4-42FF-AEE1-25A46E1512BE}" type="datetimeFigureOut">
              <a:rPr kumimoji="1" lang="ja-JP" altLang="en-US" smtClean="0"/>
              <a:t>2019/6/28</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09086E-9A99-45B4-BABA-89D681F44835}" type="slidenum">
              <a:rPr kumimoji="1" lang="ja-JP" altLang="en-US" smtClean="0"/>
              <a:t>‹#›</a:t>
            </a:fld>
            <a:endParaRPr kumimoji="1" lang="ja-JP" altLang="en-US"/>
          </a:p>
        </p:txBody>
      </p:sp>
    </p:spTree>
    <p:extLst>
      <p:ext uri="{BB962C8B-B14F-4D97-AF65-F5344CB8AC3E}">
        <p14:creationId xmlns:p14="http://schemas.microsoft.com/office/powerpoint/2010/main" val="3746222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84BAAA8-84F4-42FF-AEE1-25A46E1512BE}" type="datetimeFigureOut">
              <a:rPr kumimoji="1" lang="ja-JP" altLang="en-US" smtClean="0"/>
              <a:t>2019/6/28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F09086E-9A99-45B4-BABA-89D681F44835}" type="slidenum">
              <a:rPr kumimoji="1" lang="ja-JP" altLang="en-US" smtClean="0"/>
              <a:t>‹#›</a:t>
            </a:fld>
            <a:endParaRPr kumimoji="1" lang="ja-JP" altLang="en-US"/>
          </a:p>
        </p:txBody>
      </p:sp>
    </p:spTree>
    <p:extLst>
      <p:ext uri="{BB962C8B-B14F-4D97-AF65-F5344CB8AC3E}">
        <p14:creationId xmlns:p14="http://schemas.microsoft.com/office/powerpoint/2010/main" val="1475934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84BAAA8-84F4-42FF-AEE1-25A46E1512BE}" type="datetimeFigureOut">
              <a:rPr kumimoji="1" lang="ja-JP" altLang="en-US" smtClean="0"/>
              <a:t>2019/6/28</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09086E-9A99-45B4-BABA-89D681F44835}"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15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15626D-B8D1-4620-BCE6-A0444ADD101F}"/>
              </a:ext>
            </a:extLst>
          </p:cNvPr>
          <p:cNvSpPr>
            <a:spLocks noGrp="1"/>
          </p:cNvSpPr>
          <p:nvPr>
            <p:ph type="ctrTitle"/>
          </p:nvPr>
        </p:nvSpPr>
        <p:spPr>
          <a:xfrm>
            <a:off x="1140878" y="758952"/>
            <a:ext cx="9910244" cy="2400937"/>
          </a:xfrm>
        </p:spPr>
        <p:txBody>
          <a:bodyPr>
            <a:normAutofit/>
          </a:bodyPr>
          <a:lstStyle/>
          <a:p>
            <a:pPr algn="ctr"/>
            <a:r>
              <a:rPr lang="ja-JP" altLang="en-US" sz="6600" dirty="0"/>
              <a:t>でぃふぇんす☆うぃっちー</a:t>
            </a:r>
            <a:r>
              <a:rPr lang="ja-JP" altLang="en-US" sz="6600" dirty="0" err="1"/>
              <a:t>ず</a:t>
            </a:r>
            <a:br>
              <a:rPr lang="en-US" altLang="ja-JP" sz="6600" dirty="0"/>
            </a:br>
            <a:r>
              <a:rPr lang="ja-JP" altLang="en-US" sz="6600" dirty="0"/>
              <a:t>（仮）</a:t>
            </a:r>
            <a:endParaRPr kumimoji="1" lang="ja-JP" altLang="en-US" sz="6600" dirty="0"/>
          </a:p>
        </p:txBody>
      </p:sp>
      <p:sp>
        <p:nvSpPr>
          <p:cNvPr id="3" name="字幕 2">
            <a:extLst>
              <a:ext uri="{FF2B5EF4-FFF2-40B4-BE49-F238E27FC236}">
                <a16:creationId xmlns:a16="http://schemas.microsoft.com/office/drawing/2014/main" id="{870E5E22-74BF-469C-A300-2382C703962B}"/>
              </a:ext>
            </a:extLst>
          </p:cNvPr>
          <p:cNvSpPr>
            <a:spLocks noGrp="1"/>
          </p:cNvSpPr>
          <p:nvPr>
            <p:ph type="subTitle" idx="1"/>
          </p:nvPr>
        </p:nvSpPr>
        <p:spPr/>
        <p:txBody>
          <a:bodyPr>
            <a:normAutofit/>
          </a:bodyPr>
          <a:lstStyle/>
          <a:p>
            <a:r>
              <a:rPr kumimoji="1" lang="ja-JP" altLang="en-US" sz="6000" dirty="0"/>
              <a:t>対戦型タワーディフェンス</a:t>
            </a:r>
          </a:p>
        </p:txBody>
      </p:sp>
      <p:sp>
        <p:nvSpPr>
          <p:cNvPr id="4" name="テキスト ボックス 3">
            <a:extLst>
              <a:ext uri="{FF2B5EF4-FFF2-40B4-BE49-F238E27FC236}">
                <a16:creationId xmlns:a16="http://schemas.microsoft.com/office/drawing/2014/main" id="{DD69044C-DC4A-4256-97D3-482A412C76FA}"/>
              </a:ext>
            </a:extLst>
          </p:cNvPr>
          <p:cNvSpPr txBox="1"/>
          <p:nvPr/>
        </p:nvSpPr>
        <p:spPr>
          <a:xfrm>
            <a:off x="1140878" y="5207905"/>
            <a:ext cx="8819909" cy="1077218"/>
          </a:xfrm>
          <a:prstGeom prst="rect">
            <a:avLst/>
          </a:prstGeom>
          <a:noFill/>
        </p:spPr>
        <p:txBody>
          <a:bodyPr wrap="square" rtlCol="0">
            <a:spAutoFit/>
          </a:bodyPr>
          <a:lstStyle/>
          <a:p>
            <a:r>
              <a:rPr kumimoji="1" lang="ja-JP" altLang="en-US" sz="3200" dirty="0"/>
              <a:t>プレイ人数：</a:t>
            </a:r>
            <a:r>
              <a:rPr kumimoji="1" lang="en-US" altLang="ja-JP" sz="3200" dirty="0"/>
              <a:t>2</a:t>
            </a:r>
            <a:r>
              <a:rPr kumimoji="1" lang="ja-JP" altLang="en-US" sz="3200" dirty="0"/>
              <a:t>人</a:t>
            </a:r>
            <a:endParaRPr kumimoji="1" lang="en-US" altLang="ja-JP" sz="3200" dirty="0"/>
          </a:p>
          <a:p>
            <a:r>
              <a:rPr kumimoji="1" lang="ja-JP" altLang="en-US" sz="3200" dirty="0"/>
              <a:t>次元：２</a:t>
            </a:r>
            <a:r>
              <a:rPr kumimoji="1" lang="en-US" altLang="ja-JP" sz="3200" dirty="0"/>
              <a:t>D</a:t>
            </a:r>
            <a:endParaRPr kumimoji="1" lang="ja-JP" altLang="en-US" sz="3200" dirty="0"/>
          </a:p>
        </p:txBody>
      </p:sp>
    </p:spTree>
    <p:extLst>
      <p:ext uri="{BB962C8B-B14F-4D97-AF65-F5344CB8AC3E}">
        <p14:creationId xmlns:p14="http://schemas.microsoft.com/office/powerpoint/2010/main" val="4157806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370F6B-3ACC-4E44-AB0A-BE1B1F0E2134}"/>
              </a:ext>
            </a:extLst>
          </p:cNvPr>
          <p:cNvSpPr>
            <a:spLocks noGrp="1"/>
          </p:cNvSpPr>
          <p:nvPr>
            <p:ph type="title"/>
          </p:nvPr>
        </p:nvSpPr>
        <p:spPr/>
        <p:txBody>
          <a:bodyPr/>
          <a:lstStyle/>
          <a:p>
            <a:r>
              <a:rPr kumimoji="1" lang="ja-JP" altLang="en-US" dirty="0"/>
              <a:t>基本システム</a:t>
            </a:r>
          </a:p>
        </p:txBody>
      </p:sp>
      <p:sp>
        <p:nvSpPr>
          <p:cNvPr id="3" name="コンテンツ プレースホルダー 2">
            <a:extLst>
              <a:ext uri="{FF2B5EF4-FFF2-40B4-BE49-F238E27FC236}">
                <a16:creationId xmlns:a16="http://schemas.microsoft.com/office/drawing/2014/main" id="{A3872478-4723-4308-B879-80BD6EEA4970}"/>
              </a:ext>
            </a:extLst>
          </p:cNvPr>
          <p:cNvSpPr>
            <a:spLocks noGrp="1"/>
          </p:cNvSpPr>
          <p:nvPr>
            <p:ph idx="1"/>
          </p:nvPr>
        </p:nvSpPr>
        <p:spPr/>
        <p:txBody>
          <a:bodyPr>
            <a:normAutofit/>
          </a:bodyPr>
          <a:lstStyle/>
          <a:p>
            <a:r>
              <a:rPr lang="ja-JP" altLang="en-US" sz="4000" dirty="0"/>
              <a:t>・自分の塔を敵から守りつつ対戦相手の塔を破壊するように仕向けることを目的とする</a:t>
            </a:r>
            <a:endParaRPr lang="en-US" altLang="ja-JP" sz="4000" dirty="0"/>
          </a:p>
          <a:p>
            <a:r>
              <a:rPr lang="ja-JP" altLang="en-US" sz="4000" dirty="0"/>
              <a:t>・プレイヤーは階層とその階層を守るキャラ・設置物を配置</a:t>
            </a:r>
            <a:endParaRPr lang="en-US" altLang="ja-JP" sz="4000" dirty="0"/>
          </a:p>
          <a:p>
            <a:r>
              <a:rPr lang="ja-JP" altLang="en-US" sz="4000" dirty="0"/>
              <a:t>・倒した敵は対戦相手の塔に強くなって現れる</a:t>
            </a:r>
            <a:endParaRPr lang="en-US" altLang="ja-JP" sz="4000" dirty="0"/>
          </a:p>
        </p:txBody>
      </p:sp>
    </p:spTree>
    <p:extLst>
      <p:ext uri="{BB962C8B-B14F-4D97-AF65-F5344CB8AC3E}">
        <p14:creationId xmlns:p14="http://schemas.microsoft.com/office/powerpoint/2010/main" val="426712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4E563A-5EE9-4D4F-818E-347CC8282F96}"/>
              </a:ext>
            </a:extLst>
          </p:cNvPr>
          <p:cNvSpPr>
            <a:spLocks noGrp="1"/>
          </p:cNvSpPr>
          <p:nvPr>
            <p:ph type="title"/>
          </p:nvPr>
        </p:nvSpPr>
        <p:spPr>
          <a:xfrm>
            <a:off x="320040" y="286603"/>
            <a:ext cx="10835640" cy="1450757"/>
          </a:xfrm>
        </p:spPr>
        <p:txBody>
          <a:bodyPr>
            <a:normAutofit/>
          </a:bodyPr>
          <a:lstStyle/>
          <a:p>
            <a:r>
              <a:rPr kumimoji="1" lang="ja-JP" altLang="en-US" dirty="0"/>
              <a:t>イメージ</a:t>
            </a:r>
          </a:p>
        </p:txBody>
      </p:sp>
      <p:pic>
        <p:nvPicPr>
          <p:cNvPr id="5" name="コンテンツ プレースホルダー 4" descr="テキスト, ホワイトボード が含まれている画像&#10;&#10;非常に高い精度で生成された説明">
            <a:extLst>
              <a:ext uri="{FF2B5EF4-FFF2-40B4-BE49-F238E27FC236}">
                <a16:creationId xmlns:a16="http://schemas.microsoft.com/office/drawing/2014/main" id="{1647671C-1ED3-4A54-909E-5A51F403CF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5228" y="0"/>
            <a:ext cx="9186772" cy="6890079"/>
          </a:xfrm>
        </p:spPr>
      </p:pic>
      <p:sp>
        <p:nvSpPr>
          <p:cNvPr id="3" name="テキスト ボックス 2">
            <a:extLst>
              <a:ext uri="{FF2B5EF4-FFF2-40B4-BE49-F238E27FC236}">
                <a16:creationId xmlns:a16="http://schemas.microsoft.com/office/drawing/2014/main" id="{A5CB6860-2046-471C-B193-C2A14257314D}"/>
              </a:ext>
            </a:extLst>
          </p:cNvPr>
          <p:cNvSpPr txBox="1"/>
          <p:nvPr/>
        </p:nvSpPr>
        <p:spPr>
          <a:xfrm>
            <a:off x="219920" y="1659360"/>
            <a:ext cx="2627452" cy="3046988"/>
          </a:xfrm>
          <a:prstGeom prst="rect">
            <a:avLst/>
          </a:prstGeom>
          <a:noFill/>
        </p:spPr>
        <p:txBody>
          <a:bodyPr wrap="square" rtlCol="0">
            <a:spAutoFit/>
          </a:bodyPr>
          <a:lstStyle/>
          <a:p>
            <a:r>
              <a:rPr kumimoji="1" lang="ja-JP" altLang="en-US" sz="3200" dirty="0"/>
              <a:t>縦に長い塔を２</a:t>
            </a:r>
            <a:r>
              <a:rPr kumimoji="1" lang="ja-JP" altLang="en-US" sz="3200" dirty="0" err="1"/>
              <a:t>つぷよぷ</a:t>
            </a:r>
            <a:r>
              <a:rPr kumimoji="1" lang="ja-JP" altLang="en-US" sz="3200" dirty="0"/>
              <a:t>よみたいに画面に並べる。</a:t>
            </a:r>
            <a:endParaRPr kumimoji="1" lang="en-US" altLang="ja-JP" sz="3200" dirty="0"/>
          </a:p>
          <a:p>
            <a:r>
              <a:rPr kumimoji="1" lang="ja-JP" altLang="en-US" sz="3200" dirty="0"/>
              <a:t>部屋を積み上げていく感じ</a:t>
            </a:r>
            <a:endParaRPr kumimoji="1" lang="en-US" altLang="ja-JP" sz="3200" dirty="0"/>
          </a:p>
        </p:txBody>
      </p:sp>
    </p:spTree>
    <p:extLst>
      <p:ext uri="{BB962C8B-B14F-4D97-AF65-F5344CB8AC3E}">
        <p14:creationId xmlns:p14="http://schemas.microsoft.com/office/powerpoint/2010/main" val="213543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A4D9F3-64EC-4313-9523-57763B9F64C8}"/>
              </a:ext>
            </a:extLst>
          </p:cNvPr>
          <p:cNvSpPr>
            <a:spLocks noGrp="1"/>
          </p:cNvSpPr>
          <p:nvPr>
            <p:ph type="title"/>
          </p:nvPr>
        </p:nvSpPr>
        <p:spPr/>
        <p:txBody>
          <a:bodyPr/>
          <a:lstStyle/>
          <a:p>
            <a:r>
              <a:rPr kumimoji="1" lang="ja-JP" altLang="en-US" dirty="0"/>
              <a:t>ゲーム性</a:t>
            </a:r>
          </a:p>
        </p:txBody>
      </p:sp>
      <p:sp>
        <p:nvSpPr>
          <p:cNvPr id="3" name="コンテンツ プレースホルダー 2">
            <a:extLst>
              <a:ext uri="{FF2B5EF4-FFF2-40B4-BE49-F238E27FC236}">
                <a16:creationId xmlns:a16="http://schemas.microsoft.com/office/drawing/2014/main" id="{B615F2A8-1D14-461A-BD3D-52ABFCB48E52}"/>
              </a:ext>
            </a:extLst>
          </p:cNvPr>
          <p:cNvSpPr>
            <a:spLocks noGrp="1"/>
          </p:cNvSpPr>
          <p:nvPr>
            <p:ph idx="1"/>
          </p:nvPr>
        </p:nvSpPr>
        <p:spPr>
          <a:xfrm>
            <a:off x="1097280" y="1845733"/>
            <a:ext cx="10058400" cy="4725663"/>
          </a:xfrm>
        </p:spPr>
        <p:txBody>
          <a:bodyPr>
            <a:normAutofit/>
          </a:bodyPr>
          <a:lstStyle/>
          <a:p>
            <a:r>
              <a:rPr kumimoji="1" lang="ja-JP" altLang="en-US" sz="4000" dirty="0"/>
              <a:t>・部屋を設置する、キャラを召喚する等の行動はＭＰ制</a:t>
            </a:r>
            <a:endParaRPr kumimoji="1" lang="en-US" altLang="ja-JP" sz="4000" dirty="0"/>
          </a:p>
          <a:p>
            <a:r>
              <a:rPr lang="ja-JP" altLang="en-US" sz="4000" dirty="0"/>
              <a:t>・敵を倒す、倒して味方にした敵が対戦相手のキャラを倒すとＭＰ獲得</a:t>
            </a:r>
            <a:endParaRPr lang="en-US" altLang="ja-JP" sz="4000" dirty="0"/>
          </a:p>
          <a:p>
            <a:r>
              <a:rPr kumimoji="1" lang="ja-JP" altLang="en-US" sz="4000" dirty="0"/>
              <a:t>・自ら敵の出てくる魔法陣を自ら可能な限り</a:t>
            </a:r>
            <a:r>
              <a:rPr lang="ja-JP" altLang="en-US" sz="4000" dirty="0"/>
              <a:t>設置</a:t>
            </a:r>
            <a:endParaRPr lang="en-US" altLang="ja-JP" sz="4000" dirty="0"/>
          </a:p>
          <a:p>
            <a:pPr marL="0" indent="0">
              <a:buNone/>
            </a:pPr>
            <a:r>
              <a:rPr lang="ja-JP" altLang="en-US" sz="4000" dirty="0"/>
              <a:t>・ある程度逆転可能なシステムにできそう</a:t>
            </a:r>
            <a:endParaRPr kumimoji="1" lang="ja-JP" altLang="en-US" sz="4000" dirty="0"/>
          </a:p>
        </p:txBody>
      </p:sp>
    </p:spTree>
    <p:extLst>
      <p:ext uri="{BB962C8B-B14F-4D97-AF65-F5344CB8AC3E}">
        <p14:creationId xmlns:p14="http://schemas.microsoft.com/office/powerpoint/2010/main" val="143776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2ABCA7-AEB7-4CD8-BB59-9B82B1F39CB7}"/>
              </a:ext>
            </a:extLst>
          </p:cNvPr>
          <p:cNvSpPr>
            <a:spLocks noGrp="1"/>
          </p:cNvSpPr>
          <p:nvPr>
            <p:ph type="title"/>
          </p:nvPr>
        </p:nvSpPr>
        <p:spPr/>
        <p:txBody>
          <a:bodyPr/>
          <a:lstStyle/>
          <a:p>
            <a:r>
              <a:rPr kumimoji="1" lang="ja-JP" altLang="en-US"/>
              <a:t>世界観はぶっちゃけなんでもいい</a:t>
            </a:r>
            <a:endParaRPr kumimoji="1" lang="ja-JP" altLang="en-US" dirty="0"/>
          </a:p>
        </p:txBody>
      </p:sp>
      <p:sp>
        <p:nvSpPr>
          <p:cNvPr id="3" name="コンテンツ プレースホルダー 2">
            <a:extLst>
              <a:ext uri="{FF2B5EF4-FFF2-40B4-BE49-F238E27FC236}">
                <a16:creationId xmlns:a16="http://schemas.microsoft.com/office/drawing/2014/main" id="{4F324F49-27FC-44AF-922F-AD3657FCFE01}"/>
              </a:ext>
            </a:extLst>
          </p:cNvPr>
          <p:cNvSpPr>
            <a:spLocks noGrp="1"/>
          </p:cNvSpPr>
          <p:nvPr>
            <p:ph idx="4294967295"/>
          </p:nvPr>
        </p:nvSpPr>
        <p:spPr>
          <a:xfrm>
            <a:off x="2133600" y="1846264"/>
            <a:ext cx="10058400" cy="2818333"/>
          </a:xfrm>
        </p:spPr>
        <p:txBody>
          <a:bodyPr>
            <a:normAutofit lnSpcReduction="10000"/>
          </a:bodyPr>
          <a:lstStyle/>
          <a:p>
            <a:pPr>
              <a:buFont typeface="Wingdings" panose="05000000000000000000" pitchFamily="2" charset="2"/>
              <a:buChar char="l"/>
            </a:pPr>
            <a:r>
              <a:rPr kumimoji="1" lang="ja-JP" altLang="en-US" sz="4000" dirty="0"/>
              <a:t>魔法使い</a:t>
            </a:r>
            <a:r>
              <a:rPr kumimoji="1" lang="en-US" altLang="ja-JP" sz="4000" dirty="0"/>
              <a:t>×</a:t>
            </a:r>
            <a:r>
              <a:rPr kumimoji="1" lang="ja-JP" altLang="en-US" sz="4000" dirty="0"/>
              <a:t>召喚獣</a:t>
            </a:r>
            <a:endParaRPr kumimoji="1" lang="en-US" altLang="ja-JP" sz="4000" dirty="0"/>
          </a:p>
          <a:p>
            <a:pPr>
              <a:buFont typeface="Wingdings" panose="05000000000000000000" pitchFamily="2" charset="2"/>
              <a:buChar char="l"/>
            </a:pPr>
            <a:r>
              <a:rPr kumimoji="1" lang="ja-JP" altLang="en-US" sz="4000" dirty="0"/>
              <a:t>ジョー〇ー</a:t>
            </a:r>
            <a:r>
              <a:rPr kumimoji="1" lang="en-US" altLang="ja-JP" sz="4000" dirty="0"/>
              <a:t>×</a:t>
            </a:r>
            <a:r>
              <a:rPr kumimoji="1" lang="ja-JP" altLang="en-US" sz="4000" dirty="0"/>
              <a:t>モンスター</a:t>
            </a:r>
            <a:endParaRPr kumimoji="1" lang="en-US" altLang="ja-JP" sz="4000" dirty="0"/>
          </a:p>
          <a:p>
            <a:pPr>
              <a:buFont typeface="Wingdings" panose="05000000000000000000" pitchFamily="2" charset="2"/>
              <a:buChar char="l"/>
            </a:pPr>
            <a:r>
              <a:rPr lang="ja-JP" altLang="en-US" sz="4000" dirty="0"/>
              <a:t>科学者</a:t>
            </a:r>
            <a:r>
              <a:rPr lang="en-US" altLang="ja-JP" sz="4000" dirty="0"/>
              <a:t>×</a:t>
            </a:r>
            <a:r>
              <a:rPr lang="ja-JP" altLang="en-US" sz="4000" dirty="0"/>
              <a:t>ロボ</a:t>
            </a:r>
            <a:endParaRPr lang="en-US" altLang="ja-JP" sz="4000" dirty="0"/>
          </a:p>
          <a:p>
            <a:pPr>
              <a:buFont typeface="Wingdings" panose="05000000000000000000" pitchFamily="2" charset="2"/>
              <a:buChar char="l"/>
            </a:pPr>
            <a:r>
              <a:rPr lang="ja-JP" altLang="en-US" sz="4000" dirty="0"/>
              <a:t>ドイツｖｓソ連</a:t>
            </a:r>
            <a:r>
              <a:rPr lang="en-US" altLang="ja-JP" sz="4000" dirty="0"/>
              <a:t>×</a:t>
            </a:r>
            <a:r>
              <a:rPr lang="ja-JP" altLang="en-US" sz="4000" dirty="0"/>
              <a:t>兵器</a:t>
            </a:r>
            <a:endParaRPr lang="en-US" altLang="ja-JP" sz="4000" dirty="0"/>
          </a:p>
          <a:p>
            <a:pPr marL="0" indent="0">
              <a:buNone/>
            </a:pPr>
            <a:endParaRPr lang="en-US" altLang="ja-JP" sz="4000" dirty="0"/>
          </a:p>
          <a:p>
            <a:pPr marL="0" indent="0">
              <a:buNone/>
            </a:pPr>
            <a:endParaRPr kumimoji="1" lang="en-US" altLang="ja-JP" sz="4000" dirty="0"/>
          </a:p>
          <a:p>
            <a:pPr>
              <a:buFont typeface="Wingdings" panose="05000000000000000000" pitchFamily="2" charset="2"/>
              <a:buChar char="l"/>
            </a:pPr>
            <a:endParaRPr kumimoji="1" lang="en-US" altLang="ja-JP" sz="4000" dirty="0"/>
          </a:p>
          <a:p>
            <a:endParaRPr kumimoji="1" lang="ja-JP" altLang="en-US" sz="4000" dirty="0"/>
          </a:p>
        </p:txBody>
      </p:sp>
      <p:sp>
        <p:nvSpPr>
          <p:cNvPr id="5" name="テキスト ボックス 4">
            <a:extLst>
              <a:ext uri="{FF2B5EF4-FFF2-40B4-BE49-F238E27FC236}">
                <a16:creationId xmlns:a16="http://schemas.microsoft.com/office/drawing/2014/main" id="{0165FF05-744C-49EB-8497-A7AD87CAB476}"/>
              </a:ext>
            </a:extLst>
          </p:cNvPr>
          <p:cNvSpPr txBox="1"/>
          <p:nvPr/>
        </p:nvSpPr>
        <p:spPr>
          <a:xfrm>
            <a:off x="567159" y="4664597"/>
            <a:ext cx="9815332" cy="1446550"/>
          </a:xfrm>
          <a:prstGeom prst="rect">
            <a:avLst/>
          </a:prstGeom>
          <a:noFill/>
        </p:spPr>
        <p:txBody>
          <a:bodyPr wrap="square" rtlCol="0">
            <a:spAutoFit/>
          </a:bodyPr>
          <a:lstStyle/>
          <a:p>
            <a:r>
              <a:rPr kumimoji="1" lang="ja-JP" altLang="en-US" sz="4400" dirty="0"/>
              <a:t>どうとでも考えられるので一緒にやる人の好みで決めたい</a:t>
            </a:r>
            <a:endParaRPr kumimoji="1" lang="en-US" altLang="ja-JP" sz="4400" dirty="0"/>
          </a:p>
        </p:txBody>
      </p:sp>
    </p:spTree>
    <p:extLst>
      <p:ext uri="{BB962C8B-B14F-4D97-AF65-F5344CB8AC3E}">
        <p14:creationId xmlns:p14="http://schemas.microsoft.com/office/powerpoint/2010/main" val="3794500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33E4B-BE4D-4411-B0FE-CC4479255276}"/>
              </a:ext>
            </a:extLst>
          </p:cNvPr>
          <p:cNvSpPr>
            <a:spLocks noGrp="1"/>
          </p:cNvSpPr>
          <p:nvPr>
            <p:ph type="title"/>
          </p:nvPr>
        </p:nvSpPr>
        <p:spPr/>
        <p:txBody>
          <a:bodyPr/>
          <a:lstStyle/>
          <a:p>
            <a:r>
              <a:rPr kumimoji="1" lang="ja-JP" altLang="en-US" dirty="0"/>
              <a:t>募集役職</a:t>
            </a:r>
          </a:p>
        </p:txBody>
      </p:sp>
      <p:sp>
        <p:nvSpPr>
          <p:cNvPr id="3" name="コンテンツ プレースホルダー 2">
            <a:extLst>
              <a:ext uri="{FF2B5EF4-FFF2-40B4-BE49-F238E27FC236}">
                <a16:creationId xmlns:a16="http://schemas.microsoft.com/office/drawing/2014/main" id="{C93DAACB-C992-49B5-A665-F017082E80CF}"/>
              </a:ext>
            </a:extLst>
          </p:cNvPr>
          <p:cNvSpPr>
            <a:spLocks noGrp="1"/>
          </p:cNvSpPr>
          <p:nvPr>
            <p:ph idx="1"/>
          </p:nvPr>
        </p:nvSpPr>
        <p:spPr>
          <a:xfrm>
            <a:off x="1097280" y="1695262"/>
            <a:ext cx="10058400" cy="4725664"/>
          </a:xfrm>
        </p:spPr>
        <p:txBody>
          <a:bodyPr>
            <a:normAutofit/>
          </a:bodyPr>
          <a:lstStyle/>
          <a:p>
            <a:r>
              <a:rPr kumimoji="1" lang="ja-JP" altLang="en-US" sz="4000" dirty="0"/>
              <a:t>・プログラマ：</a:t>
            </a:r>
            <a:r>
              <a:rPr kumimoji="1" lang="en-US" altLang="ja-JP" sz="4000" dirty="0"/>
              <a:t>1</a:t>
            </a:r>
            <a:r>
              <a:rPr kumimoji="1" lang="ja-JP" altLang="en-US" sz="4000" dirty="0"/>
              <a:t>人　</a:t>
            </a:r>
            <a:endParaRPr kumimoji="1" lang="en-US" altLang="ja-JP" sz="4000" dirty="0"/>
          </a:p>
          <a:p>
            <a:pPr marL="749808" lvl="4" indent="0">
              <a:buNone/>
            </a:pPr>
            <a:r>
              <a:rPr kumimoji="1" lang="en-US" altLang="ja-JP" sz="3400" dirty="0"/>
              <a:t>	</a:t>
            </a:r>
            <a:r>
              <a:rPr kumimoji="1" lang="ja-JP" altLang="en-US" sz="3400" dirty="0"/>
              <a:t>助けて</a:t>
            </a:r>
            <a:endParaRPr kumimoji="1" lang="en-US" altLang="ja-JP" sz="3400" dirty="0"/>
          </a:p>
          <a:p>
            <a:r>
              <a:rPr lang="ja-JP" altLang="en-US" sz="4000" dirty="0"/>
              <a:t>・デザイナー：</a:t>
            </a:r>
            <a:r>
              <a:rPr lang="en-US" altLang="ja-JP" sz="4000" dirty="0"/>
              <a:t>1</a:t>
            </a:r>
            <a:r>
              <a:rPr lang="ja-JP" altLang="en-US" sz="4000" dirty="0"/>
              <a:t>～</a:t>
            </a:r>
            <a:r>
              <a:rPr lang="en-US" altLang="ja-JP" sz="4000" dirty="0"/>
              <a:t>2</a:t>
            </a:r>
            <a:r>
              <a:rPr lang="ja-JP" altLang="en-US" sz="4000" dirty="0"/>
              <a:t>人</a:t>
            </a:r>
            <a:endParaRPr lang="en-US" altLang="ja-JP" sz="4000" dirty="0"/>
          </a:p>
          <a:p>
            <a:pPr marL="201168" lvl="1" indent="0">
              <a:buNone/>
            </a:pPr>
            <a:r>
              <a:rPr kumimoji="1" lang="en-US" altLang="ja-JP" sz="3800" dirty="0"/>
              <a:t>	</a:t>
            </a:r>
            <a:r>
              <a:rPr lang="ja-JP" altLang="en-US" sz="3200" dirty="0"/>
              <a:t>結構素材数増えそう。キャラ、モンスター、ロボ、兵器</a:t>
            </a:r>
            <a:r>
              <a:rPr lang="en-US" altLang="ja-JP" sz="3200" dirty="0"/>
              <a:t>	</a:t>
            </a:r>
            <a:r>
              <a:rPr lang="ja-JP" altLang="en-US" sz="3200" dirty="0"/>
              <a:t>なんでもいいです。</a:t>
            </a:r>
            <a:endParaRPr lang="en-US" altLang="ja-JP" sz="3200" dirty="0"/>
          </a:p>
          <a:p>
            <a:pPr marL="201168" lvl="1" indent="0">
              <a:buNone/>
            </a:pPr>
            <a:r>
              <a:rPr kumimoji="1" lang="ja-JP" altLang="en-US" sz="4000" dirty="0"/>
              <a:t>・コンポーザー：</a:t>
            </a:r>
            <a:r>
              <a:rPr kumimoji="1" lang="en-US" altLang="ja-JP" sz="4000" dirty="0"/>
              <a:t>1</a:t>
            </a:r>
            <a:r>
              <a:rPr kumimoji="1" lang="ja-JP" altLang="en-US" sz="4000" dirty="0"/>
              <a:t>～</a:t>
            </a:r>
            <a:r>
              <a:rPr kumimoji="1" lang="en-US" altLang="ja-JP" sz="4000" dirty="0"/>
              <a:t>2</a:t>
            </a:r>
            <a:r>
              <a:rPr kumimoji="1" lang="ja-JP" altLang="en-US" sz="4000" dirty="0"/>
              <a:t>人</a:t>
            </a:r>
            <a:endParaRPr kumimoji="1" lang="en-US" altLang="ja-JP" sz="4000" dirty="0"/>
          </a:p>
          <a:p>
            <a:pPr marL="201168" lvl="1" indent="0">
              <a:buNone/>
            </a:pPr>
            <a:r>
              <a:rPr lang="en-US" altLang="ja-JP" sz="4000" dirty="0"/>
              <a:t>	</a:t>
            </a:r>
            <a:r>
              <a:rPr lang="ja-JP" altLang="en-US" sz="3200" dirty="0"/>
              <a:t>システム上効果音とか結構重要になりそう</a:t>
            </a:r>
            <a:r>
              <a:rPr lang="en-US" altLang="ja-JP" sz="3200" dirty="0"/>
              <a:t>	</a:t>
            </a:r>
            <a:r>
              <a:rPr lang="ja-JP" altLang="en-US" sz="3200" dirty="0" err="1"/>
              <a:t>なのでお</a:t>
            </a:r>
            <a:r>
              <a:rPr lang="en-US" altLang="ja-JP" sz="3200" dirty="0"/>
              <a:t>	</a:t>
            </a:r>
            <a:r>
              <a:rPr lang="ja-JP" altLang="en-US" sz="3200" dirty="0"/>
              <a:t>願いしたいです。</a:t>
            </a:r>
            <a:endParaRPr lang="en-US" altLang="ja-JP" sz="3200" dirty="0"/>
          </a:p>
          <a:p>
            <a:pPr marL="201168" lvl="1" indent="0">
              <a:buNone/>
            </a:pPr>
            <a:endParaRPr lang="en-US" altLang="ja-JP" sz="4000" dirty="0"/>
          </a:p>
          <a:p>
            <a:pPr marL="201168" lvl="1" indent="0">
              <a:buNone/>
            </a:pPr>
            <a:endParaRPr lang="en-US" altLang="ja-JP" sz="4000" dirty="0"/>
          </a:p>
        </p:txBody>
      </p:sp>
    </p:spTree>
    <p:extLst>
      <p:ext uri="{BB962C8B-B14F-4D97-AF65-F5344CB8AC3E}">
        <p14:creationId xmlns:p14="http://schemas.microsoft.com/office/powerpoint/2010/main" val="607712090"/>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172</TotalTime>
  <Words>189</Words>
  <Application>Microsoft Office PowerPoint</Application>
  <PresentationFormat>ワイド画面</PresentationFormat>
  <Paragraphs>31</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ＭＳ Ｐゴシック</vt:lpstr>
      <vt:lpstr>游ゴシック</vt:lpstr>
      <vt:lpstr>Calibri</vt:lpstr>
      <vt:lpstr>Calibri Light</vt:lpstr>
      <vt:lpstr>Wingdings</vt:lpstr>
      <vt:lpstr>レトロスペクト</vt:lpstr>
      <vt:lpstr>でぃふぇんす☆うぃっちーず （仮）</vt:lpstr>
      <vt:lpstr>基本システム</vt:lpstr>
      <vt:lpstr>イメージ</vt:lpstr>
      <vt:lpstr>ゲーム性</vt:lpstr>
      <vt:lpstr>世界観はぶっちゃけなんでもいい</vt:lpstr>
      <vt:lpstr>募集役職</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Riku MIYASHITA</dc:creator>
  <cp:lastModifiedBy>宮下 陸</cp:lastModifiedBy>
  <cp:revision>6</cp:revision>
  <dcterms:created xsi:type="dcterms:W3CDTF">2019-06-25T05:56:48Z</dcterms:created>
  <dcterms:modified xsi:type="dcterms:W3CDTF">2019-06-27T20:58:28Z</dcterms:modified>
</cp:coreProperties>
</file>