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8" r:id="rId3"/>
    <p:sldId id="324" r:id="rId4"/>
    <p:sldId id="259" r:id="rId5"/>
    <p:sldId id="322" r:id="rId6"/>
    <p:sldId id="323" r:id="rId7"/>
    <p:sldId id="328" r:id="rId8"/>
    <p:sldId id="318" r:id="rId9"/>
    <p:sldId id="315" r:id="rId10"/>
    <p:sldId id="316" r:id="rId11"/>
    <p:sldId id="317" r:id="rId12"/>
    <p:sldId id="327" r:id="rId13"/>
    <p:sldId id="320" r:id="rId14"/>
    <p:sldId id="321" r:id="rId15"/>
    <p:sldId id="319" r:id="rId16"/>
  </p:sldIdLst>
  <p:sldSz cx="9144000" cy="5143500" type="screen16x9"/>
  <p:notesSz cx="6858000" cy="9144000"/>
  <p:embeddedFontLst>
    <p:embeddedFont>
      <p:font typeface="Baskervville" pitchFamily="2" charset="77"/>
      <p:regular r:id="rId18"/>
      <p:italic r:id="rId19"/>
    </p:embeddedFont>
    <p:embeddedFont>
      <p:font typeface="Calibri" panose="020F0502020204030204" pitchFamily="34" charset="0"/>
      <p:regular r:id="rId20"/>
      <p:bold r:id="rId21"/>
      <p:italic r:id="rId22"/>
      <p:boldItalic r:id="rId23"/>
    </p:embeddedFont>
    <p:embeddedFont>
      <p:font typeface="Montserrat" pitchFamily="2" charset="77"/>
      <p:regular r:id="rId24"/>
      <p:bold r:id="rId25"/>
      <p:italic r:id="rId26"/>
      <p:boldItalic r:id="rId27"/>
    </p:embeddedFont>
    <p:embeddedFont>
      <p:font typeface="Quicksand" pitchFamily="2" charset="77"/>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A4DF48-E498-43D8-9C9C-FDDEBE645DD2}">
  <a:tblStyle styleId="{0FA4DF48-E498-43D8-9C9C-FDDEBE645D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08"/>
    <p:restoredTop sz="95588"/>
  </p:normalViewPr>
  <p:slideViewPr>
    <p:cSldViewPr snapToGrid="0" snapToObjects="1">
      <p:cViewPr varScale="1">
        <p:scale>
          <a:sx n="155" d="100"/>
          <a:sy n="155" d="100"/>
        </p:scale>
        <p:origin x="192"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myamin/Downloads/Assignment%203_%20Ibtisam%20Alshammar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yamin/Downloads/Assignment%203_%20Ibtisam%20Alshammar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yamin/Downloads/Assignment%203_%20Ibtisam%20Alshammari.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US"/>
              <a:t>Total Employees Based on Gender</a:t>
            </a:r>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spPr>
            <a:solidFill>
              <a:schemeClr val="bg2">
                <a:lumMod val="60000"/>
                <a:lumOff val="40000"/>
              </a:schemeClr>
            </a:solidFill>
          </c:spPr>
          <c:dPt>
            <c:idx val="0"/>
            <c:bubble3D val="0"/>
            <c:spPr>
              <a:solidFill>
                <a:schemeClr val="accent3"/>
              </a:solidFill>
              <a:ln w="19050">
                <a:solidFill>
                  <a:schemeClr val="lt1"/>
                </a:solidFill>
              </a:ln>
              <a:effectLst/>
            </c:spPr>
            <c:extLst>
              <c:ext xmlns:c16="http://schemas.microsoft.com/office/drawing/2014/chart" uri="{C3380CC4-5D6E-409C-BE32-E72D297353CC}">
                <c16:uniqueId val="{00000001-0700-E540-90A5-9D4818009725}"/>
              </c:ext>
            </c:extLst>
          </c:dPt>
          <c:dPt>
            <c:idx val="1"/>
            <c:bubble3D val="0"/>
            <c:spPr>
              <a:solidFill>
                <a:schemeClr val="bg2">
                  <a:lumMod val="60000"/>
                  <a:lumOff val="40000"/>
                </a:schemeClr>
              </a:solidFill>
              <a:ln w="19050">
                <a:solidFill>
                  <a:schemeClr val="lt1"/>
                </a:solidFill>
              </a:ln>
              <a:effectLst/>
            </c:spPr>
            <c:extLst>
              <c:ext xmlns:c16="http://schemas.microsoft.com/office/drawing/2014/chart" uri="{C3380CC4-5D6E-409C-BE32-E72D297353CC}">
                <c16:uniqueId val="{00000003-0700-E540-90A5-9D481800972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'case 1'!$B$3:$B$4</c:f>
              <c:strCache>
                <c:ptCount val="2"/>
                <c:pt idx="0">
                  <c:v>M</c:v>
                </c:pt>
                <c:pt idx="1">
                  <c:v>F</c:v>
                </c:pt>
              </c:strCache>
            </c:strRef>
          </c:cat>
          <c:val>
            <c:numRef>
              <c:f>'case 1'!$C$3:$C$4</c:f>
              <c:numCache>
                <c:formatCode>General</c:formatCode>
                <c:ptCount val="2"/>
                <c:pt idx="0">
                  <c:v>179973</c:v>
                </c:pt>
                <c:pt idx="1">
                  <c:v>120051</c:v>
                </c:pt>
              </c:numCache>
            </c:numRef>
          </c:val>
          <c:extLst>
            <c:ext xmlns:c16="http://schemas.microsoft.com/office/drawing/2014/chart" uri="{C3380CC4-5D6E-409C-BE32-E72D297353CC}">
              <c16:uniqueId val="{00000004-0700-E540-90A5-9D481800972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Gaps Between Genders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 1'!$C$6</c:f>
              <c:strCache>
                <c:ptCount val="1"/>
                <c:pt idx="0">
                  <c:v>Count_of_Male</c:v>
                </c:pt>
              </c:strCache>
            </c:strRef>
          </c:tx>
          <c:spPr>
            <a:solidFill>
              <a:schemeClr val="accent1"/>
            </a:solidFill>
            <a:ln>
              <a:noFill/>
            </a:ln>
            <a:effectLst/>
          </c:spPr>
          <c:invertIfNegative val="0"/>
          <c:cat>
            <c:strRef>
              <c:f>'case 1'!$B$7:$B$15</c:f>
              <c:strCache>
                <c:ptCount val="9"/>
                <c:pt idx="0">
                  <c:v>Human Resources</c:v>
                </c:pt>
                <c:pt idx="1">
                  <c:v>Research</c:v>
                </c:pt>
                <c:pt idx="2">
                  <c:v>Marketing</c:v>
                </c:pt>
                <c:pt idx="3">
                  <c:v>Customer Service</c:v>
                </c:pt>
                <c:pt idx="4">
                  <c:v>Sales</c:v>
                </c:pt>
                <c:pt idx="5">
                  <c:v>Development</c:v>
                </c:pt>
                <c:pt idx="6">
                  <c:v>Finance</c:v>
                </c:pt>
                <c:pt idx="7">
                  <c:v>Production</c:v>
                </c:pt>
                <c:pt idx="8">
                  <c:v>Quality Management</c:v>
                </c:pt>
              </c:strCache>
            </c:strRef>
          </c:cat>
          <c:val>
            <c:numRef>
              <c:f>'case 1'!$C$7:$C$15</c:f>
              <c:numCache>
                <c:formatCode>General</c:formatCode>
                <c:ptCount val="9"/>
                <c:pt idx="0">
                  <c:v>1222</c:v>
                </c:pt>
                <c:pt idx="1">
                  <c:v>1432</c:v>
                </c:pt>
                <c:pt idx="2">
                  <c:v>1321</c:v>
                </c:pt>
                <c:pt idx="3">
                  <c:v>1545</c:v>
                </c:pt>
                <c:pt idx="4">
                  <c:v>3459</c:v>
                </c:pt>
                <c:pt idx="5">
                  <c:v>5733</c:v>
                </c:pt>
                <c:pt idx="6">
                  <c:v>1136</c:v>
                </c:pt>
                <c:pt idx="7">
                  <c:v>4859</c:v>
                </c:pt>
                <c:pt idx="8">
                  <c:v>1338</c:v>
                </c:pt>
              </c:numCache>
            </c:numRef>
          </c:val>
          <c:extLst>
            <c:ext xmlns:c16="http://schemas.microsoft.com/office/drawing/2014/chart" uri="{C3380CC4-5D6E-409C-BE32-E72D297353CC}">
              <c16:uniqueId val="{00000000-6182-954C-BF4F-22370D08A7A6}"/>
            </c:ext>
          </c:extLst>
        </c:ser>
        <c:ser>
          <c:idx val="1"/>
          <c:order val="1"/>
          <c:tx>
            <c:strRef>
              <c:f>'case 1'!$D$6</c:f>
              <c:strCache>
                <c:ptCount val="1"/>
                <c:pt idx="0">
                  <c:v>Count_of_Female</c:v>
                </c:pt>
              </c:strCache>
            </c:strRef>
          </c:tx>
          <c:spPr>
            <a:solidFill>
              <a:schemeClr val="accent3"/>
            </a:solidFill>
            <a:ln>
              <a:noFill/>
            </a:ln>
            <a:effectLst/>
          </c:spPr>
          <c:invertIfNegative val="0"/>
          <c:cat>
            <c:strRef>
              <c:f>'case 1'!$B$7:$B$15</c:f>
              <c:strCache>
                <c:ptCount val="9"/>
                <c:pt idx="0">
                  <c:v>Human Resources</c:v>
                </c:pt>
                <c:pt idx="1">
                  <c:v>Research</c:v>
                </c:pt>
                <c:pt idx="2">
                  <c:v>Marketing</c:v>
                </c:pt>
                <c:pt idx="3">
                  <c:v>Customer Service</c:v>
                </c:pt>
                <c:pt idx="4">
                  <c:v>Sales</c:v>
                </c:pt>
                <c:pt idx="5">
                  <c:v>Development</c:v>
                </c:pt>
                <c:pt idx="6">
                  <c:v>Finance</c:v>
                </c:pt>
                <c:pt idx="7">
                  <c:v>Production</c:v>
                </c:pt>
                <c:pt idx="8">
                  <c:v>Quality Management</c:v>
                </c:pt>
              </c:strCache>
            </c:strRef>
          </c:cat>
          <c:val>
            <c:numRef>
              <c:f>'case 1'!$D$7:$D$15</c:f>
              <c:numCache>
                <c:formatCode>General</c:formatCode>
                <c:ptCount val="9"/>
                <c:pt idx="0">
                  <c:v>742</c:v>
                </c:pt>
                <c:pt idx="1">
                  <c:v>918</c:v>
                </c:pt>
                <c:pt idx="2">
                  <c:v>854</c:v>
                </c:pt>
                <c:pt idx="3">
                  <c:v>1009</c:v>
                </c:pt>
                <c:pt idx="4">
                  <c:v>2261</c:v>
                </c:pt>
                <c:pt idx="5">
                  <c:v>3754</c:v>
                </c:pt>
                <c:pt idx="6">
                  <c:v>749</c:v>
                </c:pt>
                <c:pt idx="7">
                  <c:v>3223</c:v>
                </c:pt>
                <c:pt idx="8">
                  <c:v>933</c:v>
                </c:pt>
              </c:numCache>
            </c:numRef>
          </c:val>
          <c:extLst>
            <c:ext xmlns:c16="http://schemas.microsoft.com/office/drawing/2014/chart" uri="{C3380CC4-5D6E-409C-BE32-E72D297353CC}">
              <c16:uniqueId val="{00000001-6182-954C-BF4F-22370D08A7A6}"/>
            </c:ext>
          </c:extLst>
        </c:ser>
        <c:dLbls>
          <c:showLegendKey val="0"/>
          <c:showVal val="0"/>
          <c:showCatName val="0"/>
          <c:showSerName val="0"/>
          <c:showPercent val="0"/>
          <c:showBubbleSize val="0"/>
        </c:dLbls>
        <c:gapWidth val="219"/>
        <c:overlap val="-27"/>
        <c:axId val="1065384191"/>
        <c:axId val="1065723999"/>
      </c:barChart>
      <c:catAx>
        <c:axId val="1065384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5723999"/>
        <c:crosses val="autoZero"/>
        <c:auto val="1"/>
        <c:lblAlgn val="ctr"/>
        <c:lblOffset val="100"/>
        <c:noMultiLvlLbl val="0"/>
      </c:catAx>
      <c:valAx>
        <c:axId val="1065723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53841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Salary for Males and Females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'case 1'!$K$6</c:f>
              <c:strCache>
                <c:ptCount val="1"/>
                <c:pt idx="0">
                  <c:v>Avg_Salary_Male</c:v>
                </c:pt>
              </c:strCache>
            </c:strRef>
          </c:tx>
          <c:spPr>
            <a:solidFill>
              <a:schemeClr val="accent1"/>
            </a:solidFill>
            <a:ln>
              <a:noFill/>
            </a:ln>
            <a:effectLst/>
          </c:spPr>
          <c:invertIfNegative val="0"/>
          <c:cat>
            <c:strRef>
              <c:f>'case 1'!$J$7:$J$15</c:f>
              <c:strCache>
                <c:ptCount val="9"/>
                <c:pt idx="0">
                  <c:v>Customer Service</c:v>
                </c:pt>
                <c:pt idx="1">
                  <c:v>Development</c:v>
                </c:pt>
                <c:pt idx="2">
                  <c:v>Finance</c:v>
                </c:pt>
                <c:pt idx="3">
                  <c:v>Human Resources</c:v>
                </c:pt>
                <c:pt idx="4">
                  <c:v>Marketing</c:v>
                </c:pt>
                <c:pt idx="5">
                  <c:v>Production</c:v>
                </c:pt>
                <c:pt idx="6">
                  <c:v>Quality Management</c:v>
                </c:pt>
                <c:pt idx="7">
                  <c:v>Research</c:v>
                </c:pt>
                <c:pt idx="8">
                  <c:v>Sales</c:v>
                </c:pt>
              </c:strCache>
            </c:strRef>
          </c:cat>
          <c:val>
            <c:numRef>
              <c:f>'case 1'!$K$7:$K$15</c:f>
              <c:numCache>
                <c:formatCode>0.00</c:formatCode>
                <c:ptCount val="9"/>
                <c:pt idx="0">
                  <c:v>58590.990899999997</c:v>
                </c:pt>
                <c:pt idx="1">
                  <c:v>59576.3344</c:v>
                </c:pt>
                <c:pt idx="2">
                  <c:v>70327.028000000006</c:v>
                </c:pt>
                <c:pt idx="3">
                  <c:v>55196.550300000003</c:v>
                </c:pt>
                <c:pt idx="4">
                  <c:v>72198.192599999995</c:v>
                </c:pt>
                <c:pt idx="5">
                  <c:v>59596.357499999998</c:v>
                </c:pt>
                <c:pt idx="6">
                  <c:v>57206.895199999999</c:v>
                </c:pt>
                <c:pt idx="7">
                  <c:v>59965.769</c:v>
                </c:pt>
                <c:pt idx="8">
                  <c:v>80879.758499999996</c:v>
                </c:pt>
              </c:numCache>
            </c:numRef>
          </c:val>
          <c:extLst>
            <c:ext xmlns:c16="http://schemas.microsoft.com/office/drawing/2014/chart" uri="{C3380CC4-5D6E-409C-BE32-E72D297353CC}">
              <c16:uniqueId val="{00000000-2EA2-F94D-A8F5-9B281411DD01}"/>
            </c:ext>
          </c:extLst>
        </c:ser>
        <c:ser>
          <c:idx val="1"/>
          <c:order val="1"/>
          <c:tx>
            <c:strRef>
              <c:f>'case 1'!$L$6</c:f>
              <c:strCache>
                <c:ptCount val="1"/>
                <c:pt idx="0">
                  <c:v>Avg_Salary_Female</c:v>
                </c:pt>
              </c:strCache>
            </c:strRef>
          </c:tx>
          <c:spPr>
            <a:solidFill>
              <a:schemeClr val="accent3"/>
            </a:solidFill>
            <a:ln>
              <a:noFill/>
            </a:ln>
            <a:effectLst/>
          </c:spPr>
          <c:invertIfNegative val="0"/>
          <c:cat>
            <c:strRef>
              <c:f>'case 1'!$J$7:$J$15</c:f>
              <c:strCache>
                <c:ptCount val="9"/>
                <c:pt idx="0">
                  <c:v>Customer Service</c:v>
                </c:pt>
                <c:pt idx="1">
                  <c:v>Development</c:v>
                </c:pt>
                <c:pt idx="2">
                  <c:v>Finance</c:v>
                </c:pt>
                <c:pt idx="3">
                  <c:v>Human Resources</c:v>
                </c:pt>
                <c:pt idx="4">
                  <c:v>Marketing</c:v>
                </c:pt>
                <c:pt idx="5">
                  <c:v>Production</c:v>
                </c:pt>
                <c:pt idx="6">
                  <c:v>Quality Management</c:v>
                </c:pt>
                <c:pt idx="7">
                  <c:v>Research</c:v>
                </c:pt>
                <c:pt idx="8">
                  <c:v>Sales</c:v>
                </c:pt>
              </c:strCache>
            </c:strRef>
          </c:cat>
          <c:val>
            <c:numRef>
              <c:f>'case 1'!$L$7:$L$15</c:f>
              <c:numCache>
                <c:formatCode>0.00</c:formatCode>
                <c:ptCount val="9"/>
                <c:pt idx="0">
                  <c:v>58998.725299999998</c:v>
                </c:pt>
                <c:pt idx="1">
                  <c:v>59391.952100000002</c:v>
                </c:pt>
                <c:pt idx="2">
                  <c:v>69914.920199999993</c:v>
                </c:pt>
                <c:pt idx="3">
                  <c:v>55596.374900000003</c:v>
                </c:pt>
                <c:pt idx="4">
                  <c:v>71464.475000000006</c:v>
                </c:pt>
                <c:pt idx="5">
                  <c:v>59455.999100000001</c:v>
                </c:pt>
                <c:pt idx="6">
                  <c:v>57423.311600000001</c:v>
                </c:pt>
                <c:pt idx="7">
                  <c:v>59712.779900000001</c:v>
                </c:pt>
                <c:pt idx="8">
                  <c:v>80626.556899999996</c:v>
                </c:pt>
              </c:numCache>
            </c:numRef>
          </c:val>
          <c:extLst>
            <c:ext xmlns:c16="http://schemas.microsoft.com/office/drawing/2014/chart" uri="{C3380CC4-5D6E-409C-BE32-E72D297353CC}">
              <c16:uniqueId val="{00000001-2EA2-F94D-A8F5-9B281411DD01}"/>
            </c:ext>
          </c:extLst>
        </c:ser>
        <c:dLbls>
          <c:showLegendKey val="0"/>
          <c:showVal val="0"/>
          <c:showCatName val="0"/>
          <c:showSerName val="0"/>
          <c:showPercent val="0"/>
          <c:showBubbleSize val="0"/>
        </c:dLbls>
        <c:gapWidth val="219"/>
        <c:overlap val="-27"/>
        <c:axId val="1055613727"/>
        <c:axId val="1055615375"/>
      </c:barChart>
      <c:catAx>
        <c:axId val="1055613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5615375"/>
        <c:crosses val="autoZero"/>
        <c:auto val="1"/>
        <c:lblAlgn val="ctr"/>
        <c:lblOffset val="100"/>
        <c:noMultiLvlLbl val="0"/>
      </c:catAx>
      <c:valAx>
        <c:axId val="105561537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56137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18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c6e83b5b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c6e83b5b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86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c6e83b5b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c6e83b5b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38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c6e83b5b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c6e83b5b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917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c6e83b5b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c6e83b5b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546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c6e83b5b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c6e83b5b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067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c6e83b5b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c6e83b5b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914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12676"/>
            <a:ext cx="9144218" cy="5156299"/>
          </a:xfrm>
          <a:custGeom>
            <a:avLst/>
            <a:gdLst/>
            <a:ahLst/>
            <a:cxnLst/>
            <a:rect l="l" t="t" r="r" b="b"/>
            <a:pathLst>
              <a:path w="285022" h="160720" extrusionOk="0">
                <a:moveTo>
                  <a:pt x="285022" y="0"/>
                </a:moveTo>
                <a:lnTo>
                  <a:pt x="244644" y="39586"/>
                </a:lnTo>
                <a:lnTo>
                  <a:pt x="45920" y="116003"/>
                </a:lnTo>
                <a:lnTo>
                  <a:pt x="0" y="160720"/>
                </a:lnTo>
                <a:lnTo>
                  <a:pt x="285022" y="160720"/>
                </a:lnTo>
                <a:lnTo>
                  <a:pt x="285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40800" y="328725"/>
            <a:ext cx="8462400" cy="44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mt="30000"/>
          </a:blip>
          <a:stretch>
            <a:fillRect/>
          </a:stretch>
        </p:blipFill>
        <p:spPr>
          <a:xfrm flipH="1">
            <a:off x="-378450" y="-389175"/>
            <a:ext cx="9900900" cy="5827400"/>
          </a:xfrm>
          <a:prstGeom prst="rect">
            <a:avLst/>
          </a:prstGeom>
          <a:noFill/>
          <a:ln>
            <a:noFill/>
          </a:ln>
        </p:spPr>
      </p:pic>
      <p:sp>
        <p:nvSpPr>
          <p:cNvPr id="12" name="Google Shape;12;p2"/>
          <p:cNvSpPr txBox="1">
            <a:spLocks noGrp="1"/>
          </p:cNvSpPr>
          <p:nvPr>
            <p:ph type="ctrTitle"/>
          </p:nvPr>
        </p:nvSpPr>
        <p:spPr>
          <a:xfrm>
            <a:off x="1462325" y="1276875"/>
            <a:ext cx="62193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885650" y="3329475"/>
            <a:ext cx="5372700" cy="5373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p:nvPr/>
        </p:nvSpPr>
        <p:spPr>
          <a:xfrm>
            <a:off x="0" y="-12676"/>
            <a:ext cx="9144218" cy="5156299"/>
          </a:xfrm>
          <a:custGeom>
            <a:avLst/>
            <a:gdLst/>
            <a:ahLst/>
            <a:cxnLst/>
            <a:rect l="l" t="t" r="r" b="b"/>
            <a:pathLst>
              <a:path w="285022" h="160720" extrusionOk="0">
                <a:moveTo>
                  <a:pt x="285022" y="0"/>
                </a:moveTo>
                <a:lnTo>
                  <a:pt x="244644" y="39586"/>
                </a:lnTo>
                <a:lnTo>
                  <a:pt x="45920" y="116003"/>
                </a:lnTo>
                <a:lnTo>
                  <a:pt x="0" y="160720"/>
                </a:lnTo>
                <a:lnTo>
                  <a:pt x="285022" y="160720"/>
                </a:lnTo>
                <a:lnTo>
                  <a:pt x="285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40800" y="328725"/>
            <a:ext cx="8462400" cy="44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 name="Google Shape;44;p7"/>
          <p:cNvPicPr preferRelativeResize="0"/>
          <p:nvPr/>
        </p:nvPicPr>
        <p:blipFill>
          <a:blip r:embed="rId2">
            <a:alphaModFix amt="30000"/>
          </a:blip>
          <a:stretch>
            <a:fillRect/>
          </a:stretch>
        </p:blipFill>
        <p:spPr>
          <a:xfrm flipH="1">
            <a:off x="-226050" y="-236775"/>
            <a:ext cx="9900900" cy="5827400"/>
          </a:xfrm>
          <a:prstGeom prst="rect">
            <a:avLst/>
          </a:prstGeom>
          <a:noFill/>
          <a:ln>
            <a:noFill/>
          </a:ln>
        </p:spPr>
      </p:pic>
      <p:sp>
        <p:nvSpPr>
          <p:cNvPr id="45" name="Google Shape;45;p7"/>
          <p:cNvSpPr txBox="1">
            <a:spLocks noGrp="1"/>
          </p:cNvSpPr>
          <p:nvPr>
            <p:ph type="title"/>
          </p:nvPr>
        </p:nvSpPr>
        <p:spPr>
          <a:xfrm>
            <a:off x="2775275" y="1143475"/>
            <a:ext cx="3583800" cy="1766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52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7"/>
          <p:cNvSpPr txBox="1">
            <a:spLocks noGrp="1"/>
          </p:cNvSpPr>
          <p:nvPr>
            <p:ph type="body" idx="1"/>
          </p:nvPr>
        </p:nvSpPr>
        <p:spPr>
          <a:xfrm>
            <a:off x="2775425" y="2910175"/>
            <a:ext cx="3583800" cy="10899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7"/>
        <p:cNvGrpSpPr/>
        <p:nvPr/>
      </p:nvGrpSpPr>
      <p:grpSpPr>
        <a:xfrm>
          <a:off x="0" y="0"/>
          <a:ext cx="0" cy="0"/>
          <a:chOff x="0" y="0"/>
          <a:chExt cx="0" cy="0"/>
        </a:xfrm>
      </p:grpSpPr>
      <p:sp>
        <p:nvSpPr>
          <p:cNvPr id="68" name="Google Shape;68;p13"/>
          <p:cNvSpPr/>
          <p:nvPr/>
        </p:nvSpPr>
        <p:spPr>
          <a:xfrm>
            <a:off x="0" y="-12676"/>
            <a:ext cx="9144218" cy="5156299"/>
          </a:xfrm>
          <a:custGeom>
            <a:avLst/>
            <a:gdLst/>
            <a:ahLst/>
            <a:cxnLst/>
            <a:rect l="l" t="t" r="r" b="b"/>
            <a:pathLst>
              <a:path w="285022" h="160720" extrusionOk="0">
                <a:moveTo>
                  <a:pt x="285022" y="0"/>
                </a:moveTo>
                <a:lnTo>
                  <a:pt x="244644" y="39586"/>
                </a:lnTo>
                <a:lnTo>
                  <a:pt x="45920" y="116003"/>
                </a:lnTo>
                <a:lnTo>
                  <a:pt x="0" y="160720"/>
                </a:lnTo>
                <a:lnTo>
                  <a:pt x="285022" y="160720"/>
                </a:lnTo>
                <a:lnTo>
                  <a:pt x="285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340800" y="328725"/>
            <a:ext cx="8462400" cy="44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13"/>
          <p:cNvPicPr preferRelativeResize="0"/>
          <p:nvPr/>
        </p:nvPicPr>
        <p:blipFill>
          <a:blip r:embed="rId2">
            <a:alphaModFix amt="30000"/>
          </a:blip>
          <a:stretch>
            <a:fillRect/>
          </a:stretch>
        </p:blipFill>
        <p:spPr>
          <a:xfrm flipH="1">
            <a:off x="-378450" y="-389175"/>
            <a:ext cx="9900900" cy="5827400"/>
          </a:xfrm>
          <a:prstGeom prst="rect">
            <a:avLst/>
          </a:prstGeom>
          <a:noFill/>
          <a:ln>
            <a:noFill/>
          </a:ln>
        </p:spPr>
      </p:pic>
      <p:sp>
        <p:nvSpPr>
          <p:cNvPr id="71" name="Google Shape;71;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 name="Google Shape;72;p13"/>
          <p:cNvSpPr txBox="1">
            <a:spLocks noGrp="1"/>
          </p:cNvSpPr>
          <p:nvPr>
            <p:ph type="title" idx="2"/>
          </p:nvPr>
        </p:nvSpPr>
        <p:spPr>
          <a:xfrm>
            <a:off x="713225" y="1531475"/>
            <a:ext cx="2207700" cy="7590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000"/>
            </a:lvl1pPr>
            <a:lvl2pPr lvl="1">
              <a:spcBef>
                <a:spcPts val="0"/>
              </a:spcBef>
              <a:spcAft>
                <a:spcPts val="0"/>
              </a:spcAft>
              <a:buSzPts val="2400"/>
              <a:buFont typeface="Quicksand"/>
              <a:buNone/>
              <a:defRPr sz="2400" b="1">
                <a:latin typeface="Quicksand"/>
                <a:ea typeface="Quicksand"/>
                <a:cs typeface="Quicksand"/>
                <a:sym typeface="Quicksand"/>
              </a:defRPr>
            </a:lvl2pPr>
            <a:lvl3pPr lvl="2">
              <a:spcBef>
                <a:spcPts val="0"/>
              </a:spcBef>
              <a:spcAft>
                <a:spcPts val="0"/>
              </a:spcAft>
              <a:buSzPts val="2400"/>
              <a:buFont typeface="Quicksand"/>
              <a:buNone/>
              <a:defRPr sz="2400" b="1">
                <a:latin typeface="Quicksand"/>
                <a:ea typeface="Quicksand"/>
                <a:cs typeface="Quicksand"/>
                <a:sym typeface="Quicksand"/>
              </a:defRPr>
            </a:lvl3pPr>
            <a:lvl4pPr lvl="3">
              <a:spcBef>
                <a:spcPts val="0"/>
              </a:spcBef>
              <a:spcAft>
                <a:spcPts val="0"/>
              </a:spcAft>
              <a:buSzPts val="2400"/>
              <a:buFont typeface="Quicksand"/>
              <a:buNone/>
              <a:defRPr sz="2400" b="1">
                <a:latin typeface="Quicksand"/>
                <a:ea typeface="Quicksand"/>
                <a:cs typeface="Quicksand"/>
                <a:sym typeface="Quicksand"/>
              </a:defRPr>
            </a:lvl4pPr>
            <a:lvl5pPr lvl="4">
              <a:spcBef>
                <a:spcPts val="0"/>
              </a:spcBef>
              <a:spcAft>
                <a:spcPts val="0"/>
              </a:spcAft>
              <a:buSzPts val="2400"/>
              <a:buFont typeface="Quicksand"/>
              <a:buNone/>
              <a:defRPr sz="2400" b="1">
                <a:latin typeface="Quicksand"/>
                <a:ea typeface="Quicksand"/>
                <a:cs typeface="Quicksand"/>
                <a:sym typeface="Quicksand"/>
              </a:defRPr>
            </a:lvl5pPr>
            <a:lvl6pPr lvl="5">
              <a:spcBef>
                <a:spcPts val="0"/>
              </a:spcBef>
              <a:spcAft>
                <a:spcPts val="0"/>
              </a:spcAft>
              <a:buSzPts val="2400"/>
              <a:buFont typeface="Quicksand"/>
              <a:buNone/>
              <a:defRPr sz="2400" b="1">
                <a:latin typeface="Quicksand"/>
                <a:ea typeface="Quicksand"/>
                <a:cs typeface="Quicksand"/>
                <a:sym typeface="Quicksand"/>
              </a:defRPr>
            </a:lvl6pPr>
            <a:lvl7pPr lvl="6">
              <a:spcBef>
                <a:spcPts val="0"/>
              </a:spcBef>
              <a:spcAft>
                <a:spcPts val="0"/>
              </a:spcAft>
              <a:buSzPts val="2400"/>
              <a:buFont typeface="Quicksand"/>
              <a:buNone/>
              <a:defRPr sz="2400" b="1">
                <a:latin typeface="Quicksand"/>
                <a:ea typeface="Quicksand"/>
                <a:cs typeface="Quicksand"/>
                <a:sym typeface="Quicksand"/>
              </a:defRPr>
            </a:lvl7pPr>
            <a:lvl8pPr lvl="7">
              <a:spcBef>
                <a:spcPts val="0"/>
              </a:spcBef>
              <a:spcAft>
                <a:spcPts val="0"/>
              </a:spcAft>
              <a:buSzPts val="2400"/>
              <a:buFont typeface="Quicksand"/>
              <a:buNone/>
              <a:defRPr sz="2400" b="1">
                <a:latin typeface="Quicksand"/>
                <a:ea typeface="Quicksand"/>
                <a:cs typeface="Quicksand"/>
                <a:sym typeface="Quicksand"/>
              </a:defRPr>
            </a:lvl8pPr>
            <a:lvl9pPr lvl="8">
              <a:spcBef>
                <a:spcPts val="0"/>
              </a:spcBef>
              <a:spcAft>
                <a:spcPts val="0"/>
              </a:spcAft>
              <a:buSzPts val="2400"/>
              <a:buFont typeface="Quicksand"/>
              <a:buNone/>
              <a:defRPr sz="2400" b="1">
                <a:latin typeface="Quicksand"/>
                <a:ea typeface="Quicksand"/>
                <a:cs typeface="Quicksand"/>
                <a:sym typeface="Quicksand"/>
              </a:defRPr>
            </a:lvl9pPr>
          </a:lstStyle>
          <a:p>
            <a:endParaRPr/>
          </a:p>
        </p:txBody>
      </p:sp>
      <p:sp>
        <p:nvSpPr>
          <p:cNvPr id="73" name="Google Shape;73;p13"/>
          <p:cNvSpPr txBox="1">
            <a:spLocks noGrp="1"/>
          </p:cNvSpPr>
          <p:nvPr>
            <p:ph type="title" idx="3" hasCustomPrompt="1"/>
          </p:nvPr>
        </p:nvSpPr>
        <p:spPr>
          <a:xfrm>
            <a:off x="713225" y="1207226"/>
            <a:ext cx="2207700" cy="47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12000"/>
              <a:buNone/>
              <a:defRPr sz="12000" b="1"/>
            </a:lvl2pPr>
            <a:lvl3pPr lvl="2" algn="ctr" rtl="0">
              <a:spcBef>
                <a:spcPts val="0"/>
              </a:spcBef>
              <a:spcAft>
                <a:spcPts val="0"/>
              </a:spcAft>
              <a:buSzPts val="12000"/>
              <a:buNone/>
              <a:defRPr sz="12000" b="1"/>
            </a:lvl3pPr>
            <a:lvl4pPr lvl="3" algn="ctr" rtl="0">
              <a:spcBef>
                <a:spcPts val="0"/>
              </a:spcBef>
              <a:spcAft>
                <a:spcPts val="0"/>
              </a:spcAft>
              <a:buSzPts val="12000"/>
              <a:buNone/>
              <a:defRPr sz="12000" b="1"/>
            </a:lvl4pPr>
            <a:lvl5pPr lvl="4" algn="ctr" rtl="0">
              <a:spcBef>
                <a:spcPts val="0"/>
              </a:spcBef>
              <a:spcAft>
                <a:spcPts val="0"/>
              </a:spcAft>
              <a:buSzPts val="12000"/>
              <a:buNone/>
              <a:defRPr sz="12000" b="1"/>
            </a:lvl5pPr>
            <a:lvl6pPr lvl="5" algn="ctr" rtl="0">
              <a:spcBef>
                <a:spcPts val="0"/>
              </a:spcBef>
              <a:spcAft>
                <a:spcPts val="0"/>
              </a:spcAft>
              <a:buSzPts val="12000"/>
              <a:buNone/>
              <a:defRPr sz="12000" b="1"/>
            </a:lvl6pPr>
            <a:lvl7pPr lvl="6" algn="ctr" rtl="0">
              <a:spcBef>
                <a:spcPts val="0"/>
              </a:spcBef>
              <a:spcAft>
                <a:spcPts val="0"/>
              </a:spcAft>
              <a:buSzPts val="12000"/>
              <a:buNone/>
              <a:defRPr sz="12000" b="1"/>
            </a:lvl7pPr>
            <a:lvl8pPr lvl="7" algn="ctr" rtl="0">
              <a:spcBef>
                <a:spcPts val="0"/>
              </a:spcBef>
              <a:spcAft>
                <a:spcPts val="0"/>
              </a:spcAft>
              <a:buSzPts val="12000"/>
              <a:buNone/>
              <a:defRPr sz="12000" b="1"/>
            </a:lvl8pPr>
            <a:lvl9pPr lvl="8" algn="ctr" rtl="0">
              <a:spcBef>
                <a:spcPts val="0"/>
              </a:spcBef>
              <a:spcAft>
                <a:spcPts val="0"/>
              </a:spcAft>
              <a:buSzPts val="12000"/>
              <a:buNone/>
              <a:defRPr sz="12000" b="1"/>
            </a:lvl9pPr>
          </a:lstStyle>
          <a:p>
            <a:r>
              <a:t>xx%</a:t>
            </a:r>
          </a:p>
        </p:txBody>
      </p:sp>
      <p:sp>
        <p:nvSpPr>
          <p:cNvPr id="74" name="Google Shape;74;p13"/>
          <p:cNvSpPr txBox="1">
            <a:spLocks noGrp="1"/>
          </p:cNvSpPr>
          <p:nvPr>
            <p:ph type="subTitle" idx="1"/>
          </p:nvPr>
        </p:nvSpPr>
        <p:spPr>
          <a:xfrm>
            <a:off x="713225" y="2205923"/>
            <a:ext cx="2207700" cy="6426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4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75" name="Google Shape;75;p13"/>
          <p:cNvSpPr txBox="1">
            <a:spLocks noGrp="1"/>
          </p:cNvSpPr>
          <p:nvPr>
            <p:ph type="title" idx="4"/>
          </p:nvPr>
        </p:nvSpPr>
        <p:spPr>
          <a:xfrm>
            <a:off x="3468050" y="1531475"/>
            <a:ext cx="22077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Font typeface="Quicksand"/>
              <a:buNone/>
              <a:defRPr sz="2400" b="1">
                <a:latin typeface="Quicksand"/>
                <a:ea typeface="Quicksand"/>
                <a:cs typeface="Quicksand"/>
                <a:sym typeface="Quicksand"/>
              </a:defRPr>
            </a:lvl2pPr>
            <a:lvl3pPr lvl="2" rtl="0">
              <a:spcBef>
                <a:spcPts val="0"/>
              </a:spcBef>
              <a:spcAft>
                <a:spcPts val="0"/>
              </a:spcAft>
              <a:buSzPts val="2400"/>
              <a:buFont typeface="Quicksand"/>
              <a:buNone/>
              <a:defRPr sz="2400" b="1">
                <a:latin typeface="Quicksand"/>
                <a:ea typeface="Quicksand"/>
                <a:cs typeface="Quicksand"/>
                <a:sym typeface="Quicksand"/>
              </a:defRPr>
            </a:lvl3pPr>
            <a:lvl4pPr lvl="3" rtl="0">
              <a:spcBef>
                <a:spcPts val="0"/>
              </a:spcBef>
              <a:spcAft>
                <a:spcPts val="0"/>
              </a:spcAft>
              <a:buSzPts val="2400"/>
              <a:buFont typeface="Quicksand"/>
              <a:buNone/>
              <a:defRPr sz="2400" b="1">
                <a:latin typeface="Quicksand"/>
                <a:ea typeface="Quicksand"/>
                <a:cs typeface="Quicksand"/>
                <a:sym typeface="Quicksand"/>
              </a:defRPr>
            </a:lvl4pPr>
            <a:lvl5pPr lvl="4" rtl="0">
              <a:spcBef>
                <a:spcPts val="0"/>
              </a:spcBef>
              <a:spcAft>
                <a:spcPts val="0"/>
              </a:spcAft>
              <a:buSzPts val="2400"/>
              <a:buFont typeface="Quicksand"/>
              <a:buNone/>
              <a:defRPr sz="2400" b="1">
                <a:latin typeface="Quicksand"/>
                <a:ea typeface="Quicksand"/>
                <a:cs typeface="Quicksand"/>
                <a:sym typeface="Quicksand"/>
              </a:defRPr>
            </a:lvl5pPr>
            <a:lvl6pPr lvl="5" rtl="0">
              <a:spcBef>
                <a:spcPts val="0"/>
              </a:spcBef>
              <a:spcAft>
                <a:spcPts val="0"/>
              </a:spcAft>
              <a:buSzPts val="2400"/>
              <a:buFont typeface="Quicksand"/>
              <a:buNone/>
              <a:defRPr sz="2400" b="1">
                <a:latin typeface="Quicksand"/>
                <a:ea typeface="Quicksand"/>
                <a:cs typeface="Quicksand"/>
                <a:sym typeface="Quicksand"/>
              </a:defRPr>
            </a:lvl6pPr>
            <a:lvl7pPr lvl="6" rtl="0">
              <a:spcBef>
                <a:spcPts val="0"/>
              </a:spcBef>
              <a:spcAft>
                <a:spcPts val="0"/>
              </a:spcAft>
              <a:buSzPts val="2400"/>
              <a:buFont typeface="Quicksand"/>
              <a:buNone/>
              <a:defRPr sz="2400" b="1">
                <a:latin typeface="Quicksand"/>
                <a:ea typeface="Quicksand"/>
                <a:cs typeface="Quicksand"/>
                <a:sym typeface="Quicksand"/>
              </a:defRPr>
            </a:lvl7pPr>
            <a:lvl8pPr lvl="7" rtl="0">
              <a:spcBef>
                <a:spcPts val="0"/>
              </a:spcBef>
              <a:spcAft>
                <a:spcPts val="0"/>
              </a:spcAft>
              <a:buSzPts val="2400"/>
              <a:buFont typeface="Quicksand"/>
              <a:buNone/>
              <a:defRPr sz="2400" b="1">
                <a:latin typeface="Quicksand"/>
                <a:ea typeface="Quicksand"/>
                <a:cs typeface="Quicksand"/>
                <a:sym typeface="Quicksand"/>
              </a:defRPr>
            </a:lvl8pPr>
            <a:lvl9pPr lvl="8" rtl="0">
              <a:spcBef>
                <a:spcPts val="0"/>
              </a:spcBef>
              <a:spcAft>
                <a:spcPts val="0"/>
              </a:spcAft>
              <a:buSzPts val="2400"/>
              <a:buFont typeface="Quicksand"/>
              <a:buNone/>
              <a:defRPr sz="2400" b="1">
                <a:latin typeface="Quicksand"/>
                <a:ea typeface="Quicksand"/>
                <a:cs typeface="Quicksand"/>
                <a:sym typeface="Quicksand"/>
              </a:defRPr>
            </a:lvl9pPr>
          </a:lstStyle>
          <a:p>
            <a:endParaRPr/>
          </a:p>
        </p:txBody>
      </p:sp>
      <p:sp>
        <p:nvSpPr>
          <p:cNvPr id="76" name="Google Shape;76;p13"/>
          <p:cNvSpPr txBox="1">
            <a:spLocks noGrp="1"/>
          </p:cNvSpPr>
          <p:nvPr>
            <p:ph type="title" idx="5" hasCustomPrompt="1"/>
          </p:nvPr>
        </p:nvSpPr>
        <p:spPr>
          <a:xfrm>
            <a:off x="3468050" y="1207226"/>
            <a:ext cx="2207700" cy="47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12000"/>
              <a:buNone/>
              <a:defRPr sz="12000" b="1"/>
            </a:lvl2pPr>
            <a:lvl3pPr lvl="2" algn="ctr" rtl="0">
              <a:spcBef>
                <a:spcPts val="0"/>
              </a:spcBef>
              <a:spcAft>
                <a:spcPts val="0"/>
              </a:spcAft>
              <a:buSzPts val="12000"/>
              <a:buNone/>
              <a:defRPr sz="12000" b="1"/>
            </a:lvl3pPr>
            <a:lvl4pPr lvl="3" algn="ctr" rtl="0">
              <a:spcBef>
                <a:spcPts val="0"/>
              </a:spcBef>
              <a:spcAft>
                <a:spcPts val="0"/>
              </a:spcAft>
              <a:buSzPts val="12000"/>
              <a:buNone/>
              <a:defRPr sz="12000" b="1"/>
            </a:lvl4pPr>
            <a:lvl5pPr lvl="4" algn="ctr" rtl="0">
              <a:spcBef>
                <a:spcPts val="0"/>
              </a:spcBef>
              <a:spcAft>
                <a:spcPts val="0"/>
              </a:spcAft>
              <a:buSzPts val="12000"/>
              <a:buNone/>
              <a:defRPr sz="12000" b="1"/>
            </a:lvl5pPr>
            <a:lvl6pPr lvl="5" algn="ctr" rtl="0">
              <a:spcBef>
                <a:spcPts val="0"/>
              </a:spcBef>
              <a:spcAft>
                <a:spcPts val="0"/>
              </a:spcAft>
              <a:buSzPts val="12000"/>
              <a:buNone/>
              <a:defRPr sz="12000" b="1"/>
            </a:lvl6pPr>
            <a:lvl7pPr lvl="6" algn="ctr" rtl="0">
              <a:spcBef>
                <a:spcPts val="0"/>
              </a:spcBef>
              <a:spcAft>
                <a:spcPts val="0"/>
              </a:spcAft>
              <a:buSzPts val="12000"/>
              <a:buNone/>
              <a:defRPr sz="12000" b="1"/>
            </a:lvl7pPr>
            <a:lvl8pPr lvl="7" algn="ctr" rtl="0">
              <a:spcBef>
                <a:spcPts val="0"/>
              </a:spcBef>
              <a:spcAft>
                <a:spcPts val="0"/>
              </a:spcAft>
              <a:buSzPts val="12000"/>
              <a:buNone/>
              <a:defRPr sz="12000" b="1"/>
            </a:lvl8pPr>
            <a:lvl9pPr lvl="8" algn="ctr" rtl="0">
              <a:spcBef>
                <a:spcPts val="0"/>
              </a:spcBef>
              <a:spcAft>
                <a:spcPts val="0"/>
              </a:spcAft>
              <a:buSzPts val="12000"/>
              <a:buNone/>
              <a:defRPr sz="12000" b="1"/>
            </a:lvl9pPr>
          </a:lstStyle>
          <a:p>
            <a:r>
              <a:t>xx%</a:t>
            </a:r>
          </a:p>
        </p:txBody>
      </p:sp>
      <p:sp>
        <p:nvSpPr>
          <p:cNvPr id="77" name="Google Shape;77;p13"/>
          <p:cNvSpPr txBox="1">
            <a:spLocks noGrp="1"/>
          </p:cNvSpPr>
          <p:nvPr>
            <p:ph type="subTitle" idx="6"/>
          </p:nvPr>
        </p:nvSpPr>
        <p:spPr>
          <a:xfrm>
            <a:off x="3468050" y="2205923"/>
            <a:ext cx="2207700" cy="64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8" name="Google Shape;78;p13"/>
          <p:cNvSpPr txBox="1">
            <a:spLocks noGrp="1"/>
          </p:cNvSpPr>
          <p:nvPr>
            <p:ph type="title" idx="7"/>
          </p:nvPr>
        </p:nvSpPr>
        <p:spPr>
          <a:xfrm>
            <a:off x="6222875" y="1531475"/>
            <a:ext cx="22077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Font typeface="Quicksand"/>
              <a:buNone/>
              <a:defRPr sz="2400" b="1">
                <a:latin typeface="Quicksand"/>
                <a:ea typeface="Quicksand"/>
                <a:cs typeface="Quicksand"/>
                <a:sym typeface="Quicksand"/>
              </a:defRPr>
            </a:lvl2pPr>
            <a:lvl3pPr lvl="2" rtl="0">
              <a:spcBef>
                <a:spcPts val="0"/>
              </a:spcBef>
              <a:spcAft>
                <a:spcPts val="0"/>
              </a:spcAft>
              <a:buSzPts val="2400"/>
              <a:buFont typeface="Quicksand"/>
              <a:buNone/>
              <a:defRPr sz="2400" b="1">
                <a:latin typeface="Quicksand"/>
                <a:ea typeface="Quicksand"/>
                <a:cs typeface="Quicksand"/>
                <a:sym typeface="Quicksand"/>
              </a:defRPr>
            </a:lvl3pPr>
            <a:lvl4pPr lvl="3" rtl="0">
              <a:spcBef>
                <a:spcPts val="0"/>
              </a:spcBef>
              <a:spcAft>
                <a:spcPts val="0"/>
              </a:spcAft>
              <a:buSzPts val="2400"/>
              <a:buFont typeface="Quicksand"/>
              <a:buNone/>
              <a:defRPr sz="2400" b="1">
                <a:latin typeface="Quicksand"/>
                <a:ea typeface="Quicksand"/>
                <a:cs typeface="Quicksand"/>
                <a:sym typeface="Quicksand"/>
              </a:defRPr>
            </a:lvl4pPr>
            <a:lvl5pPr lvl="4" rtl="0">
              <a:spcBef>
                <a:spcPts val="0"/>
              </a:spcBef>
              <a:spcAft>
                <a:spcPts val="0"/>
              </a:spcAft>
              <a:buSzPts val="2400"/>
              <a:buFont typeface="Quicksand"/>
              <a:buNone/>
              <a:defRPr sz="2400" b="1">
                <a:latin typeface="Quicksand"/>
                <a:ea typeface="Quicksand"/>
                <a:cs typeface="Quicksand"/>
                <a:sym typeface="Quicksand"/>
              </a:defRPr>
            </a:lvl5pPr>
            <a:lvl6pPr lvl="5" rtl="0">
              <a:spcBef>
                <a:spcPts val="0"/>
              </a:spcBef>
              <a:spcAft>
                <a:spcPts val="0"/>
              </a:spcAft>
              <a:buSzPts val="2400"/>
              <a:buFont typeface="Quicksand"/>
              <a:buNone/>
              <a:defRPr sz="2400" b="1">
                <a:latin typeface="Quicksand"/>
                <a:ea typeface="Quicksand"/>
                <a:cs typeface="Quicksand"/>
                <a:sym typeface="Quicksand"/>
              </a:defRPr>
            </a:lvl6pPr>
            <a:lvl7pPr lvl="6" rtl="0">
              <a:spcBef>
                <a:spcPts val="0"/>
              </a:spcBef>
              <a:spcAft>
                <a:spcPts val="0"/>
              </a:spcAft>
              <a:buSzPts val="2400"/>
              <a:buFont typeface="Quicksand"/>
              <a:buNone/>
              <a:defRPr sz="2400" b="1">
                <a:latin typeface="Quicksand"/>
                <a:ea typeface="Quicksand"/>
                <a:cs typeface="Quicksand"/>
                <a:sym typeface="Quicksand"/>
              </a:defRPr>
            </a:lvl7pPr>
            <a:lvl8pPr lvl="7" rtl="0">
              <a:spcBef>
                <a:spcPts val="0"/>
              </a:spcBef>
              <a:spcAft>
                <a:spcPts val="0"/>
              </a:spcAft>
              <a:buSzPts val="2400"/>
              <a:buFont typeface="Quicksand"/>
              <a:buNone/>
              <a:defRPr sz="2400" b="1">
                <a:latin typeface="Quicksand"/>
                <a:ea typeface="Quicksand"/>
                <a:cs typeface="Quicksand"/>
                <a:sym typeface="Quicksand"/>
              </a:defRPr>
            </a:lvl8pPr>
            <a:lvl9pPr lvl="8" rtl="0">
              <a:spcBef>
                <a:spcPts val="0"/>
              </a:spcBef>
              <a:spcAft>
                <a:spcPts val="0"/>
              </a:spcAft>
              <a:buSzPts val="2400"/>
              <a:buFont typeface="Quicksand"/>
              <a:buNone/>
              <a:defRPr sz="2400" b="1">
                <a:latin typeface="Quicksand"/>
                <a:ea typeface="Quicksand"/>
                <a:cs typeface="Quicksand"/>
                <a:sym typeface="Quicksand"/>
              </a:defRPr>
            </a:lvl9pPr>
          </a:lstStyle>
          <a:p>
            <a:endParaRPr/>
          </a:p>
        </p:txBody>
      </p:sp>
      <p:sp>
        <p:nvSpPr>
          <p:cNvPr id="79" name="Google Shape;79;p13"/>
          <p:cNvSpPr txBox="1">
            <a:spLocks noGrp="1"/>
          </p:cNvSpPr>
          <p:nvPr>
            <p:ph type="title" idx="8" hasCustomPrompt="1"/>
          </p:nvPr>
        </p:nvSpPr>
        <p:spPr>
          <a:xfrm>
            <a:off x="6222875" y="1207226"/>
            <a:ext cx="2207700" cy="47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12000"/>
              <a:buNone/>
              <a:defRPr sz="12000" b="1"/>
            </a:lvl2pPr>
            <a:lvl3pPr lvl="2" algn="ctr" rtl="0">
              <a:spcBef>
                <a:spcPts val="0"/>
              </a:spcBef>
              <a:spcAft>
                <a:spcPts val="0"/>
              </a:spcAft>
              <a:buSzPts val="12000"/>
              <a:buNone/>
              <a:defRPr sz="12000" b="1"/>
            </a:lvl3pPr>
            <a:lvl4pPr lvl="3" algn="ctr" rtl="0">
              <a:spcBef>
                <a:spcPts val="0"/>
              </a:spcBef>
              <a:spcAft>
                <a:spcPts val="0"/>
              </a:spcAft>
              <a:buSzPts val="12000"/>
              <a:buNone/>
              <a:defRPr sz="12000" b="1"/>
            </a:lvl4pPr>
            <a:lvl5pPr lvl="4" algn="ctr" rtl="0">
              <a:spcBef>
                <a:spcPts val="0"/>
              </a:spcBef>
              <a:spcAft>
                <a:spcPts val="0"/>
              </a:spcAft>
              <a:buSzPts val="12000"/>
              <a:buNone/>
              <a:defRPr sz="12000" b="1"/>
            </a:lvl5pPr>
            <a:lvl6pPr lvl="5" algn="ctr" rtl="0">
              <a:spcBef>
                <a:spcPts val="0"/>
              </a:spcBef>
              <a:spcAft>
                <a:spcPts val="0"/>
              </a:spcAft>
              <a:buSzPts val="12000"/>
              <a:buNone/>
              <a:defRPr sz="12000" b="1"/>
            </a:lvl6pPr>
            <a:lvl7pPr lvl="6" algn="ctr" rtl="0">
              <a:spcBef>
                <a:spcPts val="0"/>
              </a:spcBef>
              <a:spcAft>
                <a:spcPts val="0"/>
              </a:spcAft>
              <a:buSzPts val="12000"/>
              <a:buNone/>
              <a:defRPr sz="12000" b="1"/>
            </a:lvl7pPr>
            <a:lvl8pPr lvl="7" algn="ctr" rtl="0">
              <a:spcBef>
                <a:spcPts val="0"/>
              </a:spcBef>
              <a:spcAft>
                <a:spcPts val="0"/>
              </a:spcAft>
              <a:buSzPts val="12000"/>
              <a:buNone/>
              <a:defRPr sz="12000" b="1"/>
            </a:lvl8pPr>
            <a:lvl9pPr lvl="8" algn="ctr" rtl="0">
              <a:spcBef>
                <a:spcPts val="0"/>
              </a:spcBef>
              <a:spcAft>
                <a:spcPts val="0"/>
              </a:spcAft>
              <a:buSzPts val="12000"/>
              <a:buNone/>
              <a:defRPr sz="12000" b="1"/>
            </a:lvl9pPr>
          </a:lstStyle>
          <a:p>
            <a:r>
              <a:t>xx%</a:t>
            </a:r>
          </a:p>
        </p:txBody>
      </p:sp>
      <p:sp>
        <p:nvSpPr>
          <p:cNvPr id="80" name="Google Shape;80;p13"/>
          <p:cNvSpPr txBox="1">
            <a:spLocks noGrp="1"/>
          </p:cNvSpPr>
          <p:nvPr>
            <p:ph type="subTitle" idx="9"/>
          </p:nvPr>
        </p:nvSpPr>
        <p:spPr>
          <a:xfrm>
            <a:off x="6222875" y="2205923"/>
            <a:ext cx="2207700" cy="64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1" name="Google Shape;81;p13"/>
          <p:cNvSpPr txBox="1">
            <a:spLocks noGrp="1"/>
          </p:cNvSpPr>
          <p:nvPr>
            <p:ph type="title" idx="13"/>
          </p:nvPr>
        </p:nvSpPr>
        <p:spPr>
          <a:xfrm>
            <a:off x="713225" y="3291734"/>
            <a:ext cx="22077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Font typeface="Quicksand"/>
              <a:buNone/>
              <a:defRPr sz="2400">
                <a:latin typeface="Quicksand"/>
                <a:ea typeface="Quicksand"/>
                <a:cs typeface="Quicksand"/>
                <a:sym typeface="Quicksand"/>
              </a:defRPr>
            </a:lvl2pPr>
            <a:lvl3pPr lvl="2" rtl="0">
              <a:spcBef>
                <a:spcPts val="0"/>
              </a:spcBef>
              <a:spcAft>
                <a:spcPts val="0"/>
              </a:spcAft>
              <a:buSzPts val="2400"/>
              <a:buFont typeface="Quicksand"/>
              <a:buNone/>
              <a:defRPr sz="2400">
                <a:latin typeface="Quicksand"/>
                <a:ea typeface="Quicksand"/>
                <a:cs typeface="Quicksand"/>
                <a:sym typeface="Quicksand"/>
              </a:defRPr>
            </a:lvl3pPr>
            <a:lvl4pPr lvl="3" rtl="0">
              <a:spcBef>
                <a:spcPts val="0"/>
              </a:spcBef>
              <a:spcAft>
                <a:spcPts val="0"/>
              </a:spcAft>
              <a:buSzPts val="2400"/>
              <a:buFont typeface="Quicksand"/>
              <a:buNone/>
              <a:defRPr sz="2400">
                <a:latin typeface="Quicksand"/>
                <a:ea typeface="Quicksand"/>
                <a:cs typeface="Quicksand"/>
                <a:sym typeface="Quicksand"/>
              </a:defRPr>
            </a:lvl4pPr>
            <a:lvl5pPr lvl="4" rtl="0">
              <a:spcBef>
                <a:spcPts val="0"/>
              </a:spcBef>
              <a:spcAft>
                <a:spcPts val="0"/>
              </a:spcAft>
              <a:buSzPts val="2400"/>
              <a:buFont typeface="Quicksand"/>
              <a:buNone/>
              <a:defRPr sz="2400">
                <a:latin typeface="Quicksand"/>
                <a:ea typeface="Quicksand"/>
                <a:cs typeface="Quicksand"/>
                <a:sym typeface="Quicksand"/>
              </a:defRPr>
            </a:lvl5pPr>
            <a:lvl6pPr lvl="5" rtl="0">
              <a:spcBef>
                <a:spcPts val="0"/>
              </a:spcBef>
              <a:spcAft>
                <a:spcPts val="0"/>
              </a:spcAft>
              <a:buSzPts val="2400"/>
              <a:buFont typeface="Quicksand"/>
              <a:buNone/>
              <a:defRPr sz="2400">
                <a:latin typeface="Quicksand"/>
                <a:ea typeface="Quicksand"/>
                <a:cs typeface="Quicksand"/>
                <a:sym typeface="Quicksand"/>
              </a:defRPr>
            </a:lvl6pPr>
            <a:lvl7pPr lvl="6" rtl="0">
              <a:spcBef>
                <a:spcPts val="0"/>
              </a:spcBef>
              <a:spcAft>
                <a:spcPts val="0"/>
              </a:spcAft>
              <a:buSzPts val="2400"/>
              <a:buFont typeface="Quicksand"/>
              <a:buNone/>
              <a:defRPr sz="2400">
                <a:latin typeface="Quicksand"/>
                <a:ea typeface="Quicksand"/>
                <a:cs typeface="Quicksand"/>
                <a:sym typeface="Quicksand"/>
              </a:defRPr>
            </a:lvl7pPr>
            <a:lvl8pPr lvl="7" rtl="0">
              <a:spcBef>
                <a:spcPts val="0"/>
              </a:spcBef>
              <a:spcAft>
                <a:spcPts val="0"/>
              </a:spcAft>
              <a:buSzPts val="2400"/>
              <a:buFont typeface="Quicksand"/>
              <a:buNone/>
              <a:defRPr sz="2400">
                <a:latin typeface="Quicksand"/>
                <a:ea typeface="Quicksand"/>
                <a:cs typeface="Quicksand"/>
                <a:sym typeface="Quicksand"/>
              </a:defRPr>
            </a:lvl8pPr>
            <a:lvl9pPr lvl="8" rtl="0">
              <a:spcBef>
                <a:spcPts val="0"/>
              </a:spcBef>
              <a:spcAft>
                <a:spcPts val="0"/>
              </a:spcAft>
              <a:buSzPts val="2400"/>
              <a:buFont typeface="Quicksand"/>
              <a:buNone/>
              <a:defRPr sz="2400">
                <a:latin typeface="Quicksand"/>
                <a:ea typeface="Quicksand"/>
                <a:cs typeface="Quicksand"/>
                <a:sym typeface="Quicksand"/>
              </a:defRPr>
            </a:lvl9pPr>
          </a:lstStyle>
          <a:p>
            <a:endParaRPr/>
          </a:p>
        </p:txBody>
      </p:sp>
      <p:sp>
        <p:nvSpPr>
          <p:cNvPr id="82" name="Google Shape;82;p13"/>
          <p:cNvSpPr txBox="1">
            <a:spLocks noGrp="1"/>
          </p:cNvSpPr>
          <p:nvPr>
            <p:ph type="title" idx="14" hasCustomPrompt="1"/>
          </p:nvPr>
        </p:nvSpPr>
        <p:spPr>
          <a:xfrm>
            <a:off x="713225" y="2967426"/>
            <a:ext cx="2207700" cy="47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13"/>
          <p:cNvSpPr txBox="1">
            <a:spLocks noGrp="1"/>
          </p:cNvSpPr>
          <p:nvPr>
            <p:ph type="subTitle" idx="15"/>
          </p:nvPr>
        </p:nvSpPr>
        <p:spPr>
          <a:xfrm>
            <a:off x="713225" y="3966175"/>
            <a:ext cx="2207700" cy="64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4" name="Google Shape;84;p13"/>
          <p:cNvSpPr txBox="1">
            <a:spLocks noGrp="1"/>
          </p:cNvSpPr>
          <p:nvPr>
            <p:ph type="title" idx="16"/>
          </p:nvPr>
        </p:nvSpPr>
        <p:spPr>
          <a:xfrm>
            <a:off x="3700850" y="3291726"/>
            <a:ext cx="17421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Font typeface="Quicksand"/>
              <a:buNone/>
              <a:defRPr sz="2400">
                <a:latin typeface="Quicksand"/>
                <a:ea typeface="Quicksand"/>
                <a:cs typeface="Quicksand"/>
                <a:sym typeface="Quicksand"/>
              </a:defRPr>
            </a:lvl2pPr>
            <a:lvl3pPr lvl="2" rtl="0">
              <a:spcBef>
                <a:spcPts val="0"/>
              </a:spcBef>
              <a:spcAft>
                <a:spcPts val="0"/>
              </a:spcAft>
              <a:buSzPts val="2400"/>
              <a:buFont typeface="Quicksand"/>
              <a:buNone/>
              <a:defRPr sz="2400">
                <a:latin typeface="Quicksand"/>
                <a:ea typeface="Quicksand"/>
                <a:cs typeface="Quicksand"/>
                <a:sym typeface="Quicksand"/>
              </a:defRPr>
            </a:lvl3pPr>
            <a:lvl4pPr lvl="3" rtl="0">
              <a:spcBef>
                <a:spcPts val="0"/>
              </a:spcBef>
              <a:spcAft>
                <a:spcPts val="0"/>
              </a:spcAft>
              <a:buSzPts val="2400"/>
              <a:buFont typeface="Quicksand"/>
              <a:buNone/>
              <a:defRPr sz="2400">
                <a:latin typeface="Quicksand"/>
                <a:ea typeface="Quicksand"/>
                <a:cs typeface="Quicksand"/>
                <a:sym typeface="Quicksand"/>
              </a:defRPr>
            </a:lvl4pPr>
            <a:lvl5pPr lvl="4" rtl="0">
              <a:spcBef>
                <a:spcPts val="0"/>
              </a:spcBef>
              <a:spcAft>
                <a:spcPts val="0"/>
              </a:spcAft>
              <a:buSzPts val="2400"/>
              <a:buFont typeface="Quicksand"/>
              <a:buNone/>
              <a:defRPr sz="2400">
                <a:latin typeface="Quicksand"/>
                <a:ea typeface="Quicksand"/>
                <a:cs typeface="Quicksand"/>
                <a:sym typeface="Quicksand"/>
              </a:defRPr>
            </a:lvl5pPr>
            <a:lvl6pPr lvl="5" rtl="0">
              <a:spcBef>
                <a:spcPts val="0"/>
              </a:spcBef>
              <a:spcAft>
                <a:spcPts val="0"/>
              </a:spcAft>
              <a:buSzPts val="2400"/>
              <a:buFont typeface="Quicksand"/>
              <a:buNone/>
              <a:defRPr sz="2400">
                <a:latin typeface="Quicksand"/>
                <a:ea typeface="Quicksand"/>
                <a:cs typeface="Quicksand"/>
                <a:sym typeface="Quicksand"/>
              </a:defRPr>
            </a:lvl6pPr>
            <a:lvl7pPr lvl="6" rtl="0">
              <a:spcBef>
                <a:spcPts val="0"/>
              </a:spcBef>
              <a:spcAft>
                <a:spcPts val="0"/>
              </a:spcAft>
              <a:buSzPts val="2400"/>
              <a:buFont typeface="Quicksand"/>
              <a:buNone/>
              <a:defRPr sz="2400">
                <a:latin typeface="Quicksand"/>
                <a:ea typeface="Quicksand"/>
                <a:cs typeface="Quicksand"/>
                <a:sym typeface="Quicksand"/>
              </a:defRPr>
            </a:lvl7pPr>
            <a:lvl8pPr lvl="7" rtl="0">
              <a:spcBef>
                <a:spcPts val="0"/>
              </a:spcBef>
              <a:spcAft>
                <a:spcPts val="0"/>
              </a:spcAft>
              <a:buSzPts val="2400"/>
              <a:buFont typeface="Quicksand"/>
              <a:buNone/>
              <a:defRPr sz="2400">
                <a:latin typeface="Quicksand"/>
                <a:ea typeface="Quicksand"/>
                <a:cs typeface="Quicksand"/>
                <a:sym typeface="Quicksand"/>
              </a:defRPr>
            </a:lvl8pPr>
            <a:lvl9pPr lvl="8" rtl="0">
              <a:spcBef>
                <a:spcPts val="0"/>
              </a:spcBef>
              <a:spcAft>
                <a:spcPts val="0"/>
              </a:spcAft>
              <a:buSzPts val="2400"/>
              <a:buFont typeface="Quicksand"/>
              <a:buNone/>
              <a:defRPr sz="2400">
                <a:latin typeface="Quicksand"/>
                <a:ea typeface="Quicksand"/>
                <a:cs typeface="Quicksand"/>
                <a:sym typeface="Quicksand"/>
              </a:defRPr>
            </a:lvl9pPr>
          </a:lstStyle>
          <a:p>
            <a:endParaRPr/>
          </a:p>
        </p:txBody>
      </p:sp>
      <p:sp>
        <p:nvSpPr>
          <p:cNvPr id="85" name="Google Shape;85;p13"/>
          <p:cNvSpPr txBox="1">
            <a:spLocks noGrp="1"/>
          </p:cNvSpPr>
          <p:nvPr>
            <p:ph type="title" idx="17" hasCustomPrompt="1"/>
          </p:nvPr>
        </p:nvSpPr>
        <p:spPr>
          <a:xfrm>
            <a:off x="3468050" y="2967426"/>
            <a:ext cx="2207700" cy="47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6" name="Google Shape;86;p13"/>
          <p:cNvSpPr txBox="1">
            <a:spLocks noGrp="1"/>
          </p:cNvSpPr>
          <p:nvPr>
            <p:ph type="subTitle" idx="18"/>
          </p:nvPr>
        </p:nvSpPr>
        <p:spPr>
          <a:xfrm>
            <a:off x="3468050" y="3966175"/>
            <a:ext cx="2207700" cy="64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7" name="Google Shape;87;p13"/>
          <p:cNvSpPr txBox="1">
            <a:spLocks noGrp="1"/>
          </p:cNvSpPr>
          <p:nvPr>
            <p:ph type="title" idx="19"/>
          </p:nvPr>
        </p:nvSpPr>
        <p:spPr>
          <a:xfrm>
            <a:off x="6455675" y="3291726"/>
            <a:ext cx="17421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Font typeface="Quicksand"/>
              <a:buNone/>
              <a:defRPr sz="2400">
                <a:latin typeface="Quicksand"/>
                <a:ea typeface="Quicksand"/>
                <a:cs typeface="Quicksand"/>
                <a:sym typeface="Quicksand"/>
              </a:defRPr>
            </a:lvl2pPr>
            <a:lvl3pPr lvl="2" rtl="0">
              <a:spcBef>
                <a:spcPts val="0"/>
              </a:spcBef>
              <a:spcAft>
                <a:spcPts val="0"/>
              </a:spcAft>
              <a:buSzPts val="2400"/>
              <a:buFont typeface="Quicksand"/>
              <a:buNone/>
              <a:defRPr sz="2400">
                <a:latin typeface="Quicksand"/>
                <a:ea typeface="Quicksand"/>
                <a:cs typeface="Quicksand"/>
                <a:sym typeface="Quicksand"/>
              </a:defRPr>
            </a:lvl3pPr>
            <a:lvl4pPr lvl="3" rtl="0">
              <a:spcBef>
                <a:spcPts val="0"/>
              </a:spcBef>
              <a:spcAft>
                <a:spcPts val="0"/>
              </a:spcAft>
              <a:buSzPts val="2400"/>
              <a:buFont typeface="Quicksand"/>
              <a:buNone/>
              <a:defRPr sz="2400">
                <a:latin typeface="Quicksand"/>
                <a:ea typeface="Quicksand"/>
                <a:cs typeface="Quicksand"/>
                <a:sym typeface="Quicksand"/>
              </a:defRPr>
            </a:lvl4pPr>
            <a:lvl5pPr lvl="4" rtl="0">
              <a:spcBef>
                <a:spcPts val="0"/>
              </a:spcBef>
              <a:spcAft>
                <a:spcPts val="0"/>
              </a:spcAft>
              <a:buSzPts val="2400"/>
              <a:buFont typeface="Quicksand"/>
              <a:buNone/>
              <a:defRPr sz="2400">
                <a:latin typeface="Quicksand"/>
                <a:ea typeface="Quicksand"/>
                <a:cs typeface="Quicksand"/>
                <a:sym typeface="Quicksand"/>
              </a:defRPr>
            </a:lvl5pPr>
            <a:lvl6pPr lvl="5" rtl="0">
              <a:spcBef>
                <a:spcPts val="0"/>
              </a:spcBef>
              <a:spcAft>
                <a:spcPts val="0"/>
              </a:spcAft>
              <a:buSzPts val="2400"/>
              <a:buFont typeface="Quicksand"/>
              <a:buNone/>
              <a:defRPr sz="2400">
                <a:latin typeface="Quicksand"/>
                <a:ea typeface="Quicksand"/>
                <a:cs typeface="Quicksand"/>
                <a:sym typeface="Quicksand"/>
              </a:defRPr>
            </a:lvl6pPr>
            <a:lvl7pPr lvl="6" rtl="0">
              <a:spcBef>
                <a:spcPts val="0"/>
              </a:spcBef>
              <a:spcAft>
                <a:spcPts val="0"/>
              </a:spcAft>
              <a:buSzPts val="2400"/>
              <a:buFont typeface="Quicksand"/>
              <a:buNone/>
              <a:defRPr sz="2400">
                <a:latin typeface="Quicksand"/>
                <a:ea typeface="Quicksand"/>
                <a:cs typeface="Quicksand"/>
                <a:sym typeface="Quicksand"/>
              </a:defRPr>
            </a:lvl7pPr>
            <a:lvl8pPr lvl="7" rtl="0">
              <a:spcBef>
                <a:spcPts val="0"/>
              </a:spcBef>
              <a:spcAft>
                <a:spcPts val="0"/>
              </a:spcAft>
              <a:buSzPts val="2400"/>
              <a:buFont typeface="Quicksand"/>
              <a:buNone/>
              <a:defRPr sz="2400">
                <a:latin typeface="Quicksand"/>
                <a:ea typeface="Quicksand"/>
                <a:cs typeface="Quicksand"/>
                <a:sym typeface="Quicksand"/>
              </a:defRPr>
            </a:lvl8pPr>
            <a:lvl9pPr lvl="8" rtl="0">
              <a:spcBef>
                <a:spcPts val="0"/>
              </a:spcBef>
              <a:spcAft>
                <a:spcPts val="0"/>
              </a:spcAft>
              <a:buSzPts val="2400"/>
              <a:buFont typeface="Quicksand"/>
              <a:buNone/>
              <a:defRPr sz="2400">
                <a:latin typeface="Quicksand"/>
                <a:ea typeface="Quicksand"/>
                <a:cs typeface="Quicksand"/>
                <a:sym typeface="Quicksand"/>
              </a:defRPr>
            </a:lvl9pPr>
          </a:lstStyle>
          <a:p>
            <a:endParaRPr/>
          </a:p>
        </p:txBody>
      </p:sp>
      <p:sp>
        <p:nvSpPr>
          <p:cNvPr id="88" name="Google Shape;88;p13"/>
          <p:cNvSpPr txBox="1">
            <a:spLocks noGrp="1"/>
          </p:cNvSpPr>
          <p:nvPr>
            <p:ph type="title" idx="20" hasCustomPrompt="1"/>
          </p:nvPr>
        </p:nvSpPr>
        <p:spPr>
          <a:xfrm>
            <a:off x="6222875" y="2967426"/>
            <a:ext cx="2207700" cy="47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 name="Google Shape;89;p13"/>
          <p:cNvSpPr txBox="1">
            <a:spLocks noGrp="1"/>
          </p:cNvSpPr>
          <p:nvPr>
            <p:ph type="subTitle" idx="21"/>
          </p:nvPr>
        </p:nvSpPr>
        <p:spPr>
          <a:xfrm>
            <a:off x="6222875" y="3966175"/>
            <a:ext cx="2207700" cy="64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46"/>
        <p:cNvGrpSpPr/>
        <p:nvPr/>
      </p:nvGrpSpPr>
      <p:grpSpPr>
        <a:xfrm>
          <a:off x="0" y="0"/>
          <a:ext cx="0" cy="0"/>
          <a:chOff x="0" y="0"/>
          <a:chExt cx="0" cy="0"/>
        </a:xfrm>
      </p:grpSpPr>
      <p:sp>
        <p:nvSpPr>
          <p:cNvPr id="247" name="Google Shape;247;p31"/>
          <p:cNvSpPr/>
          <p:nvPr/>
        </p:nvSpPr>
        <p:spPr>
          <a:xfrm>
            <a:off x="0" y="-12676"/>
            <a:ext cx="9144218" cy="5156299"/>
          </a:xfrm>
          <a:custGeom>
            <a:avLst/>
            <a:gdLst/>
            <a:ahLst/>
            <a:cxnLst/>
            <a:rect l="l" t="t" r="r" b="b"/>
            <a:pathLst>
              <a:path w="285022" h="160720" extrusionOk="0">
                <a:moveTo>
                  <a:pt x="285022" y="0"/>
                </a:moveTo>
                <a:lnTo>
                  <a:pt x="244644" y="39586"/>
                </a:lnTo>
                <a:lnTo>
                  <a:pt x="45920" y="116003"/>
                </a:lnTo>
                <a:lnTo>
                  <a:pt x="0" y="160720"/>
                </a:lnTo>
                <a:lnTo>
                  <a:pt x="285022" y="160720"/>
                </a:lnTo>
                <a:lnTo>
                  <a:pt x="285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340800" y="328725"/>
            <a:ext cx="8462400" cy="44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9" name="Google Shape;249;p31"/>
          <p:cNvPicPr preferRelativeResize="0"/>
          <p:nvPr/>
        </p:nvPicPr>
        <p:blipFill>
          <a:blip r:embed="rId2">
            <a:alphaModFix amt="30000"/>
          </a:blip>
          <a:stretch>
            <a:fillRect/>
          </a:stretch>
        </p:blipFill>
        <p:spPr>
          <a:xfrm flipH="1">
            <a:off x="-378450" y="-389175"/>
            <a:ext cx="9900900" cy="5827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50"/>
        <p:cNvGrpSpPr/>
        <p:nvPr/>
      </p:nvGrpSpPr>
      <p:grpSpPr>
        <a:xfrm>
          <a:off x="0" y="0"/>
          <a:ext cx="0" cy="0"/>
          <a:chOff x="0" y="0"/>
          <a:chExt cx="0" cy="0"/>
        </a:xfrm>
      </p:grpSpPr>
      <p:sp>
        <p:nvSpPr>
          <p:cNvPr id="251" name="Google Shape;251;p32"/>
          <p:cNvSpPr/>
          <p:nvPr/>
        </p:nvSpPr>
        <p:spPr>
          <a:xfrm>
            <a:off x="0" y="-12676"/>
            <a:ext cx="9144218" cy="5156299"/>
          </a:xfrm>
          <a:custGeom>
            <a:avLst/>
            <a:gdLst/>
            <a:ahLst/>
            <a:cxnLst/>
            <a:rect l="l" t="t" r="r" b="b"/>
            <a:pathLst>
              <a:path w="285022" h="160720" extrusionOk="0">
                <a:moveTo>
                  <a:pt x="285022" y="0"/>
                </a:moveTo>
                <a:lnTo>
                  <a:pt x="244644" y="39586"/>
                </a:lnTo>
                <a:lnTo>
                  <a:pt x="45920" y="116003"/>
                </a:lnTo>
                <a:lnTo>
                  <a:pt x="0" y="160720"/>
                </a:lnTo>
                <a:lnTo>
                  <a:pt x="285022" y="160720"/>
                </a:lnTo>
                <a:lnTo>
                  <a:pt x="285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340800" y="328725"/>
            <a:ext cx="8462400" cy="44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3" name="Google Shape;253;p32"/>
          <p:cNvPicPr preferRelativeResize="0"/>
          <p:nvPr/>
        </p:nvPicPr>
        <p:blipFill>
          <a:blip r:embed="rId2">
            <a:alphaModFix amt="30000"/>
          </a:blip>
          <a:stretch>
            <a:fillRect/>
          </a:stretch>
        </p:blipFill>
        <p:spPr>
          <a:xfrm>
            <a:off x="-226050" y="-236775"/>
            <a:ext cx="9900900" cy="5827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Baskervville"/>
              <a:buNone/>
              <a:defRPr sz="3000" b="1">
                <a:solidFill>
                  <a:schemeClr val="dk1"/>
                </a:solidFill>
                <a:latin typeface="Baskervville"/>
                <a:ea typeface="Baskervville"/>
                <a:cs typeface="Baskervville"/>
                <a:sym typeface="Baskervville"/>
              </a:defRPr>
            </a:lvl1pPr>
            <a:lvl2pPr lvl="1" algn="ctr">
              <a:spcBef>
                <a:spcPts val="0"/>
              </a:spcBef>
              <a:spcAft>
                <a:spcPts val="0"/>
              </a:spcAft>
              <a:buClr>
                <a:schemeClr val="dk1"/>
              </a:buClr>
              <a:buSzPts val="3000"/>
              <a:buFont typeface="Baskervville"/>
              <a:buNone/>
              <a:defRPr sz="3000" b="1">
                <a:solidFill>
                  <a:schemeClr val="dk1"/>
                </a:solidFill>
                <a:latin typeface="Baskervville"/>
                <a:ea typeface="Baskervville"/>
                <a:cs typeface="Baskervville"/>
                <a:sym typeface="Baskervville"/>
              </a:defRPr>
            </a:lvl2pPr>
            <a:lvl3pPr lvl="2" algn="ctr">
              <a:spcBef>
                <a:spcPts val="0"/>
              </a:spcBef>
              <a:spcAft>
                <a:spcPts val="0"/>
              </a:spcAft>
              <a:buClr>
                <a:schemeClr val="dk1"/>
              </a:buClr>
              <a:buSzPts val="3000"/>
              <a:buFont typeface="Baskervville"/>
              <a:buNone/>
              <a:defRPr sz="3000" b="1">
                <a:solidFill>
                  <a:schemeClr val="dk1"/>
                </a:solidFill>
                <a:latin typeface="Baskervville"/>
                <a:ea typeface="Baskervville"/>
                <a:cs typeface="Baskervville"/>
                <a:sym typeface="Baskervville"/>
              </a:defRPr>
            </a:lvl3pPr>
            <a:lvl4pPr lvl="3" algn="ctr">
              <a:spcBef>
                <a:spcPts val="0"/>
              </a:spcBef>
              <a:spcAft>
                <a:spcPts val="0"/>
              </a:spcAft>
              <a:buClr>
                <a:schemeClr val="dk1"/>
              </a:buClr>
              <a:buSzPts val="3000"/>
              <a:buFont typeface="Baskervville"/>
              <a:buNone/>
              <a:defRPr sz="3000" b="1">
                <a:solidFill>
                  <a:schemeClr val="dk1"/>
                </a:solidFill>
                <a:latin typeface="Baskervville"/>
                <a:ea typeface="Baskervville"/>
                <a:cs typeface="Baskervville"/>
                <a:sym typeface="Baskervville"/>
              </a:defRPr>
            </a:lvl4pPr>
            <a:lvl5pPr lvl="4" algn="ctr">
              <a:spcBef>
                <a:spcPts val="0"/>
              </a:spcBef>
              <a:spcAft>
                <a:spcPts val="0"/>
              </a:spcAft>
              <a:buClr>
                <a:schemeClr val="dk1"/>
              </a:buClr>
              <a:buSzPts val="3000"/>
              <a:buFont typeface="Baskervville"/>
              <a:buNone/>
              <a:defRPr sz="3000" b="1">
                <a:solidFill>
                  <a:schemeClr val="dk1"/>
                </a:solidFill>
                <a:latin typeface="Baskervville"/>
                <a:ea typeface="Baskervville"/>
                <a:cs typeface="Baskervville"/>
                <a:sym typeface="Baskervville"/>
              </a:defRPr>
            </a:lvl5pPr>
            <a:lvl6pPr lvl="5" algn="ctr">
              <a:spcBef>
                <a:spcPts val="0"/>
              </a:spcBef>
              <a:spcAft>
                <a:spcPts val="0"/>
              </a:spcAft>
              <a:buClr>
                <a:schemeClr val="dk1"/>
              </a:buClr>
              <a:buSzPts val="3000"/>
              <a:buFont typeface="Baskervville"/>
              <a:buNone/>
              <a:defRPr sz="3000" b="1">
                <a:solidFill>
                  <a:schemeClr val="dk1"/>
                </a:solidFill>
                <a:latin typeface="Baskervville"/>
                <a:ea typeface="Baskervville"/>
                <a:cs typeface="Baskervville"/>
                <a:sym typeface="Baskervville"/>
              </a:defRPr>
            </a:lvl6pPr>
            <a:lvl7pPr lvl="6" algn="ctr">
              <a:spcBef>
                <a:spcPts val="0"/>
              </a:spcBef>
              <a:spcAft>
                <a:spcPts val="0"/>
              </a:spcAft>
              <a:buClr>
                <a:schemeClr val="dk1"/>
              </a:buClr>
              <a:buSzPts val="3000"/>
              <a:buFont typeface="Baskervville"/>
              <a:buNone/>
              <a:defRPr sz="3000" b="1">
                <a:solidFill>
                  <a:schemeClr val="dk1"/>
                </a:solidFill>
                <a:latin typeface="Baskervville"/>
                <a:ea typeface="Baskervville"/>
                <a:cs typeface="Baskervville"/>
                <a:sym typeface="Baskervville"/>
              </a:defRPr>
            </a:lvl7pPr>
            <a:lvl8pPr lvl="7" algn="ctr">
              <a:spcBef>
                <a:spcPts val="0"/>
              </a:spcBef>
              <a:spcAft>
                <a:spcPts val="0"/>
              </a:spcAft>
              <a:buClr>
                <a:schemeClr val="dk1"/>
              </a:buClr>
              <a:buSzPts val="3000"/>
              <a:buFont typeface="Baskervville"/>
              <a:buNone/>
              <a:defRPr sz="3000" b="1">
                <a:solidFill>
                  <a:schemeClr val="dk1"/>
                </a:solidFill>
                <a:latin typeface="Baskervville"/>
                <a:ea typeface="Baskervville"/>
                <a:cs typeface="Baskervville"/>
                <a:sym typeface="Baskervville"/>
              </a:defRPr>
            </a:lvl8pPr>
            <a:lvl9pPr lvl="8" algn="ctr">
              <a:spcBef>
                <a:spcPts val="0"/>
              </a:spcBef>
              <a:spcAft>
                <a:spcPts val="0"/>
              </a:spcAft>
              <a:buClr>
                <a:schemeClr val="dk1"/>
              </a:buClr>
              <a:buSzPts val="3000"/>
              <a:buFont typeface="Baskervville"/>
              <a:buNone/>
              <a:defRPr sz="3000" b="1">
                <a:solidFill>
                  <a:schemeClr val="dk1"/>
                </a:solidFill>
                <a:latin typeface="Baskervville"/>
                <a:ea typeface="Baskervville"/>
                <a:cs typeface="Baskervville"/>
                <a:sym typeface="Baskervville"/>
              </a:defRPr>
            </a:lvl9pPr>
          </a:lstStyle>
          <a:p>
            <a:endParaRPr/>
          </a:p>
        </p:txBody>
      </p:sp>
      <p:sp>
        <p:nvSpPr>
          <p:cNvPr id="7" name="Google Shape;7;p1"/>
          <p:cNvSpPr txBox="1">
            <a:spLocks noGrp="1"/>
          </p:cNvSpPr>
          <p:nvPr>
            <p:ph type="body" idx="1"/>
          </p:nvPr>
        </p:nvSpPr>
        <p:spPr>
          <a:xfrm>
            <a:off x="713250" y="1187600"/>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1pPr>
            <a:lvl2pPr marL="914400" lvl="1"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marL="1371600" lvl="2"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3pPr>
            <a:lvl4pPr marL="1828800" lvl="3"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4pPr>
            <a:lvl5pPr marL="2286000" lvl="4"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5pPr>
            <a:lvl6pPr marL="2743200" lvl="5"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6pPr>
            <a:lvl7pPr marL="3200400" lvl="6"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7pPr>
            <a:lvl8pPr marL="3657600" lvl="7"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8pPr>
            <a:lvl9pPr marL="4114800" lvl="8"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77" r:id="rId5"/>
    <p:sldLayoutId id="214748367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ctrTitle"/>
          </p:nvPr>
        </p:nvSpPr>
        <p:spPr>
          <a:xfrm>
            <a:off x="1462350" y="787725"/>
            <a:ext cx="6219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Case Studies</a:t>
            </a:r>
            <a:endParaRPr dirty="0"/>
          </a:p>
        </p:txBody>
      </p:sp>
      <p:sp>
        <p:nvSpPr>
          <p:cNvPr id="263" name="Google Shape;263;p35"/>
          <p:cNvSpPr txBox="1">
            <a:spLocks noGrp="1"/>
          </p:cNvSpPr>
          <p:nvPr>
            <p:ph type="subTitle" idx="1"/>
          </p:nvPr>
        </p:nvSpPr>
        <p:spPr>
          <a:xfrm>
            <a:off x="1885650" y="2840325"/>
            <a:ext cx="5372700" cy="1525989"/>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latin typeface="Montserrat"/>
                <a:ea typeface="Montserrat"/>
                <a:cs typeface="Montserrat"/>
                <a:sym typeface="Montserrat"/>
              </a:rPr>
              <a:t>P</a:t>
            </a:r>
            <a:r>
              <a:rPr lang="en" sz="1800" dirty="0">
                <a:latin typeface="Montserrat"/>
                <a:ea typeface="Montserrat"/>
                <a:cs typeface="Montserrat"/>
                <a:sym typeface="Montserrat"/>
              </a:rPr>
              <a:t>resented by Ninja Stars </a:t>
            </a:r>
          </a:p>
          <a:p>
            <a:pPr>
              <a:spcAft>
                <a:spcPts val="600"/>
              </a:spcAft>
            </a:pPr>
            <a:r>
              <a:rPr lang="en-US" dirty="0">
                <a:solidFill>
                  <a:schemeClr val="accent1"/>
                </a:solidFill>
              </a:rPr>
              <a:t>Team Leader : Wed Aljuaid</a:t>
            </a:r>
          </a:p>
          <a:p>
            <a:pPr>
              <a:spcAft>
                <a:spcPts val="600"/>
              </a:spcAft>
            </a:pPr>
            <a:r>
              <a:rPr lang="en-US" dirty="0">
                <a:solidFill>
                  <a:schemeClr val="accent1"/>
                </a:solidFill>
              </a:rPr>
              <a:t>Team Member : Ibtisam Alshammari, Mohammed Alomari, Mohammed Mostanteq, Myamin Abushokan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txBox="1">
            <a:spLocks noGrp="1"/>
          </p:cNvSpPr>
          <p:nvPr>
            <p:ph type="title"/>
          </p:nvPr>
        </p:nvSpPr>
        <p:spPr>
          <a:xfrm>
            <a:off x="432486" y="527939"/>
            <a:ext cx="6301348" cy="8227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Case 2</a:t>
            </a:r>
            <a:endParaRPr dirty="0"/>
          </a:p>
        </p:txBody>
      </p:sp>
      <p:pic>
        <p:nvPicPr>
          <p:cNvPr id="3" name="Picture 2">
            <a:extLst>
              <a:ext uri="{FF2B5EF4-FFF2-40B4-BE49-F238E27FC236}">
                <a16:creationId xmlns:a16="http://schemas.microsoft.com/office/drawing/2014/main" id="{3B730A3B-A2C8-B143-B14A-F29121C38DA1}"/>
              </a:ext>
            </a:extLst>
          </p:cNvPr>
          <p:cNvPicPr>
            <a:picLocks noChangeAspect="1"/>
          </p:cNvPicPr>
          <p:nvPr/>
        </p:nvPicPr>
        <p:blipFill>
          <a:blip r:embed="rId3"/>
          <a:stretch>
            <a:fillRect/>
          </a:stretch>
        </p:blipFill>
        <p:spPr>
          <a:xfrm>
            <a:off x="438735" y="1810045"/>
            <a:ext cx="4722574" cy="2388680"/>
          </a:xfrm>
          <a:prstGeom prst="rect">
            <a:avLst/>
          </a:prstGeom>
        </p:spPr>
      </p:pic>
      <p:graphicFrame>
        <p:nvGraphicFramePr>
          <p:cNvPr id="2" name="Table 1">
            <a:extLst>
              <a:ext uri="{FF2B5EF4-FFF2-40B4-BE49-F238E27FC236}">
                <a16:creationId xmlns:a16="http://schemas.microsoft.com/office/drawing/2014/main" id="{3F2B91A8-47A3-D549-9833-96732934FDFB}"/>
              </a:ext>
            </a:extLst>
          </p:cNvPr>
          <p:cNvGraphicFramePr>
            <a:graphicFrameLocks noGrp="1"/>
          </p:cNvGraphicFramePr>
          <p:nvPr>
            <p:extLst>
              <p:ext uri="{D42A27DB-BD31-4B8C-83A1-F6EECF244321}">
                <p14:modId xmlns:p14="http://schemas.microsoft.com/office/powerpoint/2010/main" val="3283015522"/>
              </p:ext>
            </p:extLst>
          </p:nvPr>
        </p:nvGraphicFramePr>
        <p:xfrm>
          <a:off x="5205167" y="2165350"/>
          <a:ext cx="3552732" cy="406400"/>
        </p:xfrm>
        <a:graphic>
          <a:graphicData uri="http://schemas.openxmlformats.org/drawingml/2006/table">
            <a:tbl>
              <a:tblPr>
                <a:tableStyleId>{0FA4DF48-E498-43D8-9C9C-FDDEBE645DD2}</a:tableStyleId>
              </a:tblPr>
              <a:tblGrid>
                <a:gridCol w="2840075">
                  <a:extLst>
                    <a:ext uri="{9D8B030D-6E8A-4147-A177-3AD203B41FA5}">
                      <a16:colId xmlns:a16="http://schemas.microsoft.com/office/drawing/2014/main" val="2317531612"/>
                    </a:ext>
                  </a:extLst>
                </a:gridCol>
                <a:gridCol w="712657">
                  <a:extLst>
                    <a:ext uri="{9D8B030D-6E8A-4147-A177-3AD203B41FA5}">
                      <a16:colId xmlns:a16="http://schemas.microsoft.com/office/drawing/2014/main" val="693040989"/>
                    </a:ext>
                  </a:extLst>
                </a:gridCol>
              </a:tblGrid>
              <a:tr h="203200">
                <a:tc>
                  <a:txBody>
                    <a:bodyPr/>
                    <a:lstStyle/>
                    <a:p>
                      <a:pPr algn="l" fontAlgn="b"/>
                      <a:r>
                        <a:rPr lang="en-US" sz="1200" u="none" strike="noStrike">
                          <a:effectLst/>
                        </a:rPr>
                        <a:t>Bonus For Every Employees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A" sz="1200" u="none" strike="noStrike">
                          <a:effectLst/>
                        </a:rPr>
                        <a:t>$219.73</a:t>
                      </a:r>
                      <a:endParaRPr lang="en-SA"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4507739"/>
                  </a:ext>
                </a:extLst>
              </a:tr>
              <a:tr h="203200">
                <a:tc>
                  <a:txBody>
                    <a:bodyPr/>
                    <a:lstStyle/>
                    <a:p>
                      <a:pPr algn="l" fontAlgn="b"/>
                      <a:r>
                        <a:rPr lang="en-US" sz="1200" u="none" strike="noStrike">
                          <a:effectLst/>
                        </a:rPr>
                        <a:t>Bonus For Newly Retired Employees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A" sz="1200" u="none" strike="noStrike" dirty="0">
                          <a:effectLst/>
                        </a:rPr>
                        <a:t>$2,754.02</a:t>
                      </a:r>
                      <a:endParaRPr lang="en-SA"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6305404"/>
                  </a:ext>
                </a:extLst>
              </a:tr>
            </a:tbl>
          </a:graphicData>
        </a:graphic>
      </p:graphicFrame>
      <p:graphicFrame>
        <p:nvGraphicFramePr>
          <p:cNvPr id="5" name="Table 4">
            <a:extLst>
              <a:ext uri="{FF2B5EF4-FFF2-40B4-BE49-F238E27FC236}">
                <a16:creationId xmlns:a16="http://schemas.microsoft.com/office/drawing/2014/main" id="{DC5E162F-E509-E440-A871-629DE2F07527}"/>
              </a:ext>
            </a:extLst>
          </p:cNvPr>
          <p:cNvGraphicFramePr>
            <a:graphicFrameLocks noGrp="1"/>
          </p:cNvGraphicFramePr>
          <p:nvPr>
            <p:extLst>
              <p:ext uri="{D42A27DB-BD31-4B8C-83A1-F6EECF244321}">
                <p14:modId xmlns:p14="http://schemas.microsoft.com/office/powerpoint/2010/main" val="306377922"/>
              </p:ext>
            </p:extLst>
          </p:nvPr>
        </p:nvGraphicFramePr>
        <p:xfrm>
          <a:off x="5205167" y="3012622"/>
          <a:ext cx="3552732" cy="406400"/>
        </p:xfrm>
        <a:graphic>
          <a:graphicData uri="http://schemas.openxmlformats.org/drawingml/2006/table">
            <a:tbl>
              <a:tblPr>
                <a:tableStyleId>{0FA4DF48-E498-43D8-9C9C-FDDEBE645DD2}</a:tableStyleId>
              </a:tblPr>
              <a:tblGrid>
                <a:gridCol w="2399744">
                  <a:extLst>
                    <a:ext uri="{9D8B030D-6E8A-4147-A177-3AD203B41FA5}">
                      <a16:colId xmlns:a16="http://schemas.microsoft.com/office/drawing/2014/main" val="2226123791"/>
                    </a:ext>
                  </a:extLst>
                </a:gridCol>
                <a:gridCol w="1152988">
                  <a:extLst>
                    <a:ext uri="{9D8B030D-6E8A-4147-A177-3AD203B41FA5}">
                      <a16:colId xmlns:a16="http://schemas.microsoft.com/office/drawing/2014/main" val="780463052"/>
                    </a:ext>
                  </a:extLst>
                </a:gridCol>
              </a:tblGrid>
              <a:tr h="203200">
                <a:tc>
                  <a:txBody>
                    <a:bodyPr/>
                    <a:lstStyle/>
                    <a:p>
                      <a:pPr algn="l" fontAlgn="b"/>
                      <a:r>
                        <a:rPr lang="en-US" sz="1200" u="none" strike="noStrike" dirty="0">
                          <a:effectLst/>
                        </a:rPr>
                        <a:t>Total Bonus For All Employees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SA" sz="1200" u="none" strike="noStrike">
                          <a:effectLst/>
                        </a:rPr>
                        <a:t>$18,683,811.25</a:t>
                      </a:r>
                      <a:endParaRPr lang="en-SA"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3329434"/>
                  </a:ext>
                </a:extLst>
              </a:tr>
              <a:tr h="203200">
                <a:tc>
                  <a:txBody>
                    <a:bodyPr/>
                    <a:lstStyle/>
                    <a:p>
                      <a:pPr algn="l" fontAlgn="b"/>
                      <a:r>
                        <a:rPr lang="en-US" sz="1200" u="none" strike="noStrike">
                          <a:effectLst/>
                        </a:rPr>
                        <a:t>Total Bonus For All Retires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A" sz="1200" u="none" strike="noStrike" dirty="0">
                          <a:effectLst/>
                        </a:rPr>
                        <a:t>$1,118,131.35</a:t>
                      </a:r>
                      <a:endParaRPr lang="en-SA"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4117878"/>
                  </a:ext>
                </a:extLst>
              </a:tr>
            </a:tbl>
          </a:graphicData>
        </a:graphic>
      </p:graphicFrame>
    </p:spTree>
    <p:extLst>
      <p:ext uri="{BB962C8B-B14F-4D97-AF65-F5344CB8AC3E}">
        <p14:creationId xmlns:p14="http://schemas.microsoft.com/office/powerpoint/2010/main" val="1948098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txBox="1">
            <a:spLocks noGrp="1"/>
          </p:cNvSpPr>
          <p:nvPr>
            <p:ph type="title"/>
          </p:nvPr>
        </p:nvSpPr>
        <p:spPr>
          <a:xfrm>
            <a:off x="432486" y="527939"/>
            <a:ext cx="6301348" cy="8227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Case 2</a:t>
            </a:r>
            <a:endParaRPr dirty="0"/>
          </a:p>
        </p:txBody>
      </p:sp>
      <p:sp>
        <p:nvSpPr>
          <p:cNvPr id="8" name="Text Placeholder 10">
            <a:extLst>
              <a:ext uri="{FF2B5EF4-FFF2-40B4-BE49-F238E27FC236}">
                <a16:creationId xmlns:a16="http://schemas.microsoft.com/office/drawing/2014/main" id="{D06118EF-2C27-8F49-A912-3A8FE1C83239}"/>
              </a:ext>
            </a:extLst>
          </p:cNvPr>
          <p:cNvSpPr>
            <a:spLocks noGrp="1"/>
          </p:cNvSpPr>
          <p:nvPr>
            <p:ph type="body" idx="1"/>
          </p:nvPr>
        </p:nvSpPr>
        <p:spPr>
          <a:xfrm>
            <a:off x="443801" y="1487846"/>
            <a:ext cx="7520308" cy="2823125"/>
          </a:xfrm>
        </p:spPr>
        <p:txBody>
          <a:bodyPr/>
          <a:lstStyle/>
          <a:p>
            <a:pPr algn="l"/>
            <a:endParaRPr lang="en-SA" dirty="0"/>
          </a:p>
          <a:p>
            <a:pPr algn="l"/>
            <a:endParaRPr lang="en-SA" dirty="0"/>
          </a:p>
        </p:txBody>
      </p:sp>
      <p:sp>
        <p:nvSpPr>
          <p:cNvPr id="9" name="Text Placeholder 10">
            <a:extLst>
              <a:ext uri="{FF2B5EF4-FFF2-40B4-BE49-F238E27FC236}">
                <a16:creationId xmlns:a16="http://schemas.microsoft.com/office/drawing/2014/main" id="{7EC810A0-A2DA-E04B-9870-7104FBCB6BED}"/>
              </a:ext>
            </a:extLst>
          </p:cNvPr>
          <p:cNvSpPr txBox="1">
            <a:spLocks/>
          </p:cNvSpPr>
          <p:nvPr/>
        </p:nvSpPr>
        <p:spPr>
          <a:xfrm>
            <a:off x="596201" y="1640246"/>
            <a:ext cx="7520308" cy="2823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9pPr>
          </a:lstStyle>
          <a:p>
            <a:pPr marL="152400" indent="0" algn="l">
              <a:buNone/>
            </a:pPr>
            <a:r>
              <a:rPr lang="en-US" dirty="0"/>
              <a:t>We choose this strategy for managers because they have core rules in the company and decreasing their salaries will not have big effect in company's budget. And we think the layoff will affect the company employee’s moral, so we decided to give retired employees money as gift and show them that we care about our members or the company will have bad reptation and lose more than just money.</a:t>
            </a:r>
          </a:p>
          <a:p>
            <a:pPr marL="152400" indent="0" algn="l">
              <a:buNone/>
            </a:pPr>
            <a:endParaRPr lang="en-SA" dirty="0"/>
          </a:p>
          <a:p>
            <a:pPr algn="l"/>
            <a:endParaRPr lang="en-SA" dirty="0"/>
          </a:p>
        </p:txBody>
      </p:sp>
    </p:spTree>
    <p:extLst>
      <p:ext uri="{BB962C8B-B14F-4D97-AF65-F5344CB8AC3E}">
        <p14:creationId xmlns:p14="http://schemas.microsoft.com/office/powerpoint/2010/main" val="169962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ctrTitle"/>
          </p:nvPr>
        </p:nvSpPr>
        <p:spPr>
          <a:xfrm>
            <a:off x="1191762" y="1160950"/>
            <a:ext cx="6219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Case 3</a:t>
            </a:r>
            <a:endParaRPr dirty="0"/>
          </a:p>
        </p:txBody>
      </p:sp>
      <p:sp>
        <p:nvSpPr>
          <p:cNvPr id="7" name="Rectangle 6">
            <a:extLst>
              <a:ext uri="{FF2B5EF4-FFF2-40B4-BE49-F238E27FC236}">
                <a16:creationId xmlns:a16="http://schemas.microsoft.com/office/drawing/2014/main" id="{3EDADD8C-5BD9-AA49-9B27-A4C61CDF39C4}"/>
              </a:ext>
            </a:extLst>
          </p:cNvPr>
          <p:cNvSpPr/>
          <p:nvPr/>
        </p:nvSpPr>
        <p:spPr>
          <a:xfrm>
            <a:off x="3559864" y="3341592"/>
            <a:ext cx="1483098" cy="400110"/>
          </a:xfrm>
          <a:prstGeom prst="rect">
            <a:avLst/>
          </a:prstGeom>
        </p:spPr>
        <p:txBody>
          <a:bodyPr wrap="none">
            <a:spAutoFit/>
          </a:bodyPr>
          <a:lstStyle/>
          <a:p>
            <a:pPr lvl="0" algn="ctr">
              <a:buClr>
                <a:srgbClr val="504A46"/>
              </a:buClr>
              <a:buSzPts val="2400"/>
            </a:pPr>
            <a:r>
              <a:rPr lang="en-US" sz="2000" b="1" dirty="0">
                <a:solidFill>
                  <a:srgbClr val="504A46"/>
                </a:solidFill>
                <a:latin typeface="Baskervville"/>
                <a:sym typeface="Baskervville"/>
              </a:rPr>
              <a:t>Bonus Plan</a:t>
            </a:r>
          </a:p>
        </p:txBody>
      </p:sp>
    </p:spTree>
    <p:extLst>
      <p:ext uri="{BB962C8B-B14F-4D97-AF65-F5344CB8AC3E}">
        <p14:creationId xmlns:p14="http://schemas.microsoft.com/office/powerpoint/2010/main" val="50888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E3E-D1A9-4E17-8824-00B1BEA6B568}"/>
              </a:ext>
            </a:extLst>
          </p:cNvPr>
          <p:cNvSpPr>
            <a:spLocks noGrp="1"/>
          </p:cNvSpPr>
          <p:nvPr>
            <p:ph type="title"/>
          </p:nvPr>
        </p:nvSpPr>
        <p:spPr>
          <a:xfrm>
            <a:off x="353291" y="353766"/>
            <a:ext cx="7578435" cy="719961"/>
          </a:xfrm>
        </p:spPr>
        <p:txBody>
          <a:bodyPr/>
          <a:lstStyle/>
          <a:p>
            <a:r>
              <a:rPr lang="en-US" sz="3200" dirty="0"/>
              <a:t>Case 3: Bonus Distribution Plan</a:t>
            </a:r>
          </a:p>
        </p:txBody>
      </p:sp>
      <p:sp>
        <p:nvSpPr>
          <p:cNvPr id="3" name="Text Placeholder 2">
            <a:extLst>
              <a:ext uri="{FF2B5EF4-FFF2-40B4-BE49-F238E27FC236}">
                <a16:creationId xmlns:a16="http://schemas.microsoft.com/office/drawing/2014/main" id="{74634886-60BD-4833-8A5D-B610CEE66D0D}"/>
              </a:ext>
            </a:extLst>
          </p:cNvPr>
          <p:cNvSpPr>
            <a:spLocks noGrp="1"/>
          </p:cNvSpPr>
          <p:nvPr>
            <p:ph type="body" idx="1"/>
          </p:nvPr>
        </p:nvSpPr>
        <p:spPr>
          <a:xfrm>
            <a:off x="568037" y="1316903"/>
            <a:ext cx="6719454" cy="913680"/>
          </a:xfrm>
        </p:spPr>
        <p:txBody>
          <a:bodyPr/>
          <a:lstStyle/>
          <a:p>
            <a:pPr marL="152400" indent="0" algn="l">
              <a:buNone/>
            </a:pPr>
            <a:r>
              <a:rPr lang="en-US" b="1" dirty="0">
                <a:latin typeface="Montserrat" panose="020B0604020202020204" charset="0"/>
                <a:cs typeface="+mj-cs"/>
              </a:rPr>
              <a:t>First Strategy: </a:t>
            </a:r>
            <a:endParaRPr lang="ar-SA" b="1" dirty="0">
              <a:latin typeface="Montserrat" panose="020B0604020202020204" charset="0"/>
              <a:cs typeface="+mj-cs"/>
            </a:endParaRPr>
          </a:p>
          <a:p>
            <a:pPr algn="l"/>
            <a:r>
              <a:rPr lang="en-US" sz="1400" b="0" i="0" u="none" strike="noStrike" baseline="0" dirty="0">
                <a:latin typeface="Montserrat" panose="020B0604020202020204" charset="0"/>
                <a:cs typeface="+mj-cs"/>
              </a:rPr>
              <a:t>Based on years of service &amp; expiring contracts </a:t>
            </a:r>
            <a:endParaRPr lang="en-US" sz="1400" dirty="0">
              <a:latin typeface="Montserrat" panose="020B0604020202020204" charset="0"/>
              <a:cs typeface="+mj-cs"/>
            </a:endParaRPr>
          </a:p>
          <a:p>
            <a:pPr algn="l"/>
            <a:r>
              <a:rPr lang="en-US" sz="1400" dirty="0">
                <a:latin typeface="Montserrat" panose="020B0604020202020204" charset="0"/>
                <a:cs typeface="+mj-cs"/>
              </a:rPr>
              <a:t>Equal distribution</a:t>
            </a:r>
            <a:r>
              <a:rPr lang="ar-SA" sz="1400" dirty="0">
                <a:latin typeface="Montserrat" panose="020B0604020202020204" charset="0"/>
                <a:cs typeface="+mj-cs"/>
              </a:rPr>
              <a:t> </a:t>
            </a:r>
            <a:r>
              <a:rPr lang="en-US" sz="1400" dirty="0">
                <a:latin typeface="Montserrat" panose="020B0604020202020204" charset="0"/>
                <a:cs typeface="+mj-cs"/>
              </a:rPr>
              <a:t>within each category</a:t>
            </a:r>
          </a:p>
          <a:p>
            <a:pPr algn="l"/>
            <a:endParaRPr lang="en-US" dirty="0"/>
          </a:p>
        </p:txBody>
      </p:sp>
      <p:pic>
        <p:nvPicPr>
          <p:cNvPr id="5" name="Picture 4">
            <a:extLst>
              <a:ext uri="{FF2B5EF4-FFF2-40B4-BE49-F238E27FC236}">
                <a16:creationId xmlns:a16="http://schemas.microsoft.com/office/drawing/2014/main" id="{1F137353-82FB-4E29-98CA-86C1C71C6166}"/>
              </a:ext>
            </a:extLst>
          </p:cNvPr>
          <p:cNvPicPr>
            <a:picLocks noChangeAspect="1"/>
          </p:cNvPicPr>
          <p:nvPr/>
        </p:nvPicPr>
        <p:blipFill>
          <a:blip r:embed="rId2"/>
          <a:stretch>
            <a:fillRect/>
          </a:stretch>
        </p:blipFill>
        <p:spPr>
          <a:xfrm>
            <a:off x="857993" y="2181467"/>
            <a:ext cx="2591789" cy="2288402"/>
          </a:xfrm>
          <a:prstGeom prst="rect">
            <a:avLst/>
          </a:prstGeom>
        </p:spPr>
      </p:pic>
      <p:pic>
        <p:nvPicPr>
          <p:cNvPr id="6" name="Picture 5">
            <a:extLst>
              <a:ext uri="{FF2B5EF4-FFF2-40B4-BE49-F238E27FC236}">
                <a16:creationId xmlns:a16="http://schemas.microsoft.com/office/drawing/2014/main" id="{53E98ECE-D3ED-48B6-B026-DE62BF37B017}"/>
              </a:ext>
            </a:extLst>
          </p:cNvPr>
          <p:cNvPicPr>
            <a:picLocks noChangeAspect="1"/>
          </p:cNvPicPr>
          <p:nvPr/>
        </p:nvPicPr>
        <p:blipFill>
          <a:blip r:embed="rId3"/>
          <a:stretch>
            <a:fillRect/>
          </a:stretch>
        </p:blipFill>
        <p:spPr>
          <a:xfrm>
            <a:off x="3927763" y="2320636"/>
            <a:ext cx="4416053" cy="1949429"/>
          </a:xfrm>
          <a:prstGeom prst="rect">
            <a:avLst/>
          </a:prstGeom>
        </p:spPr>
      </p:pic>
    </p:spTree>
    <p:extLst>
      <p:ext uri="{BB962C8B-B14F-4D97-AF65-F5344CB8AC3E}">
        <p14:creationId xmlns:p14="http://schemas.microsoft.com/office/powerpoint/2010/main" val="507118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E3E-D1A9-4E17-8824-00B1BEA6B568}"/>
              </a:ext>
            </a:extLst>
          </p:cNvPr>
          <p:cNvSpPr>
            <a:spLocks noGrp="1"/>
          </p:cNvSpPr>
          <p:nvPr>
            <p:ph type="title"/>
          </p:nvPr>
        </p:nvSpPr>
        <p:spPr>
          <a:xfrm>
            <a:off x="353291" y="353766"/>
            <a:ext cx="7578435" cy="719961"/>
          </a:xfrm>
        </p:spPr>
        <p:txBody>
          <a:bodyPr/>
          <a:lstStyle/>
          <a:p>
            <a:r>
              <a:rPr lang="en-US" sz="3200" dirty="0"/>
              <a:t>Case 3: Bonus Distribution Plan</a:t>
            </a:r>
          </a:p>
        </p:txBody>
      </p:sp>
      <p:sp>
        <p:nvSpPr>
          <p:cNvPr id="3" name="Text Placeholder 2">
            <a:extLst>
              <a:ext uri="{FF2B5EF4-FFF2-40B4-BE49-F238E27FC236}">
                <a16:creationId xmlns:a16="http://schemas.microsoft.com/office/drawing/2014/main" id="{74634886-60BD-4833-8A5D-B610CEE66D0D}"/>
              </a:ext>
            </a:extLst>
          </p:cNvPr>
          <p:cNvSpPr>
            <a:spLocks noGrp="1"/>
          </p:cNvSpPr>
          <p:nvPr>
            <p:ph type="body" idx="1"/>
          </p:nvPr>
        </p:nvSpPr>
        <p:spPr>
          <a:xfrm>
            <a:off x="568037" y="1316903"/>
            <a:ext cx="6719454" cy="913680"/>
          </a:xfrm>
        </p:spPr>
        <p:txBody>
          <a:bodyPr/>
          <a:lstStyle/>
          <a:p>
            <a:pPr marL="152400" indent="0" algn="l">
              <a:buNone/>
            </a:pPr>
            <a:r>
              <a:rPr lang="en-US" b="1" dirty="0">
                <a:latin typeface="Montserrat" panose="020B0604020202020204" charset="0"/>
                <a:cs typeface="+mj-cs"/>
              </a:rPr>
              <a:t>Second Strategy: </a:t>
            </a:r>
            <a:endParaRPr lang="ar-SA" b="1" dirty="0">
              <a:latin typeface="Montserrat" panose="020B0604020202020204" charset="0"/>
              <a:cs typeface="+mj-cs"/>
            </a:endParaRPr>
          </a:p>
          <a:p>
            <a:pPr algn="l"/>
            <a:r>
              <a:rPr lang="en-US" sz="1400" b="0" i="0" u="none" strike="noStrike" baseline="0" dirty="0">
                <a:latin typeface="Montserrat" panose="020B0604020202020204" charset="0"/>
                <a:cs typeface="+mj-cs"/>
              </a:rPr>
              <a:t>Based on years of service &amp; expiring contracts </a:t>
            </a:r>
            <a:endParaRPr lang="en-US" sz="1400" dirty="0">
              <a:latin typeface="Montserrat" panose="020B0604020202020204" charset="0"/>
              <a:cs typeface="+mj-cs"/>
            </a:endParaRPr>
          </a:p>
          <a:p>
            <a:pPr algn="l"/>
            <a:r>
              <a:rPr lang="en-US" sz="1400" dirty="0">
                <a:latin typeface="Montserrat" panose="020B0604020202020204" charset="0"/>
                <a:cs typeface="+mj-cs"/>
              </a:rPr>
              <a:t>Based on amount of salary for each employee within each category</a:t>
            </a:r>
          </a:p>
          <a:p>
            <a:pPr algn="l"/>
            <a:endParaRPr lang="en-US" dirty="0"/>
          </a:p>
        </p:txBody>
      </p:sp>
      <p:pic>
        <p:nvPicPr>
          <p:cNvPr id="8" name="Picture 7">
            <a:extLst>
              <a:ext uri="{FF2B5EF4-FFF2-40B4-BE49-F238E27FC236}">
                <a16:creationId xmlns:a16="http://schemas.microsoft.com/office/drawing/2014/main" id="{CF83BDDD-8371-41DD-8B63-603A563B48F7}"/>
              </a:ext>
            </a:extLst>
          </p:cNvPr>
          <p:cNvPicPr>
            <a:picLocks noChangeAspect="1"/>
          </p:cNvPicPr>
          <p:nvPr/>
        </p:nvPicPr>
        <p:blipFill>
          <a:blip r:embed="rId2"/>
          <a:stretch>
            <a:fillRect/>
          </a:stretch>
        </p:blipFill>
        <p:spPr>
          <a:xfrm>
            <a:off x="4452349" y="2316537"/>
            <a:ext cx="3818814" cy="2198300"/>
          </a:xfrm>
          <a:prstGeom prst="rect">
            <a:avLst/>
          </a:prstGeom>
        </p:spPr>
      </p:pic>
      <p:pic>
        <p:nvPicPr>
          <p:cNvPr id="12" name="Picture 11">
            <a:extLst>
              <a:ext uri="{FF2B5EF4-FFF2-40B4-BE49-F238E27FC236}">
                <a16:creationId xmlns:a16="http://schemas.microsoft.com/office/drawing/2014/main" id="{0D7387B5-B419-46D6-8BE4-6F48B9895B31}"/>
              </a:ext>
            </a:extLst>
          </p:cNvPr>
          <p:cNvPicPr>
            <a:picLocks noChangeAspect="1"/>
          </p:cNvPicPr>
          <p:nvPr/>
        </p:nvPicPr>
        <p:blipFill>
          <a:blip r:embed="rId3"/>
          <a:stretch>
            <a:fillRect/>
          </a:stretch>
        </p:blipFill>
        <p:spPr>
          <a:xfrm>
            <a:off x="831274" y="2316537"/>
            <a:ext cx="3324360" cy="2198300"/>
          </a:xfrm>
          <a:prstGeom prst="rect">
            <a:avLst/>
          </a:prstGeom>
        </p:spPr>
      </p:pic>
      <p:sp>
        <p:nvSpPr>
          <p:cNvPr id="14" name="Rectangle 13">
            <a:extLst>
              <a:ext uri="{FF2B5EF4-FFF2-40B4-BE49-F238E27FC236}">
                <a16:creationId xmlns:a16="http://schemas.microsoft.com/office/drawing/2014/main" id="{77D3DB00-B157-4547-B56D-350D50BEFF98}"/>
              </a:ext>
            </a:extLst>
          </p:cNvPr>
          <p:cNvSpPr/>
          <p:nvPr/>
        </p:nvSpPr>
        <p:spPr>
          <a:xfrm>
            <a:off x="2597728" y="3387436"/>
            <a:ext cx="512618" cy="36021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900" dirty="0"/>
              <a:t>1.1%</a:t>
            </a:r>
          </a:p>
        </p:txBody>
      </p:sp>
    </p:spTree>
    <p:extLst>
      <p:ext uri="{BB962C8B-B14F-4D97-AF65-F5344CB8AC3E}">
        <p14:creationId xmlns:p14="http://schemas.microsoft.com/office/powerpoint/2010/main" val="186376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31CF-027F-8045-A160-4C8401DAD3CF}"/>
              </a:ext>
            </a:extLst>
          </p:cNvPr>
          <p:cNvSpPr>
            <a:spLocks noGrp="1"/>
          </p:cNvSpPr>
          <p:nvPr>
            <p:ph type="title"/>
          </p:nvPr>
        </p:nvSpPr>
        <p:spPr>
          <a:xfrm>
            <a:off x="1097280" y="1362931"/>
            <a:ext cx="6949439" cy="1766700"/>
          </a:xfrm>
        </p:spPr>
        <p:txBody>
          <a:bodyPr/>
          <a:lstStyle/>
          <a:p>
            <a:r>
              <a:rPr lang="en" dirty="0"/>
              <a:t>Thank you for watching</a:t>
            </a:r>
            <a:endParaRPr lang="en-SA" dirty="0"/>
          </a:p>
        </p:txBody>
      </p:sp>
      <p:sp>
        <p:nvSpPr>
          <p:cNvPr id="3" name="Text Placeholder 2">
            <a:extLst>
              <a:ext uri="{FF2B5EF4-FFF2-40B4-BE49-F238E27FC236}">
                <a16:creationId xmlns:a16="http://schemas.microsoft.com/office/drawing/2014/main" id="{7D3F6C87-876F-F749-93A2-B6892DA1B9FC}"/>
              </a:ext>
            </a:extLst>
          </p:cNvPr>
          <p:cNvSpPr>
            <a:spLocks noGrp="1"/>
          </p:cNvSpPr>
          <p:nvPr>
            <p:ph type="body" idx="1"/>
          </p:nvPr>
        </p:nvSpPr>
        <p:spPr>
          <a:xfrm>
            <a:off x="2780100" y="3424572"/>
            <a:ext cx="3583800" cy="1089900"/>
          </a:xfrm>
        </p:spPr>
        <p:txBody>
          <a:bodyPr/>
          <a:lstStyle/>
          <a:p>
            <a:pPr marL="152400" indent="0">
              <a:buNone/>
            </a:pPr>
            <a:r>
              <a:rPr lang="en-US" dirty="0"/>
              <a:t>Does anyone have any questions?</a:t>
            </a:r>
          </a:p>
          <a:p>
            <a:pPr marL="152400" indent="0">
              <a:buNone/>
            </a:pPr>
            <a:endParaRPr lang="en-SA" dirty="0"/>
          </a:p>
        </p:txBody>
      </p:sp>
    </p:spTree>
    <p:extLst>
      <p:ext uri="{BB962C8B-B14F-4D97-AF65-F5344CB8AC3E}">
        <p14:creationId xmlns:p14="http://schemas.microsoft.com/office/powerpoint/2010/main" val="322910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649217" y="79142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275" name="Google Shape;275;p37"/>
          <p:cNvSpPr txBox="1">
            <a:spLocks noGrp="1"/>
          </p:cNvSpPr>
          <p:nvPr>
            <p:ph type="title" idx="2"/>
          </p:nvPr>
        </p:nvSpPr>
        <p:spPr>
          <a:xfrm>
            <a:off x="585209" y="2728831"/>
            <a:ext cx="22077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First Case Study</a:t>
            </a:r>
            <a:endParaRPr dirty="0"/>
          </a:p>
        </p:txBody>
      </p:sp>
      <p:sp>
        <p:nvSpPr>
          <p:cNvPr id="276" name="Google Shape;276;p37"/>
          <p:cNvSpPr txBox="1">
            <a:spLocks noGrp="1"/>
          </p:cNvSpPr>
          <p:nvPr>
            <p:ph type="title" idx="3"/>
          </p:nvPr>
        </p:nvSpPr>
        <p:spPr>
          <a:xfrm>
            <a:off x="585209" y="2376326"/>
            <a:ext cx="2207700" cy="47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78" name="Google Shape;278;p37"/>
          <p:cNvSpPr txBox="1">
            <a:spLocks noGrp="1"/>
          </p:cNvSpPr>
          <p:nvPr>
            <p:ph type="title" idx="4"/>
          </p:nvPr>
        </p:nvSpPr>
        <p:spPr>
          <a:xfrm>
            <a:off x="3251904" y="2728831"/>
            <a:ext cx="2512126"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Second Case Study</a:t>
            </a:r>
          </a:p>
        </p:txBody>
      </p:sp>
      <p:sp>
        <p:nvSpPr>
          <p:cNvPr id="279" name="Google Shape;279;p37"/>
          <p:cNvSpPr txBox="1">
            <a:spLocks noGrp="1"/>
          </p:cNvSpPr>
          <p:nvPr>
            <p:ph type="title" idx="5"/>
          </p:nvPr>
        </p:nvSpPr>
        <p:spPr>
          <a:xfrm>
            <a:off x="3404117" y="2376326"/>
            <a:ext cx="2207700" cy="47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281" name="Google Shape;281;p37"/>
          <p:cNvSpPr txBox="1">
            <a:spLocks noGrp="1"/>
          </p:cNvSpPr>
          <p:nvPr>
            <p:ph type="title" idx="7"/>
          </p:nvPr>
        </p:nvSpPr>
        <p:spPr>
          <a:xfrm>
            <a:off x="6223024" y="2728831"/>
            <a:ext cx="22077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Third Case study</a:t>
            </a:r>
            <a:br>
              <a:rPr lang="en" dirty="0"/>
            </a:br>
            <a:br>
              <a:rPr lang="en" dirty="0"/>
            </a:br>
            <a:endParaRPr dirty="0"/>
          </a:p>
        </p:txBody>
      </p:sp>
      <p:sp>
        <p:nvSpPr>
          <p:cNvPr id="282" name="Google Shape;282;p37"/>
          <p:cNvSpPr txBox="1">
            <a:spLocks noGrp="1"/>
          </p:cNvSpPr>
          <p:nvPr>
            <p:ph type="title" idx="8"/>
          </p:nvPr>
        </p:nvSpPr>
        <p:spPr>
          <a:xfrm>
            <a:off x="6351091" y="2382072"/>
            <a:ext cx="2207700" cy="47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4" name="Rectangle 3">
            <a:extLst>
              <a:ext uri="{FF2B5EF4-FFF2-40B4-BE49-F238E27FC236}">
                <a16:creationId xmlns:a16="http://schemas.microsoft.com/office/drawing/2014/main" id="{7F07CEE6-4212-4B46-96FD-91700586B3BF}"/>
              </a:ext>
            </a:extLst>
          </p:cNvPr>
          <p:cNvSpPr/>
          <p:nvPr/>
        </p:nvSpPr>
        <p:spPr>
          <a:xfrm>
            <a:off x="765569" y="3174968"/>
            <a:ext cx="1846980" cy="307777"/>
          </a:xfrm>
          <a:prstGeom prst="rect">
            <a:avLst/>
          </a:prstGeom>
        </p:spPr>
        <p:txBody>
          <a:bodyPr wrap="none">
            <a:spAutoFit/>
          </a:bodyPr>
          <a:lstStyle/>
          <a:p>
            <a:pPr lvl="0" algn="ctr">
              <a:buClr>
                <a:srgbClr val="504A46"/>
              </a:buClr>
              <a:buSzPts val="2400"/>
            </a:pPr>
            <a:r>
              <a:rPr lang="en-US" b="1" dirty="0">
                <a:solidFill>
                  <a:srgbClr val="504A46"/>
                </a:solidFill>
                <a:latin typeface="Baskervville"/>
                <a:sym typeface="Baskervville"/>
              </a:rPr>
              <a:t>Gender equality plan</a:t>
            </a:r>
          </a:p>
        </p:txBody>
      </p:sp>
      <p:sp>
        <p:nvSpPr>
          <p:cNvPr id="5" name="Rectangle 4">
            <a:extLst>
              <a:ext uri="{FF2B5EF4-FFF2-40B4-BE49-F238E27FC236}">
                <a16:creationId xmlns:a16="http://schemas.microsoft.com/office/drawing/2014/main" id="{826AA3B6-E510-6541-AB93-D4F242CECE6E}"/>
              </a:ext>
            </a:extLst>
          </p:cNvPr>
          <p:cNvSpPr/>
          <p:nvPr/>
        </p:nvSpPr>
        <p:spPr>
          <a:xfrm>
            <a:off x="3918919" y="3202551"/>
            <a:ext cx="1026243" cy="307777"/>
          </a:xfrm>
          <a:prstGeom prst="rect">
            <a:avLst/>
          </a:prstGeom>
        </p:spPr>
        <p:txBody>
          <a:bodyPr wrap="none">
            <a:spAutoFit/>
          </a:bodyPr>
          <a:lstStyle/>
          <a:p>
            <a:pPr lvl="0" algn="ctr">
              <a:buClr>
                <a:srgbClr val="504A46"/>
              </a:buClr>
              <a:buSzPts val="2400"/>
            </a:pPr>
            <a:r>
              <a:rPr lang="en-US" b="1" dirty="0">
                <a:solidFill>
                  <a:srgbClr val="504A46"/>
                </a:solidFill>
                <a:latin typeface="Baskervville"/>
                <a:sym typeface="Baskervville"/>
              </a:rPr>
              <a:t>COVID-19</a:t>
            </a:r>
          </a:p>
        </p:txBody>
      </p:sp>
      <p:sp>
        <p:nvSpPr>
          <p:cNvPr id="6" name="Rectangle 5">
            <a:extLst>
              <a:ext uri="{FF2B5EF4-FFF2-40B4-BE49-F238E27FC236}">
                <a16:creationId xmlns:a16="http://schemas.microsoft.com/office/drawing/2014/main" id="{EB6C4D69-9811-9541-91FB-CEB2436F97C0}"/>
              </a:ext>
            </a:extLst>
          </p:cNvPr>
          <p:cNvSpPr/>
          <p:nvPr/>
        </p:nvSpPr>
        <p:spPr>
          <a:xfrm>
            <a:off x="6785701" y="3200378"/>
            <a:ext cx="1082348" cy="307777"/>
          </a:xfrm>
          <a:prstGeom prst="rect">
            <a:avLst/>
          </a:prstGeom>
        </p:spPr>
        <p:txBody>
          <a:bodyPr wrap="none">
            <a:spAutoFit/>
          </a:bodyPr>
          <a:lstStyle/>
          <a:p>
            <a:pPr lvl="0" algn="ctr">
              <a:buClr>
                <a:srgbClr val="504A46"/>
              </a:buClr>
              <a:buSzPts val="2400"/>
            </a:pPr>
            <a:r>
              <a:rPr lang="en-US" b="1" dirty="0">
                <a:solidFill>
                  <a:srgbClr val="504A46"/>
                </a:solidFill>
                <a:latin typeface="Baskervville"/>
                <a:sym typeface="Baskervville"/>
              </a:rPr>
              <a:t>Bonus 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ctrTitle"/>
          </p:nvPr>
        </p:nvSpPr>
        <p:spPr>
          <a:xfrm>
            <a:off x="1191762" y="1160950"/>
            <a:ext cx="6219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Case 1</a:t>
            </a:r>
            <a:endParaRPr dirty="0"/>
          </a:p>
        </p:txBody>
      </p:sp>
      <p:sp>
        <p:nvSpPr>
          <p:cNvPr id="7" name="Rectangle 6">
            <a:extLst>
              <a:ext uri="{FF2B5EF4-FFF2-40B4-BE49-F238E27FC236}">
                <a16:creationId xmlns:a16="http://schemas.microsoft.com/office/drawing/2014/main" id="{3EDADD8C-5BD9-AA49-9B27-A4C61CDF39C4}"/>
              </a:ext>
            </a:extLst>
          </p:cNvPr>
          <p:cNvSpPr/>
          <p:nvPr/>
        </p:nvSpPr>
        <p:spPr>
          <a:xfrm>
            <a:off x="2994003" y="3341592"/>
            <a:ext cx="2614818" cy="400110"/>
          </a:xfrm>
          <a:prstGeom prst="rect">
            <a:avLst/>
          </a:prstGeom>
        </p:spPr>
        <p:txBody>
          <a:bodyPr wrap="none">
            <a:spAutoFit/>
          </a:bodyPr>
          <a:lstStyle/>
          <a:p>
            <a:pPr lvl="0" algn="ctr">
              <a:buClr>
                <a:srgbClr val="504A46"/>
              </a:buClr>
              <a:buSzPts val="2400"/>
            </a:pPr>
            <a:r>
              <a:rPr lang="en-US" sz="2000" b="1" dirty="0">
                <a:solidFill>
                  <a:srgbClr val="504A46"/>
                </a:solidFill>
                <a:latin typeface="Baskervville"/>
                <a:sym typeface="Baskervville"/>
              </a:rPr>
              <a:t>Gender Equality Plan</a:t>
            </a:r>
          </a:p>
        </p:txBody>
      </p:sp>
    </p:spTree>
    <p:extLst>
      <p:ext uri="{BB962C8B-B14F-4D97-AF65-F5344CB8AC3E}">
        <p14:creationId xmlns:p14="http://schemas.microsoft.com/office/powerpoint/2010/main" val="98139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txBox="1">
            <a:spLocks noGrp="1"/>
          </p:cNvSpPr>
          <p:nvPr>
            <p:ph type="title"/>
          </p:nvPr>
        </p:nvSpPr>
        <p:spPr>
          <a:xfrm>
            <a:off x="377622" y="509651"/>
            <a:ext cx="6301348" cy="8227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Case 1</a:t>
            </a:r>
            <a:endParaRPr dirty="0"/>
          </a:p>
        </p:txBody>
      </p:sp>
      <p:graphicFrame>
        <p:nvGraphicFramePr>
          <p:cNvPr id="6" name="Chart 5">
            <a:extLst>
              <a:ext uri="{FF2B5EF4-FFF2-40B4-BE49-F238E27FC236}">
                <a16:creationId xmlns:a16="http://schemas.microsoft.com/office/drawing/2014/main" id="{DC11AE07-8902-7143-AFB8-CA93A15AF112}"/>
              </a:ext>
            </a:extLst>
          </p:cNvPr>
          <p:cNvGraphicFramePr>
            <a:graphicFrameLocks/>
          </p:cNvGraphicFramePr>
          <p:nvPr>
            <p:extLst>
              <p:ext uri="{D42A27DB-BD31-4B8C-83A1-F6EECF244321}">
                <p14:modId xmlns:p14="http://schemas.microsoft.com/office/powerpoint/2010/main" val="2098186460"/>
              </p:ext>
            </p:extLst>
          </p:nvPr>
        </p:nvGraphicFramePr>
        <p:xfrm>
          <a:off x="762000" y="177709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94B12DDE-B662-7742-AB28-A1AF00C72C0D}"/>
              </a:ext>
            </a:extLst>
          </p:cNvPr>
          <p:cNvSpPr txBox="1"/>
          <p:nvPr/>
        </p:nvSpPr>
        <p:spPr>
          <a:xfrm>
            <a:off x="305487" y="1212470"/>
            <a:ext cx="3985386" cy="615553"/>
          </a:xfrm>
          <a:prstGeom prst="rect">
            <a:avLst/>
          </a:prstGeom>
          <a:noFill/>
        </p:spPr>
        <p:txBody>
          <a:bodyPr wrap="none" rtlCol="0">
            <a:spAutoFit/>
          </a:bodyPr>
          <a:lstStyle/>
          <a:p>
            <a:pPr lvl="0" algn="ctr">
              <a:buClr>
                <a:srgbClr val="504A46"/>
              </a:buClr>
              <a:buSzPts val="2400"/>
            </a:pPr>
            <a:r>
              <a:rPr lang="en-US" sz="2000" b="1" dirty="0">
                <a:solidFill>
                  <a:srgbClr val="504A46"/>
                </a:solidFill>
                <a:latin typeface="Baskervville"/>
                <a:sym typeface="Baskervville"/>
              </a:rPr>
              <a:t>Total Employees for each gender:</a:t>
            </a:r>
          </a:p>
          <a:p>
            <a:endParaRPr lang="en-SA" dirty="0"/>
          </a:p>
        </p:txBody>
      </p:sp>
      <p:sp>
        <p:nvSpPr>
          <p:cNvPr id="9" name="TextBox 8">
            <a:extLst>
              <a:ext uri="{FF2B5EF4-FFF2-40B4-BE49-F238E27FC236}">
                <a16:creationId xmlns:a16="http://schemas.microsoft.com/office/drawing/2014/main" id="{BA764E50-7A40-EB46-A010-5AA3A5B70C2D}"/>
              </a:ext>
            </a:extLst>
          </p:cNvPr>
          <p:cNvSpPr txBox="1"/>
          <p:nvPr/>
        </p:nvSpPr>
        <p:spPr>
          <a:xfrm>
            <a:off x="5511281" y="2571750"/>
            <a:ext cx="2971800" cy="954107"/>
          </a:xfrm>
          <a:prstGeom prst="rect">
            <a:avLst/>
          </a:prstGeom>
          <a:noFill/>
          <a:ln>
            <a:solidFill>
              <a:schemeClr val="bg2"/>
            </a:solidFill>
          </a:ln>
        </p:spPr>
        <p:txBody>
          <a:bodyPr wrap="square" rtlCol="0">
            <a:spAutoFit/>
          </a:bodyPr>
          <a:lstStyle/>
          <a:p>
            <a:r>
              <a:rPr lang="en-US" b="1" dirty="0">
                <a:solidFill>
                  <a:srgbClr val="504A46"/>
                </a:solidFill>
                <a:latin typeface="Baskervville"/>
                <a:sym typeface="Baskervville"/>
              </a:rPr>
              <a:t>The total number of male employees in the company is much greater than female employees by a difference of 59,922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645E9BB-D99B-AC40-8DE5-389C3E887B4B}"/>
              </a:ext>
            </a:extLst>
          </p:cNvPr>
          <p:cNvGraphicFramePr>
            <a:graphicFrameLocks/>
          </p:cNvGraphicFramePr>
          <p:nvPr>
            <p:extLst>
              <p:ext uri="{D42A27DB-BD31-4B8C-83A1-F6EECF244321}">
                <p14:modId xmlns:p14="http://schemas.microsoft.com/office/powerpoint/2010/main" val="98927365"/>
              </p:ext>
            </p:extLst>
          </p:nvPr>
        </p:nvGraphicFramePr>
        <p:xfrm>
          <a:off x="990600" y="815975"/>
          <a:ext cx="71628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FAE56DA-B477-D94E-B46E-93012A36DF93}"/>
              </a:ext>
            </a:extLst>
          </p:cNvPr>
          <p:cNvSpPr txBox="1"/>
          <p:nvPr/>
        </p:nvSpPr>
        <p:spPr>
          <a:xfrm>
            <a:off x="1079240" y="3498850"/>
            <a:ext cx="7074160" cy="1384995"/>
          </a:xfrm>
          <a:prstGeom prst="rect">
            <a:avLst/>
          </a:prstGeom>
          <a:noFill/>
          <a:ln>
            <a:solidFill>
              <a:schemeClr val="bg2"/>
            </a:solidFill>
          </a:ln>
        </p:spPr>
        <p:txBody>
          <a:bodyPr wrap="square" rtlCol="0">
            <a:spAutoFit/>
          </a:bodyPr>
          <a:lstStyle/>
          <a:p>
            <a:r>
              <a:rPr lang="en-US" b="1" dirty="0">
                <a:solidFill>
                  <a:srgbClr val="504A46"/>
                </a:solidFill>
                <a:latin typeface="Baskervville"/>
                <a:sym typeface="Baskervville"/>
              </a:rPr>
              <a:t>Looking at the chart above almost all departments have gaps between genders. HR, research, marketing, customer service, sales, and development have the highest gaps between males and females. To achieve gender quality policy, we need to hire 96, 102, 93, 107, 239, and 395 women every year during the following five years to the mentioned departments respectively. We also need to hire 77 females in Finance, 237 in Production, and 81 in Quality management. </a:t>
            </a:r>
          </a:p>
        </p:txBody>
      </p:sp>
      <p:sp>
        <p:nvSpPr>
          <p:cNvPr id="7" name="TextBox 6">
            <a:extLst>
              <a:ext uri="{FF2B5EF4-FFF2-40B4-BE49-F238E27FC236}">
                <a16:creationId xmlns:a16="http://schemas.microsoft.com/office/drawing/2014/main" id="{19779E8A-3F35-1448-B54A-14AD255C0A8C}"/>
              </a:ext>
            </a:extLst>
          </p:cNvPr>
          <p:cNvSpPr txBox="1"/>
          <p:nvPr/>
        </p:nvSpPr>
        <p:spPr>
          <a:xfrm>
            <a:off x="600710" y="615920"/>
            <a:ext cx="2781531" cy="400110"/>
          </a:xfrm>
          <a:prstGeom prst="rect">
            <a:avLst/>
          </a:prstGeom>
          <a:noFill/>
        </p:spPr>
        <p:txBody>
          <a:bodyPr wrap="none" rtlCol="0">
            <a:spAutoFit/>
          </a:bodyPr>
          <a:lstStyle/>
          <a:p>
            <a:pPr lvl="0" algn="ctr">
              <a:buClr>
                <a:srgbClr val="504A46"/>
              </a:buClr>
              <a:buSzPts val="2400"/>
            </a:pPr>
            <a:r>
              <a:rPr lang="en-US" sz="2000" b="1" dirty="0">
                <a:solidFill>
                  <a:srgbClr val="504A46"/>
                </a:solidFill>
                <a:latin typeface="Baskervville"/>
                <a:sym typeface="Baskervville"/>
              </a:rPr>
              <a:t>Gaps between genders:</a:t>
            </a:r>
            <a:endParaRPr lang="en-SA" dirty="0"/>
          </a:p>
        </p:txBody>
      </p:sp>
    </p:spTree>
    <p:extLst>
      <p:ext uri="{BB962C8B-B14F-4D97-AF65-F5344CB8AC3E}">
        <p14:creationId xmlns:p14="http://schemas.microsoft.com/office/powerpoint/2010/main" val="318191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4072A587-6D4B-4B43-8881-5D7A79343C84}"/>
              </a:ext>
            </a:extLst>
          </p:cNvPr>
          <p:cNvGraphicFramePr>
            <a:graphicFrameLocks/>
          </p:cNvGraphicFramePr>
          <p:nvPr>
            <p:extLst>
              <p:ext uri="{D42A27DB-BD31-4B8C-83A1-F6EECF244321}">
                <p14:modId xmlns:p14="http://schemas.microsoft.com/office/powerpoint/2010/main" val="1811399219"/>
              </p:ext>
            </p:extLst>
          </p:nvPr>
        </p:nvGraphicFramePr>
        <p:xfrm>
          <a:off x="1301311" y="1485899"/>
          <a:ext cx="6541377" cy="26207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CF6113E-67A4-1045-A2CA-1E91B0509937}"/>
              </a:ext>
            </a:extLst>
          </p:cNvPr>
          <p:cNvSpPr txBox="1"/>
          <p:nvPr/>
        </p:nvSpPr>
        <p:spPr>
          <a:xfrm>
            <a:off x="1443751" y="4106635"/>
            <a:ext cx="6398937" cy="307777"/>
          </a:xfrm>
          <a:prstGeom prst="rect">
            <a:avLst/>
          </a:prstGeom>
          <a:noFill/>
          <a:ln>
            <a:solidFill>
              <a:schemeClr val="bg2"/>
            </a:solidFill>
          </a:ln>
        </p:spPr>
        <p:txBody>
          <a:bodyPr wrap="square" rtlCol="0">
            <a:spAutoFit/>
          </a:bodyPr>
          <a:lstStyle/>
          <a:p>
            <a:r>
              <a:rPr lang="en-US" b="1" dirty="0">
                <a:solidFill>
                  <a:srgbClr val="504A46"/>
                </a:solidFill>
                <a:latin typeface="Baskervville"/>
                <a:sym typeface="Baskervville"/>
              </a:rPr>
              <a:t>The average salary for males and females are almost equal for all departments.</a:t>
            </a:r>
          </a:p>
        </p:txBody>
      </p:sp>
      <p:sp>
        <p:nvSpPr>
          <p:cNvPr id="5" name="TextBox 4">
            <a:extLst>
              <a:ext uri="{FF2B5EF4-FFF2-40B4-BE49-F238E27FC236}">
                <a16:creationId xmlns:a16="http://schemas.microsoft.com/office/drawing/2014/main" id="{323343BC-F79F-4B42-ADFB-676DFE7FF0A0}"/>
              </a:ext>
            </a:extLst>
          </p:cNvPr>
          <p:cNvSpPr txBox="1"/>
          <p:nvPr/>
        </p:nvSpPr>
        <p:spPr>
          <a:xfrm>
            <a:off x="700713" y="836810"/>
            <a:ext cx="3738523" cy="400110"/>
          </a:xfrm>
          <a:prstGeom prst="rect">
            <a:avLst/>
          </a:prstGeom>
          <a:noFill/>
        </p:spPr>
        <p:txBody>
          <a:bodyPr wrap="none" rtlCol="0">
            <a:spAutoFit/>
          </a:bodyPr>
          <a:lstStyle/>
          <a:p>
            <a:pPr lvl="0" algn="ctr">
              <a:buClr>
                <a:srgbClr val="504A46"/>
              </a:buClr>
              <a:buSzPts val="2400"/>
            </a:pPr>
            <a:r>
              <a:rPr lang="en-US" sz="2000" b="1" dirty="0">
                <a:solidFill>
                  <a:srgbClr val="504A46"/>
                </a:solidFill>
                <a:latin typeface="Baskervville"/>
                <a:sym typeface="Baskervville"/>
              </a:rPr>
              <a:t>Average salary for each gender:</a:t>
            </a:r>
            <a:endParaRPr lang="en-SA" dirty="0"/>
          </a:p>
        </p:txBody>
      </p:sp>
    </p:spTree>
    <p:extLst>
      <p:ext uri="{BB962C8B-B14F-4D97-AF65-F5344CB8AC3E}">
        <p14:creationId xmlns:p14="http://schemas.microsoft.com/office/powerpoint/2010/main" val="60222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ctrTitle"/>
          </p:nvPr>
        </p:nvSpPr>
        <p:spPr>
          <a:xfrm>
            <a:off x="1191762" y="1160950"/>
            <a:ext cx="6219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Case 2</a:t>
            </a:r>
            <a:endParaRPr dirty="0"/>
          </a:p>
        </p:txBody>
      </p:sp>
      <p:sp>
        <p:nvSpPr>
          <p:cNvPr id="7" name="Rectangle 6">
            <a:extLst>
              <a:ext uri="{FF2B5EF4-FFF2-40B4-BE49-F238E27FC236}">
                <a16:creationId xmlns:a16="http://schemas.microsoft.com/office/drawing/2014/main" id="{3EDADD8C-5BD9-AA49-9B27-A4C61CDF39C4}"/>
              </a:ext>
            </a:extLst>
          </p:cNvPr>
          <p:cNvSpPr/>
          <p:nvPr/>
        </p:nvSpPr>
        <p:spPr>
          <a:xfrm>
            <a:off x="3607954" y="3341592"/>
            <a:ext cx="1386919" cy="400110"/>
          </a:xfrm>
          <a:prstGeom prst="rect">
            <a:avLst/>
          </a:prstGeom>
        </p:spPr>
        <p:txBody>
          <a:bodyPr wrap="none">
            <a:spAutoFit/>
          </a:bodyPr>
          <a:lstStyle/>
          <a:p>
            <a:pPr lvl="0" algn="ctr">
              <a:buClr>
                <a:srgbClr val="504A46"/>
              </a:buClr>
              <a:buSzPts val="2400"/>
            </a:pPr>
            <a:r>
              <a:rPr lang="en-US" sz="2000" b="1" dirty="0">
                <a:solidFill>
                  <a:srgbClr val="504A46"/>
                </a:solidFill>
                <a:latin typeface="Baskervville"/>
                <a:sym typeface="Baskervville"/>
              </a:rPr>
              <a:t>COVID-19</a:t>
            </a:r>
          </a:p>
        </p:txBody>
      </p:sp>
    </p:spTree>
    <p:extLst>
      <p:ext uri="{BB962C8B-B14F-4D97-AF65-F5344CB8AC3E}">
        <p14:creationId xmlns:p14="http://schemas.microsoft.com/office/powerpoint/2010/main" val="14148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txBox="1">
            <a:spLocks noGrp="1"/>
          </p:cNvSpPr>
          <p:nvPr>
            <p:ph type="title"/>
          </p:nvPr>
        </p:nvSpPr>
        <p:spPr>
          <a:xfrm>
            <a:off x="377622" y="509651"/>
            <a:ext cx="6301348" cy="8227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Case 2</a:t>
            </a:r>
            <a:endParaRPr dirty="0"/>
          </a:p>
        </p:txBody>
      </p:sp>
      <p:sp>
        <p:nvSpPr>
          <p:cNvPr id="11" name="Text Placeholder 10">
            <a:extLst>
              <a:ext uri="{FF2B5EF4-FFF2-40B4-BE49-F238E27FC236}">
                <a16:creationId xmlns:a16="http://schemas.microsoft.com/office/drawing/2014/main" id="{4EDA3F5A-059B-1B43-BBDC-05E07669170D}"/>
              </a:ext>
            </a:extLst>
          </p:cNvPr>
          <p:cNvSpPr>
            <a:spLocks noGrp="1"/>
          </p:cNvSpPr>
          <p:nvPr>
            <p:ph type="body" idx="1"/>
          </p:nvPr>
        </p:nvSpPr>
        <p:spPr>
          <a:xfrm>
            <a:off x="443801" y="1487846"/>
            <a:ext cx="7520308" cy="2823125"/>
          </a:xfrm>
        </p:spPr>
        <p:txBody>
          <a:bodyPr/>
          <a:lstStyle/>
          <a:p>
            <a:pPr marL="152400" indent="0" algn="l">
              <a:buNone/>
            </a:pPr>
            <a:r>
              <a:rPr lang="en-SA" dirty="0"/>
              <a:t>The strategy that we will follow in this case is:</a:t>
            </a:r>
          </a:p>
          <a:p>
            <a:pPr algn="l"/>
            <a:r>
              <a:rPr lang="en-US" dirty="0"/>
              <a:t>D</a:t>
            </a:r>
            <a:r>
              <a:rPr lang="en-SA" dirty="0"/>
              <a:t>ecrese  the current salaries of employees by 20%.</a:t>
            </a:r>
          </a:p>
          <a:p>
            <a:pPr algn="l"/>
            <a:r>
              <a:rPr lang="en-US" dirty="0"/>
              <a:t>D</a:t>
            </a:r>
            <a:r>
              <a:rPr lang="en-SA" dirty="0"/>
              <a:t>ecrese  the current salaries of managers by 10%.</a:t>
            </a:r>
          </a:p>
          <a:p>
            <a:pPr algn="l"/>
            <a:r>
              <a:rPr lang="en-US" dirty="0"/>
              <a:t>L</a:t>
            </a:r>
            <a:r>
              <a:rPr lang="en-SA" dirty="0"/>
              <a:t>ay off 406 employees that have experience less than 1 year and their ages equal or greater than 49 years old.</a:t>
            </a:r>
          </a:p>
          <a:p>
            <a:pPr algn="l"/>
            <a:r>
              <a:rPr lang="en-US" dirty="0"/>
              <a:t>W</a:t>
            </a:r>
            <a:r>
              <a:rPr lang="en-SA" dirty="0"/>
              <a:t>e will give all employees including managers bounce of 219 dollars.</a:t>
            </a:r>
          </a:p>
          <a:p>
            <a:pPr algn="l"/>
            <a:r>
              <a:rPr lang="en-US" dirty="0"/>
              <a:t>W</a:t>
            </a:r>
            <a:r>
              <a:rPr lang="en-SA" dirty="0"/>
              <a:t>e will give that who laid </a:t>
            </a:r>
            <a:r>
              <a:rPr lang="en-SA"/>
              <a:t>off 2754 </a:t>
            </a:r>
            <a:r>
              <a:rPr lang="en-SA" dirty="0"/>
              <a:t>dollars as gift.</a:t>
            </a:r>
          </a:p>
          <a:p>
            <a:pPr algn="l"/>
            <a:endParaRPr lang="en-SA" dirty="0"/>
          </a:p>
          <a:p>
            <a:pPr algn="l"/>
            <a:endParaRPr lang="en-SA" dirty="0"/>
          </a:p>
        </p:txBody>
      </p:sp>
    </p:spTree>
    <p:extLst>
      <p:ext uri="{BB962C8B-B14F-4D97-AF65-F5344CB8AC3E}">
        <p14:creationId xmlns:p14="http://schemas.microsoft.com/office/powerpoint/2010/main" val="228888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txBox="1">
            <a:spLocks noGrp="1"/>
          </p:cNvSpPr>
          <p:nvPr>
            <p:ph type="title"/>
          </p:nvPr>
        </p:nvSpPr>
        <p:spPr>
          <a:xfrm>
            <a:off x="359334" y="582803"/>
            <a:ext cx="6301348" cy="8227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Case 2</a:t>
            </a:r>
            <a:endParaRPr dirty="0"/>
          </a:p>
        </p:txBody>
      </p:sp>
      <p:graphicFrame>
        <p:nvGraphicFramePr>
          <p:cNvPr id="2" name="Table 1">
            <a:extLst>
              <a:ext uri="{FF2B5EF4-FFF2-40B4-BE49-F238E27FC236}">
                <a16:creationId xmlns:a16="http://schemas.microsoft.com/office/drawing/2014/main" id="{437D2976-4111-DB45-8A2C-416DDA3F3777}"/>
              </a:ext>
            </a:extLst>
          </p:cNvPr>
          <p:cNvGraphicFramePr>
            <a:graphicFrameLocks noGrp="1"/>
          </p:cNvGraphicFramePr>
          <p:nvPr>
            <p:extLst>
              <p:ext uri="{D42A27DB-BD31-4B8C-83A1-F6EECF244321}">
                <p14:modId xmlns:p14="http://schemas.microsoft.com/office/powerpoint/2010/main" val="3313832147"/>
              </p:ext>
            </p:extLst>
          </p:nvPr>
        </p:nvGraphicFramePr>
        <p:xfrm>
          <a:off x="5334000" y="1758950"/>
          <a:ext cx="3357327" cy="812800"/>
        </p:xfrm>
        <a:graphic>
          <a:graphicData uri="http://schemas.openxmlformats.org/drawingml/2006/table">
            <a:tbl>
              <a:tblPr>
                <a:tableStyleId>{0FA4DF48-E498-43D8-9C9C-FDDEBE645DD2}</a:tableStyleId>
              </a:tblPr>
              <a:tblGrid>
                <a:gridCol w="2015695">
                  <a:extLst>
                    <a:ext uri="{9D8B030D-6E8A-4147-A177-3AD203B41FA5}">
                      <a16:colId xmlns:a16="http://schemas.microsoft.com/office/drawing/2014/main" val="4263617878"/>
                    </a:ext>
                  </a:extLst>
                </a:gridCol>
                <a:gridCol w="1341632">
                  <a:extLst>
                    <a:ext uri="{9D8B030D-6E8A-4147-A177-3AD203B41FA5}">
                      <a16:colId xmlns:a16="http://schemas.microsoft.com/office/drawing/2014/main" val="497509239"/>
                    </a:ext>
                  </a:extLst>
                </a:gridCol>
              </a:tblGrid>
              <a:tr h="203200">
                <a:tc>
                  <a:txBody>
                    <a:bodyPr/>
                    <a:lstStyle/>
                    <a:p>
                      <a:pPr algn="l" fontAlgn="b"/>
                      <a:r>
                        <a:rPr lang="en-US" sz="1200" u="none" strike="noStrike">
                          <a:effectLst/>
                        </a:rPr>
                        <a:t>Total Salaries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A" sz="1200" u="none" strike="noStrike">
                          <a:effectLst/>
                        </a:rPr>
                        <a:t>$6,126,627,051.00</a:t>
                      </a:r>
                      <a:endParaRPr lang="en-SA"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8711562"/>
                  </a:ext>
                </a:extLst>
              </a:tr>
              <a:tr h="203200">
                <a:tc>
                  <a:txBody>
                    <a:bodyPr/>
                    <a:lstStyle/>
                    <a:p>
                      <a:pPr algn="l" fontAlgn="b"/>
                      <a:r>
                        <a:rPr lang="en-US" sz="1200" u="none" strike="noStrike">
                          <a:effectLst/>
                        </a:rPr>
                        <a:t>Reduced Salaries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A" sz="1200" u="none" strike="noStrike" dirty="0">
                          <a:effectLst/>
                        </a:rPr>
                        <a:t>$4,901,301,640.80</a:t>
                      </a:r>
                      <a:endParaRPr lang="en-SA"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1556080"/>
                  </a:ext>
                </a:extLst>
              </a:tr>
              <a:tr h="203200">
                <a:tc>
                  <a:txBody>
                    <a:bodyPr/>
                    <a:lstStyle/>
                    <a:p>
                      <a:pPr algn="l" fontAlgn="b"/>
                      <a:r>
                        <a:rPr lang="en-US" sz="1200" u="none" strike="noStrike">
                          <a:effectLst/>
                        </a:rPr>
                        <a:t>New Salaries After Reduce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A" sz="1200" u="none" strike="noStrike">
                          <a:effectLst/>
                        </a:rPr>
                        <a:t>$4,881,499,698.20</a:t>
                      </a:r>
                      <a:endParaRPr lang="en-SA"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6900409"/>
                  </a:ext>
                </a:extLst>
              </a:tr>
              <a:tr h="203200">
                <a:tc>
                  <a:txBody>
                    <a:bodyPr/>
                    <a:lstStyle/>
                    <a:p>
                      <a:pPr algn="l" fontAlgn="b"/>
                      <a:r>
                        <a:rPr lang="en-US" sz="1200" u="none" strike="noStrike">
                          <a:effectLst/>
                        </a:rPr>
                        <a:t>Surplus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A" sz="1200" u="none" strike="noStrike" dirty="0">
                          <a:effectLst/>
                        </a:rPr>
                        <a:t>$19,801,942.60</a:t>
                      </a:r>
                      <a:endParaRPr lang="en-SA"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4070020"/>
                  </a:ext>
                </a:extLst>
              </a:tr>
            </a:tbl>
          </a:graphicData>
        </a:graphic>
      </p:graphicFrame>
      <p:graphicFrame>
        <p:nvGraphicFramePr>
          <p:cNvPr id="3" name="Table 2">
            <a:extLst>
              <a:ext uri="{FF2B5EF4-FFF2-40B4-BE49-F238E27FC236}">
                <a16:creationId xmlns:a16="http://schemas.microsoft.com/office/drawing/2014/main" id="{5E2C6AEB-AA9B-9447-A69D-E40D9376C8F6}"/>
              </a:ext>
            </a:extLst>
          </p:cNvPr>
          <p:cNvGraphicFramePr>
            <a:graphicFrameLocks noGrp="1"/>
          </p:cNvGraphicFramePr>
          <p:nvPr>
            <p:extLst>
              <p:ext uri="{D42A27DB-BD31-4B8C-83A1-F6EECF244321}">
                <p14:modId xmlns:p14="http://schemas.microsoft.com/office/powerpoint/2010/main" val="4147329769"/>
              </p:ext>
            </p:extLst>
          </p:nvPr>
        </p:nvGraphicFramePr>
        <p:xfrm>
          <a:off x="5334000" y="2894223"/>
          <a:ext cx="3357327" cy="406400"/>
        </p:xfrm>
        <a:graphic>
          <a:graphicData uri="http://schemas.openxmlformats.org/drawingml/2006/table">
            <a:tbl>
              <a:tblPr>
                <a:tableStyleId>{0FA4DF48-E498-43D8-9C9C-FDDEBE645DD2}</a:tableStyleId>
              </a:tblPr>
              <a:tblGrid>
                <a:gridCol w="2554975">
                  <a:extLst>
                    <a:ext uri="{9D8B030D-6E8A-4147-A177-3AD203B41FA5}">
                      <a16:colId xmlns:a16="http://schemas.microsoft.com/office/drawing/2014/main" val="2728902178"/>
                    </a:ext>
                  </a:extLst>
                </a:gridCol>
                <a:gridCol w="802352">
                  <a:extLst>
                    <a:ext uri="{9D8B030D-6E8A-4147-A177-3AD203B41FA5}">
                      <a16:colId xmlns:a16="http://schemas.microsoft.com/office/drawing/2014/main" val="3492214314"/>
                    </a:ext>
                  </a:extLst>
                </a:gridCol>
              </a:tblGrid>
              <a:tr h="203200">
                <a:tc>
                  <a:txBody>
                    <a:bodyPr/>
                    <a:lstStyle/>
                    <a:p>
                      <a:pPr algn="l" fontAlgn="b"/>
                      <a:r>
                        <a:rPr lang="en-US" sz="1200" u="none" strike="noStrike">
                          <a:effectLst/>
                        </a:rPr>
                        <a:t>Number Of Retired Employees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A" sz="1200" u="none" strike="noStrike">
                          <a:effectLst/>
                        </a:rPr>
                        <a:t>406</a:t>
                      </a:r>
                      <a:endParaRPr lang="en-SA"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1782134"/>
                  </a:ext>
                </a:extLst>
              </a:tr>
              <a:tr h="203200">
                <a:tc>
                  <a:txBody>
                    <a:bodyPr/>
                    <a:lstStyle/>
                    <a:p>
                      <a:pPr algn="l" fontAlgn="b"/>
                      <a:r>
                        <a:rPr lang="en-US" sz="1200" u="none" strike="noStrike">
                          <a:effectLst/>
                        </a:rPr>
                        <a:t>Number Of Current Employees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SA" sz="1200" u="none" strike="noStrike" dirty="0">
                          <a:effectLst/>
                        </a:rPr>
                        <a:t>101195</a:t>
                      </a:r>
                      <a:endParaRPr lang="en-SA"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611577"/>
                  </a:ext>
                </a:extLst>
              </a:tr>
            </a:tbl>
          </a:graphicData>
        </a:graphic>
      </p:graphicFrame>
      <p:pic>
        <p:nvPicPr>
          <p:cNvPr id="6" name="Picture 5" descr="Chart, bar chart&#10;&#10;Description automatically generated">
            <a:extLst>
              <a:ext uri="{FF2B5EF4-FFF2-40B4-BE49-F238E27FC236}">
                <a16:creationId xmlns:a16="http://schemas.microsoft.com/office/drawing/2014/main" id="{9E9D8901-3329-6744-90B1-F12C5148A37B}"/>
              </a:ext>
            </a:extLst>
          </p:cNvPr>
          <p:cNvPicPr>
            <a:picLocks noChangeAspect="1"/>
          </p:cNvPicPr>
          <p:nvPr/>
        </p:nvPicPr>
        <p:blipFill>
          <a:blip r:embed="rId3"/>
          <a:stretch>
            <a:fillRect/>
          </a:stretch>
        </p:blipFill>
        <p:spPr>
          <a:xfrm>
            <a:off x="452673" y="1267250"/>
            <a:ext cx="4805649" cy="3293447"/>
          </a:xfrm>
          <a:prstGeom prst="rect">
            <a:avLst/>
          </a:prstGeom>
        </p:spPr>
      </p:pic>
    </p:spTree>
    <p:extLst>
      <p:ext uri="{BB962C8B-B14F-4D97-AF65-F5344CB8AC3E}">
        <p14:creationId xmlns:p14="http://schemas.microsoft.com/office/powerpoint/2010/main" val="1840331877"/>
      </p:ext>
    </p:extLst>
  </p:cSld>
  <p:clrMapOvr>
    <a:masterClrMapping/>
  </p:clrMapOvr>
</p:sld>
</file>

<file path=ppt/theme/theme1.xml><?xml version="1.0" encoding="utf-8"?>
<a:theme xmlns:a="http://schemas.openxmlformats.org/drawingml/2006/main" name="Everyday Business Planner by Slidesgo">
  <a:themeElements>
    <a:clrScheme name="Simple Light">
      <a:dk1>
        <a:srgbClr val="504A46"/>
      </a:dk1>
      <a:lt1>
        <a:srgbClr val="FFFFFF"/>
      </a:lt1>
      <a:dk2>
        <a:srgbClr val="F3A183"/>
      </a:dk2>
      <a:lt2>
        <a:srgbClr val="DFDEC3"/>
      </a:lt2>
      <a:accent1>
        <a:srgbClr val="504A46"/>
      </a:accent1>
      <a:accent2>
        <a:srgbClr val="FFFFFF"/>
      </a:accent2>
      <a:accent3>
        <a:srgbClr val="F3A183"/>
      </a:accent3>
      <a:accent4>
        <a:srgbClr val="DFDEC3"/>
      </a:accent4>
      <a:accent5>
        <a:srgbClr val="504A46"/>
      </a:accent5>
      <a:accent6>
        <a:srgbClr val="FFFFFF"/>
      </a:accent6>
      <a:hlink>
        <a:srgbClr val="504A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495</Words>
  <Application>Microsoft Macintosh PowerPoint</Application>
  <PresentationFormat>On-screen Show (16:9)</PresentationFormat>
  <Paragraphs>72</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Baskervville</vt:lpstr>
      <vt:lpstr>Montserrat</vt:lpstr>
      <vt:lpstr>Calibri</vt:lpstr>
      <vt:lpstr>Quicksand</vt:lpstr>
      <vt:lpstr>Arial</vt:lpstr>
      <vt:lpstr>Everyday Business Planner by Slidesgo</vt:lpstr>
      <vt:lpstr>Case Studies</vt:lpstr>
      <vt:lpstr>Table of contents</vt:lpstr>
      <vt:lpstr>Case 1</vt:lpstr>
      <vt:lpstr>Case 1</vt:lpstr>
      <vt:lpstr>PowerPoint Presentation</vt:lpstr>
      <vt:lpstr>PowerPoint Presentation</vt:lpstr>
      <vt:lpstr>Case 2</vt:lpstr>
      <vt:lpstr>Case 2</vt:lpstr>
      <vt:lpstr>Case 2</vt:lpstr>
      <vt:lpstr>Case 2</vt:lpstr>
      <vt:lpstr>Case 2</vt:lpstr>
      <vt:lpstr>Case 3</vt:lpstr>
      <vt:lpstr>Case 3: Bonus Distribution Plan</vt:lpstr>
      <vt:lpstr>Case 3: Bonus Distribution Plan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Everyday Business Planner</dc:title>
  <cp:lastModifiedBy>Myamin Abushokan</cp:lastModifiedBy>
  <cp:revision>31</cp:revision>
  <dcterms:modified xsi:type="dcterms:W3CDTF">2021-04-11T07:27:02Z</dcterms:modified>
</cp:coreProperties>
</file>