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7" r:id="rId11"/>
    <p:sldId id="261" r:id="rId12"/>
    <p:sldId id="262" r:id="rId13"/>
    <p:sldId id="269" r:id="rId14"/>
    <p:sldId id="270" r:id="rId15"/>
    <p:sldId id="271" r:id="rId16"/>
    <p:sldId id="272" r:id="rId17"/>
    <p:sldId id="274" r:id="rId18"/>
    <p:sldId id="273" r:id="rId19"/>
    <p:sldId id="263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128" autoAdjust="0"/>
  </p:normalViewPr>
  <p:slideViewPr>
    <p:cSldViewPr snapToGrid="0" snapToObjects="1">
      <p:cViewPr varScale="1">
        <p:scale>
          <a:sx n="110" d="100"/>
          <a:sy n="110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C8649-46D5-43EE-B81B-1FDB78293F87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AEB8C-0072-4397-8E7A-F317F5C9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https://en.wikipedia.org/wiki/F_Sharp_%28programming_language%29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EB8C-0072-4397-8E7A-F317F5C9F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http://tomasp.net/articles/fsharp-i-introduction/article.pdf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EB8C-0072-4397-8E7A-F317F5C9F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https://msdn.microsoft.com/en-us/library/dd233209.aspx</a:t>
            </a:r>
          </a:p>
          <a:p>
            <a:r>
              <a:rPr lang="en-US" dirty="0" smtClean="0"/>
              <a:t>https://msdn.microsoft.com/en-us/library/dd233214.aspx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EB8C-0072-4397-8E7A-F317F5C9F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http://www.tutorialspoint.com/fsharp/fsharp_if_elif_else_statement.htm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EB8C-0072-4397-8E7A-F317F5C9F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8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https://en.wikibooks.org/wiki/F_Sharp_Programming/Higher_Order_Functions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EB8C-0072-4397-8E7A-F317F5C9F2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DFB6-7751-4C70-8541-16D74A0C378D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E76E-E97C-495E-92A5-DD58589574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C008-D83F-4DA0-BD24-9417F84B3BA3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5226-E39A-4AE6-8754-7CE39E4876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45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3313-E19B-4F38-99F7-4EFB85FBD773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C3DD-66E8-42B9-99AE-D35578E6C1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7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F56C-6A04-444B-9F8B-186CDB49FD77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F72C4-040F-44BD-B8EA-8DA199D658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E5B0-232A-4A89-B1D4-7E9E645C6544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8FBC-9381-4E93-8D12-2E1DB20014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3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8460-45CB-4771-9ED1-163EF6F13251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D641-8368-46D1-B95B-16D57CCE15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80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725-2470-4BCB-8DB8-9ADD2825F79B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D8ED-89A7-42A2-85AC-BD85EE9568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CFEC-5B9E-4866-A9BE-EF136B5EE7A3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5247-5C90-4CA3-A71D-CE06C113FD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4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BE9E-EAD5-4FEF-81BC-7F91B39BD1C1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AF5B-C216-4658-84B4-13A279ED27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0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4E14-9AE6-46A4-8418-C177D15408D6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F246380-FE2D-4716-B709-53779A9326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75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BF8E-ACFF-4A86-A6BC-12C85DFF7576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4F9A-908D-48E0-925A-1F3A97EB8B4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5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A5B4484-4EA4-4752-9332-1A1D6F2EC7D9}" type="datetimeFigureOut">
              <a:rPr lang="en-US" altLang="en-US" smtClean="0"/>
              <a:pPr/>
              <a:t>5/3/16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431ABEC-C25C-4D92-8755-921A4D58D5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452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3" Type="http://schemas.openxmlformats.org/officeDocument/2006/relationships/image" Target="../media/image1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Relationship Id="rId3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CPSC 326 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Myanna Harris and Kristina Spring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Modules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025" t="25240" r="29673" b="34567"/>
          <a:stretch/>
        </p:blipFill>
        <p:spPr>
          <a:xfrm>
            <a:off x="829994" y="2644726"/>
            <a:ext cx="6977575" cy="34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Our Program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Environmental Sustainability Calculator</a:t>
            </a:r>
          </a:p>
          <a:p>
            <a:r>
              <a:rPr lang="en-US" altLang="en-US" dirty="0" smtClean="0"/>
              <a:t>Text UI</a:t>
            </a:r>
          </a:p>
          <a:p>
            <a:r>
              <a:rPr lang="en-US" altLang="en-US" dirty="0" smtClean="0"/>
              <a:t>Takes user’s answers and calculates their sustainability percentage</a:t>
            </a:r>
          </a:p>
          <a:p>
            <a:r>
              <a:rPr lang="en-US" altLang="en-US" dirty="0" smtClean="0"/>
              <a:t>A larger percentage means their lifestyle is more environmentally sustainable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Environmental Sustainability </a:t>
            </a:r>
            <a:r>
              <a:rPr lang="en-US" altLang="en-US" dirty="0" smtClean="0"/>
              <a:t>Calculator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Highlights of the 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 - Array</a:t>
            </a:r>
            <a:endParaRPr lang="en-US" dirty="0"/>
          </a:p>
        </p:txBody>
      </p:sp>
      <p:pic>
        <p:nvPicPr>
          <p:cNvPr id="5" name="Picture 4" descr="array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844800"/>
            <a:ext cx="7099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Statements – If &amp; Pattern Matching</a:t>
            </a:r>
            <a:endParaRPr lang="en-US" dirty="0"/>
          </a:p>
        </p:txBody>
      </p:sp>
      <p:pic>
        <p:nvPicPr>
          <p:cNvPr id="4" name="Picture 3" descr="if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755900"/>
            <a:ext cx="8001000" cy="838200"/>
          </a:xfrm>
          <a:prstGeom prst="rect">
            <a:avLst/>
          </a:prstGeom>
        </p:spPr>
      </p:pic>
      <p:pic>
        <p:nvPicPr>
          <p:cNvPr id="5" name="Picture 4" descr="patter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318000"/>
            <a:ext cx="7721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8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 Construct</a:t>
            </a:r>
            <a:endParaRPr lang="en-US" dirty="0"/>
          </a:p>
        </p:txBody>
      </p:sp>
      <p:pic>
        <p:nvPicPr>
          <p:cNvPr id="4" name="Picture 3" descr="fo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4363027"/>
            <a:ext cx="6121400" cy="1028700"/>
          </a:xfrm>
          <a:prstGeom prst="rect">
            <a:avLst/>
          </a:prstGeom>
        </p:spPr>
      </p:pic>
      <p:pic>
        <p:nvPicPr>
          <p:cNvPr id="5" name="Picture 4" descr="arra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740891"/>
            <a:ext cx="7099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7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Lambda Expressions</a:t>
            </a:r>
            <a:endParaRPr lang="en-US" dirty="0"/>
          </a:p>
        </p:txBody>
      </p:sp>
      <p:pic>
        <p:nvPicPr>
          <p:cNvPr id="4" name="Picture 3" descr="clas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4"/>
          <a:stretch/>
        </p:blipFill>
        <p:spPr>
          <a:xfrm>
            <a:off x="611909" y="1955800"/>
            <a:ext cx="7827818" cy="2929987"/>
          </a:xfrm>
          <a:prstGeom prst="rect">
            <a:avLst/>
          </a:prstGeom>
        </p:spPr>
      </p:pic>
      <p:pic>
        <p:nvPicPr>
          <p:cNvPr id="5" name="Picture 4" descr="l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5444836"/>
            <a:ext cx="5549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2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4" name="Picture 3" descr="high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031836"/>
            <a:ext cx="3632200" cy="596900"/>
          </a:xfrm>
          <a:prstGeom prst="rect">
            <a:avLst/>
          </a:prstGeom>
        </p:spPr>
      </p:pic>
      <p:pic>
        <p:nvPicPr>
          <p:cNvPr id="5" name="Picture 4" descr="high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622800"/>
            <a:ext cx="7937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4" name="Picture 3" descr="for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908300"/>
            <a:ext cx="6121400" cy="1028700"/>
          </a:xfrm>
          <a:prstGeom prst="rect">
            <a:avLst/>
          </a:prstGeom>
        </p:spPr>
      </p:pic>
      <p:pic>
        <p:nvPicPr>
          <p:cNvPr id="5" name="Picture 4" descr="patter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629727"/>
            <a:ext cx="7721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</a:t>
            </a:r>
          </a:p>
        </p:txBody>
      </p:sp>
      <p:sp>
        <p:nvSpPr>
          <p:cNvPr id="3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Developed by the F# Software Foundation, Microsoft and open contributors.</a:t>
            </a:r>
          </a:p>
          <a:p>
            <a:r>
              <a:rPr lang="en-US" altLang="en-US" smtClean="0"/>
              <a:t>F# originated as .NET implementation of a core of the OCaml programming language</a:t>
            </a:r>
          </a:p>
          <a:p>
            <a:r>
              <a:rPr lang="en-US" altLang="en-US" smtClean="0"/>
              <a:t>Encompasses functional, imperative, and object-oriented programming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Impressions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variables are interesting because their types can be set implicitly</a:t>
            </a:r>
          </a:p>
          <a:p>
            <a:r>
              <a:rPr lang="en-US" altLang="en-US" smtClean="0"/>
              <a:t>Variables are immutable unless specifically noted as mutable</a:t>
            </a:r>
          </a:p>
          <a:p>
            <a:r>
              <a:rPr lang="en-US" altLang="en-US" smtClean="0"/>
              <a:t>The compiler is very slow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F# - Features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Strongly typed</a:t>
            </a:r>
          </a:p>
          <a:p>
            <a:r>
              <a:rPr lang="en-US" altLang="en-US" dirty="0"/>
              <a:t>Can be used to generate JavaScript and GPU code</a:t>
            </a:r>
          </a:p>
          <a:p>
            <a:r>
              <a:rPr lang="en-US" altLang="en-US" dirty="0" smtClean="0"/>
              <a:t>Multi-paradigm language:</a:t>
            </a:r>
          </a:p>
          <a:p>
            <a:pPr lvl="1"/>
            <a:r>
              <a:rPr lang="en-US" altLang="en-US" dirty="0" smtClean="0"/>
              <a:t>Functional programming</a:t>
            </a:r>
          </a:p>
          <a:p>
            <a:pPr lvl="1"/>
            <a:r>
              <a:rPr lang="en-US" altLang="en-US" dirty="0" smtClean="0"/>
              <a:t>Object oriented programming</a:t>
            </a:r>
          </a:p>
          <a:p>
            <a:pPr lvl="1"/>
            <a:r>
              <a:rPr lang="en-US" altLang="en-US" dirty="0" smtClean="0"/>
              <a:t>Language oriented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Basic Data structures: lists, arrays, and sequences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832" t="56394" r="74760" b="39760"/>
          <a:stretch/>
        </p:blipFill>
        <p:spPr>
          <a:xfrm>
            <a:off x="3975540" y="2560318"/>
            <a:ext cx="5013716" cy="506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41" t="56394" r="81139" b="38606"/>
          <a:stretch/>
        </p:blipFill>
        <p:spPr>
          <a:xfrm>
            <a:off x="801858" y="3410013"/>
            <a:ext cx="3628781" cy="683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4049" t="43125" r="87734" b="41490"/>
          <a:stretch/>
        </p:blipFill>
        <p:spPr>
          <a:xfrm>
            <a:off x="4725292" y="3924886"/>
            <a:ext cx="2125415" cy="2237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Selection statements: if, pattern matching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87" t="58125" r="73354" b="22067"/>
          <a:stretch/>
        </p:blipFill>
        <p:spPr>
          <a:xfrm>
            <a:off x="337626" y="2574388"/>
            <a:ext cx="4834692" cy="2174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482" t="23125" r="75949" b="41106"/>
          <a:stretch/>
        </p:blipFill>
        <p:spPr>
          <a:xfrm>
            <a:off x="5356185" y="2532184"/>
            <a:ext cx="3400183" cy="3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5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Repetition constructs: fixed count loops, variable count loops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74" t="52164" r="77030" b="37259"/>
          <a:stretch/>
        </p:blipFill>
        <p:spPr>
          <a:xfrm>
            <a:off x="366309" y="2686930"/>
            <a:ext cx="3628915" cy="11604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33" t="26779" r="66434" b="38798"/>
          <a:stretch/>
        </p:blipFill>
        <p:spPr>
          <a:xfrm>
            <a:off x="4136121" y="2926915"/>
            <a:ext cx="4687180" cy="30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1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Objects, Classes, and Inheritance: generic classes, anonymous functions (lambda expressions)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65" t="34856" r="74327" b="48606"/>
          <a:stretch/>
        </p:blipFill>
        <p:spPr>
          <a:xfrm>
            <a:off x="418115" y="2969284"/>
            <a:ext cx="4177336" cy="18144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481" t="47548" r="71948" b="47452"/>
          <a:stretch/>
        </p:blipFill>
        <p:spPr>
          <a:xfrm>
            <a:off x="3657819" y="4935240"/>
            <a:ext cx="5003772" cy="5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5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F# - Programming Constructs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Objects, Classes, and Inheritance: higher order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456" t="52741" r="72704" b="42451"/>
          <a:stretch/>
        </p:blipFill>
        <p:spPr>
          <a:xfrm>
            <a:off x="507205" y="2785404"/>
            <a:ext cx="3025111" cy="590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3563" t="38895" r="58758" b="21489"/>
          <a:stretch/>
        </p:blipFill>
        <p:spPr>
          <a:xfrm>
            <a:off x="3798278" y="2594346"/>
            <a:ext cx="4774222" cy="38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922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107</TotalTime>
  <Words>328</Words>
  <Application>Microsoft Macintosh PowerPoint</Application>
  <PresentationFormat>On-screen Show (4:3)</PresentationFormat>
  <Paragraphs>54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Metropolitan</vt:lpstr>
      <vt:lpstr>CPSC 326 Project 2</vt:lpstr>
      <vt:lpstr>F#</vt:lpstr>
      <vt:lpstr>F# - Impressions</vt:lpstr>
      <vt:lpstr>F# - Features</vt:lpstr>
      <vt:lpstr>F# - Programming Constructs</vt:lpstr>
      <vt:lpstr>F# - Programming Constructs</vt:lpstr>
      <vt:lpstr>F# - Programming Constructs</vt:lpstr>
      <vt:lpstr>F# - Programming Constructs</vt:lpstr>
      <vt:lpstr>F# - Programming Constructs</vt:lpstr>
      <vt:lpstr>F# - Programming Constructs</vt:lpstr>
      <vt:lpstr>Our Program</vt:lpstr>
      <vt:lpstr>Environmental Sustainability Calculator</vt:lpstr>
      <vt:lpstr>Basic Data Structure - Array</vt:lpstr>
      <vt:lpstr>Selection Statements – If &amp; Pattern Matching</vt:lpstr>
      <vt:lpstr>Repetition Construct</vt:lpstr>
      <vt:lpstr>Classes and Lambda Expressions</vt:lpstr>
      <vt:lpstr>Higher Order Function</vt:lpstr>
      <vt:lpstr>Modules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326 Project 2</dc:title>
  <dc:creator>Myanna Harris</dc:creator>
  <cp:lastModifiedBy>Myanna Harris</cp:lastModifiedBy>
  <cp:revision>15</cp:revision>
  <dcterms:created xsi:type="dcterms:W3CDTF">2016-05-04T00:57:04Z</dcterms:created>
  <dcterms:modified xsi:type="dcterms:W3CDTF">2016-05-04T03:15:04Z</dcterms:modified>
</cp:coreProperties>
</file>