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33A-A9A9-45DD-ABDB-9DBC03F9713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1C-12F2-44D5-9CC5-EB9EBAEFE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037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33A-A9A9-45DD-ABDB-9DBC03F9713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1C-12F2-44D5-9CC5-EB9EBAEFE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33A-A9A9-45DD-ABDB-9DBC03F9713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1C-12F2-44D5-9CC5-EB9EBAEFE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2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33A-A9A9-45DD-ABDB-9DBC03F9713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1C-12F2-44D5-9CC5-EB9EBAEFE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68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33A-A9A9-45DD-ABDB-9DBC03F9713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1C-12F2-44D5-9CC5-EB9EBAEFE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458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33A-A9A9-45DD-ABDB-9DBC03F9713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1C-12F2-44D5-9CC5-EB9EBAEFE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41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33A-A9A9-45DD-ABDB-9DBC03F9713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1C-12F2-44D5-9CC5-EB9EBAEFE85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2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33A-A9A9-45DD-ABDB-9DBC03F9713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1C-12F2-44D5-9CC5-EB9EBAEFE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1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33A-A9A9-45DD-ABDB-9DBC03F9713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1C-12F2-44D5-9CC5-EB9EBAEFE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85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C33A-A9A9-45DD-ABDB-9DBC03F9713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1C-12F2-44D5-9CC5-EB9EBAEFE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0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634C33A-A9A9-45DD-ABDB-9DBC03F9713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DF1C-12F2-44D5-9CC5-EB9EBAEFE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21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634C33A-A9A9-45DD-ABDB-9DBC03F97132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F8DF1C-12F2-44D5-9CC5-EB9EBAEFE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56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>
                <a:latin typeface="Corbel" panose="020B0503020204020204" pitchFamily="34" charset="0"/>
              </a:rPr>
              <a:t>WebServer</a:t>
            </a:r>
            <a:r>
              <a:rPr lang="en-US" dirty="0" smtClean="0">
                <a:latin typeface="Corbel" panose="020B0503020204020204" pitchFamily="34" charset="0"/>
              </a:rPr>
              <a:t> + API</a:t>
            </a:r>
            <a:endParaRPr lang="ru-RU" dirty="0">
              <a:latin typeface="Corbel" panose="020B0503020204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Название проекта</a:t>
            </a:r>
            <a:r>
              <a:rPr lang="en-US" dirty="0" smtClean="0">
                <a:effectLst/>
              </a:rPr>
              <a:t>: </a:t>
            </a:r>
            <a:r>
              <a:rPr lang="ru-RU" dirty="0" smtClean="0">
                <a:effectLst/>
              </a:rPr>
              <a:t>Словесный бот</a:t>
            </a:r>
          </a:p>
          <a:p>
            <a:r>
              <a:rPr lang="ru-RU" dirty="0" smtClean="0">
                <a:effectLst/>
              </a:rPr>
              <a:t>Автор проекта: </a:t>
            </a:r>
            <a:r>
              <a:rPr lang="ru-RU" dirty="0" err="1" smtClean="0">
                <a:effectLst/>
              </a:rPr>
              <a:t>Мясникова</a:t>
            </a:r>
            <a:r>
              <a:rPr lang="ru-RU" dirty="0" smtClean="0">
                <a:effectLst/>
              </a:rPr>
              <a:t> Дарья</a:t>
            </a:r>
            <a:r>
              <a:rPr lang="en-US" dirty="0" smtClean="0">
                <a:effectLst/>
              </a:rPr>
              <a:t>, </a:t>
            </a:r>
            <a:r>
              <a:rPr lang="ru-RU" dirty="0" smtClean="0">
                <a:effectLst/>
              </a:rPr>
              <a:t>Исаков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Иван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917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 smtClean="0"/>
              <a:t>Создание бота, который будет развлекать пользователя. Бот создан для того, чтобы с ним играть. Пользователь может сыграть с ботом в города или попробовать пройти викторины.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99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339" y="2347374"/>
            <a:ext cx="1863320" cy="414071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129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Города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82360" y="2319666"/>
            <a:ext cx="1934845" cy="430022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450" y="2319666"/>
            <a:ext cx="1935099" cy="430022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794" y="2319666"/>
            <a:ext cx="1952937" cy="433985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83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Викторины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991" y="2297493"/>
            <a:ext cx="1921762" cy="427058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542" y="2282968"/>
            <a:ext cx="1958915" cy="435314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246" y="2282968"/>
            <a:ext cx="1921762" cy="427058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5079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боте реализованы функции приветствия, игры города и каждой из викторин. </a:t>
            </a:r>
          </a:p>
          <a:p>
            <a:r>
              <a:rPr lang="ru-RU" dirty="0" smtClean="0"/>
              <a:t>Информация о города храниться в </a:t>
            </a:r>
            <a:r>
              <a:rPr lang="en-US" dirty="0" err="1" smtClean="0">
                <a:latin typeface="Corbel" panose="020B0503020204020204" pitchFamily="34" charset="0"/>
              </a:rPr>
              <a:t>json</a:t>
            </a:r>
            <a:r>
              <a:rPr lang="en-US" dirty="0" smtClean="0">
                <a:latin typeface="Corbel" panose="020B0503020204020204" pitchFamily="34" charset="0"/>
              </a:rPr>
              <a:t> </a:t>
            </a:r>
            <a:r>
              <a:rPr lang="ru-RU" dirty="0" smtClean="0">
                <a:latin typeface="Corbel" panose="020B0503020204020204" pitchFamily="34" charset="0"/>
              </a:rPr>
              <a:t>файле.</a:t>
            </a:r>
          </a:p>
          <a:p>
            <a:r>
              <a:rPr lang="ru-RU" dirty="0" smtClean="0">
                <a:latin typeface="Corbel" panose="020B0503020204020204" pitchFamily="34" charset="0"/>
              </a:rPr>
              <a:t>Для реализации вопросов в викторине используются картинки и музыкальные файлы</a:t>
            </a:r>
          </a:p>
          <a:p>
            <a:r>
              <a:rPr lang="ru-RU" dirty="0" smtClean="0">
                <a:latin typeface="Corbel" panose="020B0503020204020204" pitchFamily="34" charset="0"/>
              </a:rPr>
              <a:t>В игре города используется </a:t>
            </a:r>
            <a:r>
              <a:rPr lang="ru-RU" dirty="0">
                <a:latin typeface="Corbel" panose="020B0503020204020204" pitchFamily="34" charset="0"/>
              </a:rPr>
              <a:t>Я</a:t>
            </a:r>
            <a:r>
              <a:rPr lang="ru-RU" dirty="0" smtClean="0">
                <a:latin typeface="Corbel" panose="020B0503020204020204" pitchFamily="34" charset="0"/>
              </a:rPr>
              <a:t>ндекс </a:t>
            </a:r>
            <a:r>
              <a:rPr lang="en-US" dirty="0" smtClean="0">
                <a:latin typeface="Corbel" panose="020B0503020204020204" pitchFamily="34" charset="0"/>
              </a:rPr>
              <a:t>API</a:t>
            </a:r>
            <a:endParaRPr lang="ru-RU" dirty="0" smtClean="0">
              <a:latin typeface="Corbel" panose="020B0503020204020204" pitchFamily="34" charset="0"/>
            </a:endParaRPr>
          </a:p>
          <a:p>
            <a:r>
              <a:rPr lang="ru-RU" dirty="0" smtClean="0">
                <a:latin typeface="Corbel" panose="020B0503020204020204" pitchFamily="34" charset="0"/>
              </a:rPr>
              <a:t>Интерфейс состоит из кнопок и дружелюбных смайликов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4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результате была получена игра, написанная на языке </a:t>
            </a:r>
            <a:r>
              <a:rPr lang="ru-RU" dirty="0" err="1"/>
              <a:t>Python</a:t>
            </a:r>
            <a:r>
              <a:rPr lang="ru-RU" dirty="0"/>
              <a:t>. Был получен опыт в </a:t>
            </a:r>
            <a:r>
              <a:rPr lang="ru-RU" dirty="0" smtClean="0"/>
              <a:t>разработке</a:t>
            </a:r>
            <a:r>
              <a:rPr lang="en-US" dirty="0" smtClean="0"/>
              <a:t> </a:t>
            </a:r>
            <a:r>
              <a:rPr lang="en-US" dirty="0" smtClean="0">
                <a:latin typeface="Corbel" panose="020B0503020204020204" pitchFamily="34" charset="0"/>
              </a:rPr>
              <a:t>Telegram </a:t>
            </a:r>
            <a:r>
              <a:rPr lang="ru-RU" dirty="0" smtClean="0">
                <a:latin typeface="Corbel" panose="020B0503020204020204" pitchFamily="34" charset="0"/>
              </a:rPr>
              <a:t>бота.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ru-RU" dirty="0"/>
              <a:t>дальнейшем </a:t>
            </a:r>
            <a:r>
              <a:rPr lang="ru-RU" dirty="0" smtClean="0"/>
              <a:t>бота </a:t>
            </a:r>
            <a:r>
              <a:rPr lang="ru-RU" dirty="0"/>
              <a:t>можно усовершенствовать, </a:t>
            </a:r>
            <a:r>
              <a:rPr lang="ru-RU" dirty="0" smtClean="0"/>
              <a:t>улучшив интерфейс, </a:t>
            </a:r>
            <a:r>
              <a:rPr lang="ru-RU" dirty="0"/>
              <a:t>добавив новые </a:t>
            </a:r>
            <a:r>
              <a:rPr lang="ru-RU" dirty="0" smtClean="0"/>
              <a:t>функции.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4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66</TotalTime>
  <Words>132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Corbel</vt:lpstr>
      <vt:lpstr>Gill Sans MT</vt:lpstr>
      <vt:lpstr>Parcel</vt:lpstr>
      <vt:lpstr>Проект WebServer + API</vt:lpstr>
      <vt:lpstr>Идея проекта</vt:lpstr>
      <vt:lpstr>Меню</vt:lpstr>
      <vt:lpstr>Города</vt:lpstr>
      <vt:lpstr>Викторины</vt:lpstr>
      <vt:lpstr>Описание реализации: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WebServer + API</dc:title>
  <dc:creator>student</dc:creator>
  <cp:lastModifiedBy>myasn</cp:lastModifiedBy>
  <cp:revision>7</cp:revision>
  <dcterms:created xsi:type="dcterms:W3CDTF">2022-04-26T13:01:38Z</dcterms:created>
  <dcterms:modified xsi:type="dcterms:W3CDTF">2022-04-28T18:26:48Z</dcterms:modified>
</cp:coreProperties>
</file>