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3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68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5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4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2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21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56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>
                <a:latin typeface="Corbel" panose="020B0503020204020204" pitchFamily="34" charset="0"/>
              </a:rPr>
              <a:t>WebServer</a:t>
            </a:r>
            <a:r>
              <a:rPr lang="en-US" dirty="0">
                <a:latin typeface="Corbel" panose="020B0503020204020204" pitchFamily="34" charset="0"/>
              </a:rPr>
              <a:t> + API</a:t>
            </a:r>
            <a:endParaRPr lang="ru-RU" dirty="0">
              <a:latin typeface="Corbel" panose="020B0503020204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Название проекта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Словесный бот</a:t>
            </a:r>
          </a:p>
          <a:p>
            <a:r>
              <a:rPr lang="ru-RU" dirty="0">
                <a:effectLst/>
              </a:rPr>
              <a:t>Автор проекта: </a:t>
            </a:r>
            <a:r>
              <a:rPr lang="ru-RU" dirty="0" err="1">
                <a:effectLst/>
              </a:rPr>
              <a:t>Мясникова</a:t>
            </a:r>
            <a:r>
              <a:rPr lang="ru-RU" dirty="0">
                <a:effectLst/>
              </a:rPr>
              <a:t> Дарья</a:t>
            </a:r>
            <a:r>
              <a:rPr lang="en-US" dirty="0">
                <a:effectLst/>
              </a:rPr>
              <a:t>, </a:t>
            </a:r>
            <a:r>
              <a:rPr lang="ru-RU" dirty="0">
                <a:effectLst/>
              </a:rPr>
              <a:t>Исаков</a:t>
            </a:r>
            <a:r>
              <a:rPr lang="en-US" dirty="0">
                <a:effectLst/>
              </a:rPr>
              <a:t> </a:t>
            </a:r>
            <a:r>
              <a:rPr lang="ru-RU" dirty="0">
                <a:effectLst/>
              </a:rPr>
              <a:t>Иван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1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/>
              <a:t>Создание бота, который будет развлекать пользователя. Бот создан для того, чтобы с ним играть. Пользователь может сыграть с ботом в города или попробовать пройти викторины.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99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39" y="2347374"/>
            <a:ext cx="1863320" cy="41407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1292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Города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82360" y="2319666"/>
            <a:ext cx="1934845" cy="430022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50" y="2319666"/>
            <a:ext cx="1935099" cy="430022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794" y="2319666"/>
            <a:ext cx="1952937" cy="433985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8395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Викторины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991" y="2297493"/>
            <a:ext cx="1921762" cy="42705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42" y="2282968"/>
            <a:ext cx="1958915" cy="435314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246" y="2282968"/>
            <a:ext cx="1921762" cy="42705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5079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боте реализованы функции приветствия, игры «города» и каждой из викторин. </a:t>
            </a:r>
          </a:p>
          <a:p>
            <a:r>
              <a:rPr lang="ru-RU" dirty="0"/>
              <a:t>Информация о городе хранится в </a:t>
            </a:r>
            <a:r>
              <a:rPr lang="en-US" dirty="0" err="1">
                <a:latin typeface="Corbel" panose="020B0503020204020204" pitchFamily="34" charset="0"/>
              </a:rPr>
              <a:t>json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ru-RU" dirty="0">
                <a:latin typeface="Corbel" panose="020B0503020204020204" pitchFamily="34" charset="0"/>
              </a:rPr>
              <a:t>файле.</a:t>
            </a:r>
          </a:p>
          <a:p>
            <a:r>
              <a:rPr lang="ru-RU" dirty="0">
                <a:latin typeface="Corbel" panose="020B0503020204020204" pitchFamily="34" charset="0"/>
              </a:rPr>
              <a:t>Для реализации вопросов в викторине используются картинки и музыкальные файлы</a:t>
            </a:r>
          </a:p>
          <a:p>
            <a:r>
              <a:rPr lang="ru-RU" dirty="0">
                <a:latin typeface="Corbel" panose="020B0503020204020204" pitchFamily="34" charset="0"/>
              </a:rPr>
              <a:t>В игре «города» используется Яндекс </a:t>
            </a:r>
            <a:r>
              <a:rPr lang="en-US" dirty="0">
                <a:latin typeface="Corbel" panose="020B0503020204020204" pitchFamily="34" charset="0"/>
              </a:rPr>
              <a:t>API</a:t>
            </a:r>
            <a:endParaRPr lang="ru-RU" dirty="0">
              <a:latin typeface="Corbel" panose="020B0503020204020204" pitchFamily="34" charset="0"/>
            </a:endParaRPr>
          </a:p>
          <a:p>
            <a:r>
              <a:rPr lang="ru-RU" dirty="0">
                <a:latin typeface="Corbel" panose="020B0503020204020204" pitchFamily="34" charset="0"/>
              </a:rPr>
              <a:t>Интерфейс состоит из кнопок и дружелюбных смайликов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49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была получена игра, написанная на языке </a:t>
            </a:r>
            <a:r>
              <a:rPr lang="ru-RU" dirty="0" err="1"/>
              <a:t>Python</a:t>
            </a:r>
            <a:r>
              <a:rPr lang="ru-RU" dirty="0"/>
              <a:t>. Был получен опыт в разработке</a:t>
            </a:r>
            <a:r>
              <a:rPr lang="en-US" dirty="0"/>
              <a:t> </a:t>
            </a:r>
            <a:r>
              <a:rPr lang="en-US" dirty="0">
                <a:latin typeface="Corbel" panose="020B0503020204020204" pitchFamily="34" charset="0"/>
              </a:rPr>
              <a:t>Telegram </a:t>
            </a:r>
            <a:r>
              <a:rPr lang="ru-RU" dirty="0">
                <a:latin typeface="Corbel" panose="020B0503020204020204" pitchFamily="34" charset="0"/>
              </a:rPr>
              <a:t>бота.</a:t>
            </a:r>
            <a:endParaRPr lang="en-US" dirty="0"/>
          </a:p>
          <a:p>
            <a:r>
              <a:rPr lang="ru-RU" dirty="0"/>
              <a:t>В дальнейшем бота можно усовершенствовать, улучшив интерфейс, добавив новые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7084838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67</TotalTime>
  <Words>136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Gill Sans MT</vt:lpstr>
      <vt:lpstr>Parcel</vt:lpstr>
      <vt:lpstr>Проект WebServer + API</vt:lpstr>
      <vt:lpstr>Идея проекта</vt:lpstr>
      <vt:lpstr>Меню</vt:lpstr>
      <vt:lpstr>Города</vt:lpstr>
      <vt:lpstr>Викторины</vt:lpstr>
      <vt:lpstr>Описание реализации: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 + API</dc:title>
  <dc:creator>student</dc:creator>
  <cp:lastModifiedBy>isakovivan2005@gmail.com</cp:lastModifiedBy>
  <cp:revision>8</cp:revision>
  <dcterms:created xsi:type="dcterms:W3CDTF">2022-04-26T13:01:38Z</dcterms:created>
  <dcterms:modified xsi:type="dcterms:W3CDTF">2022-04-28T18:53:56Z</dcterms:modified>
</cp:coreProperties>
</file>