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E4A2-521C-D4D0-B177-D7CD9D42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10E7E-DDC9-3431-A3EC-527452771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AA37-1D65-8120-D2BD-1B0AA840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95EA-4B0A-0B3F-92F8-F9B0AB72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EB00-6FD7-EF8F-0917-AC7D1F91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4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25A7-43FD-8716-092A-66478B55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F6113-05EF-0EAC-3D8D-879E0A24D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00E2-C7A9-CA5F-102A-11AC513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970E-6D55-3B02-0A9B-5D1CC8CA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2FA5-1637-A39A-18B0-8F87FEE9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31A5B-39AB-72F1-DF8C-5848A649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96383-4DD5-5F22-D44C-4EC6EF3E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0B2A-0065-6760-0107-A473129A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26E7-4C06-4E1E-8F46-F794C2E7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6C11-7004-6CE2-C3F2-F70BAAE1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5AF5-BDEA-C190-B947-BCDBD4BD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3A38-8A74-A3FF-E7CC-24327D0F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8F5-B578-81CC-EA3B-0E7235C7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6CB8-4179-EC9E-FB9B-BE85BC4C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1430-E2B8-30F7-BE41-F9A11498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DE88-3369-C67E-409D-0DF91CE9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0FCD-97F4-B7F2-1C38-B1F30D60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E446-1FD9-9691-FB2D-E90F2098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0866-5029-EFED-D025-BECAF557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340C-5796-014D-B19F-2E5A2303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633C-5949-1FDE-C0E9-171B4EA0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F49A-D90B-B915-27F7-1A903ACD9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AD880-1D2A-7D53-4002-E5292799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AAE3-029B-DBEC-B083-448194AC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3760-C658-B4E7-F197-A9C36416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A8E07-2AA1-BC59-DEBC-82E419FD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7A85-D98F-0BD1-F41C-1A5345BB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E82E-6861-6DCA-C20F-34464600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7C02D-B5D8-F530-C27C-84308B14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7E8F1-EC98-CC57-1342-F0ABA0625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9642-1B89-78AD-FD49-154C859E2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7A64D-D549-5793-4258-22EB824C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D92DE-E8E4-534A-DDD3-31D885BB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F5C77-2761-9FC1-431A-9CACFB82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E2DB-79F6-B6CA-B2B7-2E90F2AF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A2F26-A703-4287-B41A-B177E348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95D44-9966-C2B0-60F4-4F9AB561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07C7-BD99-8115-93F7-C670C2F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25F80-0C93-1078-F1A5-D940EA70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09EBF-3208-460F-F120-43C0706E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429F3-72E0-74A0-FCFF-89DF8E2A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166D-CDB9-1225-22A6-7AA8F8D5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99E5-2B13-2DB2-5A86-0C5BD580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EBDE1-A5AA-F22F-E38E-21ACFF7F2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329CC-5661-4B2A-C026-20603688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7F77-5AF1-F39C-190C-9811B63A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AB4F-7ABC-99BC-8FE6-349FE20C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B5E1-F6A3-8DA6-352D-E554397C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6C642-BD91-6F67-3438-6BF0086E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7CCA-F038-318F-165E-ABA4CC0F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4CB21-33F9-2888-CD3B-3B112E38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208C-A38C-2A40-447F-F35F0AB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A4301-5D95-920D-350F-5EF3806E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9106C-B625-29D6-DFF9-A4244D32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68FEF-9AE9-E87C-DB57-83B386447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46E5-1FCA-E7E8-68CC-5C8584BEF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73DC-DD60-437A-8318-2B2345B8731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647E-ADB6-8D5E-A073-DA5D5E470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6CD6-55D3-8564-2A46-A768B0A24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BFF4-24BA-48BA-BD0D-3E835E6C5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DE2D-7A54-3BB3-6070-6A0F89A67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3A2-A900-5B4C-90DB-293251D8C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Myint</a:t>
            </a:r>
            <a:r>
              <a:rPr lang="en-US" dirty="0"/>
              <a:t> Myat Aung Zaw</a:t>
            </a:r>
          </a:p>
        </p:txBody>
      </p:sp>
    </p:spTree>
    <p:extLst>
      <p:ext uri="{BB962C8B-B14F-4D97-AF65-F5344CB8AC3E}">
        <p14:creationId xmlns:p14="http://schemas.microsoft.com/office/powerpoint/2010/main" val="343438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8AA4-D9D9-AECD-4FD7-4C6158B8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C1F45-DE2B-EE48-A51B-D11E4735C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69" y="1825625"/>
            <a:ext cx="5928862" cy="4351338"/>
          </a:xfrm>
        </p:spPr>
      </p:pic>
    </p:spTree>
    <p:extLst>
      <p:ext uri="{BB962C8B-B14F-4D97-AF65-F5344CB8AC3E}">
        <p14:creationId xmlns:p14="http://schemas.microsoft.com/office/powerpoint/2010/main" val="428525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0C5C-FD00-4FD3-9AB3-AE7CC6C3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F1BD2-1224-6A7A-7507-96BB6198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1820"/>
            <a:ext cx="10515600" cy="3078947"/>
          </a:xfrm>
        </p:spPr>
      </p:pic>
    </p:spTree>
    <p:extLst>
      <p:ext uri="{BB962C8B-B14F-4D97-AF65-F5344CB8AC3E}">
        <p14:creationId xmlns:p14="http://schemas.microsoft.com/office/powerpoint/2010/main" val="314570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TITANIC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Myat Charm</dc:creator>
  <cp:lastModifiedBy>Myat Charm</cp:lastModifiedBy>
  <cp:revision>1</cp:revision>
  <dcterms:created xsi:type="dcterms:W3CDTF">2024-02-09T09:33:56Z</dcterms:created>
  <dcterms:modified xsi:type="dcterms:W3CDTF">2024-02-09T09:34:51Z</dcterms:modified>
</cp:coreProperties>
</file>