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20"/>
  </p:notesMasterIdLst>
  <p:handoutMasterIdLst>
    <p:handoutMasterId r:id="rId21"/>
  </p:handoutMasterIdLst>
  <p:sldIdLst>
    <p:sldId id="315" r:id="rId5"/>
    <p:sldId id="266" r:id="rId6"/>
    <p:sldId id="256" r:id="rId7"/>
    <p:sldId id="312" r:id="rId8"/>
    <p:sldId id="314" r:id="rId9"/>
    <p:sldId id="271" r:id="rId10"/>
    <p:sldId id="305" r:id="rId11"/>
    <p:sldId id="318" r:id="rId12"/>
    <p:sldId id="319" r:id="rId13"/>
    <p:sldId id="320" r:id="rId14"/>
    <p:sldId id="313" r:id="rId15"/>
    <p:sldId id="309" r:id="rId16"/>
    <p:sldId id="310" r:id="rId17"/>
    <p:sldId id="321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3E541-5C59-8ED1-7873-157AEC387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B8D6B9-1683-3DE5-0580-D8B1D9D288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A1123F-EB5C-2E62-A0D4-8D727D21FA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E64F2-3D7F-B137-1D26-B82A1F0A09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12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12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68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03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6C24E-631B-264C-16DC-C3DCFF06C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69283F-E27F-2DA9-6340-DFFD792D5F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E50F8E-A7CC-A3ED-9C2E-2133DDBCF7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AFCDA-A2BF-6E40-95E8-06F0FB337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08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4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55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99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27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764A2-FB32-A831-7357-AE028E330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A8A61A-9EAB-3FAA-CAC3-FA7A72E442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A850DE-1C70-C9CD-FD2E-916F77E55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ADA81-E73C-E5F6-3F13-E692754E86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76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73156-B946-EB68-D934-C3A91CB19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8E78D1-7BD8-942A-BE2B-0811EE2CB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BB71A8-6148-9CFB-EE96-353F379A6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37000-F353-80F4-030D-2AA8C99536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1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3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25689"/>
            <a:ext cx="7685728" cy="3741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30" y="825687"/>
            <a:ext cx="5957384" cy="3741551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36013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10836" y="-2"/>
            <a:ext cx="44811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2498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30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0325" y="-4078"/>
            <a:ext cx="5787773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1031500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1095508"/>
            <a:ext cx="5742273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EC5ED-FCAE-682A-C050-58786819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16" y="1316736"/>
            <a:ext cx="5120640" cy="3392424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49828" y="4816366"/>
            <a:ext cx="5125300" cy="1068929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6099" y="1095509"/>
            <a:ext cx="6391656" cy="50168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44405"/>
            <a:ext cx="644667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6167615"/>
            <a:ext cx="5742273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12249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7949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42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1023" y="167463"/>
            <a:ext cx="6408058" cy="158089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78806-0532-B92A-4326-73941B4232E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0" y="0"/>
            <a:ext cx="46132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B24183-BE19-B810-4EF4-D9959CAD15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40405" y="1959427"/>
            <a:ext cx="6408665" cy="416165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00000"/>
              </a:lnSpc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Aft>
                <a:spcPts val="600"/>
              </a:spcAft>
              <a:defRPr sz="1800"/>
            </a:lvl4pPr>
            <a:lvl5pPr>
              <a:lnSpc>
                <a:spcPct val="100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15B6AB-EFBA-3087-EC3D-8DA945B7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405" y="6309360"/>
            <a:ext cx="3982428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A3371A6-1409-7906-744F-59D906DF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8415" y="6309360"/>
            <a:ext cx="1215204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546652F-6212-09E9-1A75-28F7C8E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18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8" y="1034477"/>
            <a:ext cx="9380431" cy="2614551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4ADB5-E70F-B672-CBEB-D8194AEA79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86177" y="3649028"/>
            <a:ext cx="9380431" cy="2164715"/>
          </a:xfrm>
        </p:spPr>
        <p:txBody>
          <a:bodyPr anchor="t"/>
          <a:lstStyle>
            <a:lvl1pPr marL="0" indent="0">
              <a:lnSpc>
                <a:spcPct val="125000"/>
              </a:lnSpc>
              <a:buNone/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b="0" kern="1200" spc="15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35738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78233C-CCEC-FC64-A709-616569B37D2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7FEFA15-354D-6389-9102-922A664A73A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66630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06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16164776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16188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8518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511" y="1393926"/>
            <a:ext cx="7042570" cy="1626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F27B53-079D-232F-8AA5-ED461B34E8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06741" y="3153103"/>
            <a:ext cx="7042335" cy="2648312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41913" y="6144405"/>
            <a:ext cx="8150087" cy="713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6412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4F4FDF97-2780-775F-9416-96F7A906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202" y="6309360"/>
            <a:ext cx="4280135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03787D1-4AB7-2166-D4DB-A3878CBB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6511" y="6309360"/>
            <a:ext cx="1513289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F8C5CD2-BF99-0846-2E4A-179E6C45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7369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 lang="en-US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57ABF-B75C-BD78-1A04-E483A57A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38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7" r:id="rId20"/>
    <p:sldLayoutId id="2147483709" r:id="rId21"/>
    <p:sldLayoutId id="2147483682" r:id="rId22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yatthu17/AQI-website-projec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hyperlink" Target="https://myatthu17.github.io/AQI-website-project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/>
              <a:t>Air quality monitoring dashboard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A96462-1153-865D-F118-F86C90EF5EB5}"/>
              </a:ext>
            </a:extLst>
          </p:cNvPr>
          <p:cNvSpPr txBox="1"/>
          <p:nvPr/>
        </p:nvSpPr>
        <p:spPr>
          <a:xfrm>
            <a:off x="1386629" y="4168877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Progress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32805-CE1A-2512-BA81-B688F0C55B32}"/>
              </a:ext>
            </a:extLst>
          </p:cNvPr>
          <p:cNvSpPr txBox="1"/>
          <p:nvPr/>
        </p:nvSpPr>
        <p:spPr>
          <a:xfrm>
            <a:off x="1162992" y="6365249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202355672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94334-4528-71A0-E974-7FE8FEB84C9B}"/>
              </a:ext>
            </a:extLst>
          </p:cNvPr>
          <p:cNvSpPr txBox="1"/>
          <p:nvPr/>
        </p:nvSpPr>
        <p:spPr>
          <a:xfrm>
            <a:off x="8942796" y="6365249"/>
            <a:ext cx="208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Myat Thu Khaing</a:t>
            </a:r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7B46A-EDAC-D787-B2E1-80EF0BA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F43306-2957-CB1E-B9E5-95E9440D47A2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3"/>
          <a:srcRect t="16081" b="16081"/>
          <a:stretch/>
        </p:blipFill>
        <p:spPr>
          <a:xfrm>
            <a:off x="3081289" y="1361440"/>
            <a:ext cx="9225613" cy="469392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A6F3D-2BFC-14C3-3654-48FD93D493F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455" y="2011862"/>
            <a:ext cx="3819652" cy="4160520"/>
          </a:xfrm>
        </p:spPr>
        <p:txBody>
          <a:bodyPr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Weather Tab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 search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section and weather details adjust to fit screens from mobile to desktop without breaking the layout.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Charts and graphs resize and remain legible on any screen size.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41D62-6274-087A-4F35-6EAB1782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15" y="101248"/>
            <a:ext cx="10900146" cy="1168739"/>
          </a:xfrm>
        </p:spPr>
        <p:txBody>
          <a:bodyPr/>
          <a:lstStyle/>
          <a:p>
            <a:r>
              <a:rPr lang="en-US" dirty="0"/>
              <a:t>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36710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4" y="1747702"/>
            <a:ext cx="4014505" cy="4160520"/>
          </a:xfrm>
        </p:spPr>
        <p:txBody>
          <a:bodyPr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Past AQI Tab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Will show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historical AQI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 selected location.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AQI values over time (maybe daily, weekly, monthly).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AQI Forecast Tab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Will provide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AQI predictions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weather and pollution models.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78F1DC-7EF8-5514-E97B-D47663F284D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407498" y="1747702"/>
            <a:ext cx="6863403" cy="4160520"/>
          </a:xfrm>
        </p:spPr>
        <p:txBody>
          <a:bodyPr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AQI Comparison Tab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will be able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AQI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between two cities.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will help users understand the air quality differences geographically.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AQI &amp; Weather Trend Tab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key feature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analyzing correlations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AQI and weather parameters like temperature and humidity.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graphs showing how AQI levels vary with changing weather conditions.</a:t>
            </a:r>
          </a:p>
        </p:txBody>
      </p:sp>
    </p:spTree>
    <p:extLst>
      <p:ext uri="{BB962C8B-B14F-4D97-AF65-F5344CB8AC3E}">
        <p14:creationId xmlns:p14="http://schemas.microsoft.com/office/powerpoint/2010/main" val="415324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65A9-1ACB-EE49-7672-A927F8F3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22" y="0"/>
            <a:ext cx="7050977" cy="158089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/>
              <a:t>Implementing Color Coding for Air Quality Levels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AABBD-8A7F-A90C-3E5F-9B47E6255AA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41022" y="1348173"/>
            <a:ext cx="6408665" cy="4161653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 coding provides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clarity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makes it easier for users to quickly understand air quality levels.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 scale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corresponds to different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AQI categories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allowing users to see the air quality at a glance without needing to read detailed data.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D7865-6A4B-B885-9881-443D9ABEB871}"/>
              </a:ext>
            </a:extLst>
          </p:cNvPr>
          <p:cNvSpPr txBox="1"/>
          <p:nvPr/>
        </p:nvSpPr>
        <p:spPr>
          <a:xfrm>
            <a:off x="223582" y="464874"/>
            <a:ext cx="405377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AQI Color Coding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b="1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Good (0-50)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Green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Moderate (51-100)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Yellow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Unhealthy for Sensitive Groups (101-150)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Orange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Unhealthy (151-200)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 Unhealthy (201-300)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Purple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Hazardous (301-500)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Darkred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08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2769-08DE-E62F-163A-27A5442A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and 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3192-D337-8C2E-FAAC-9B46B5DFBD2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code: </a:t>
            </a:r>
            <a:r>
              <a:rPr lang="en-US" dirty="0">
                <a:hlinkClick r:id="rId3"/>
              </a:rPr>
              <a:t>https://github.com/Myatthu17/AQI-website-project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GitHub live demo Page: </a:t>
            </a:r>
            <a:r>
              <a:rPr lang="en-US" dirty="0">
                <a:hlinkClick r:id="rId4"/>
              </a:rPr>
              <a:t>https://myatthu17.github.io/AQI-website-project/</a:t>
            </a:r>
            <a:endParaRPr lang="en-US" dirty="0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227E98-A624-F39B-F898-B52A99380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391" y="2308384"/>
            <a:ext cx="1961078" cy="224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57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4638C-D301-FA7F-A1B3-CFBA48D29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1E9E5C-49B2-3BC4-0E88-70C24D82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27" y="658106"/>
            <a:ext cx="6623040" cy="1421898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Technologies and Libraries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31355B-00D1-CA92-4070-8151251568D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9527" y="2080004"/>
            <a:ext cx="7363763" cy="4230840"/>
          </a:xfrm>
        </p:spPr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HTML/CSS/JavaScript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For website structure, styling, and interactivity.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Chart.js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Used to create dynamic charts for AQI data visualization and trend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F2328"/>
                </a:solidFill>
                <a:effectLst/>
                <a:latin typeface="-apple-system"/>
              </a:rPr>
              <a:t>OpenWeatherMap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 and WAQI APIs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APIs that provide real-time and historical air quality and weather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F2328"/>
                </a:solidFill>
                <a:effectLst/>
                <a:latin typeface="-apple-system"/>
              </a:rPr>
              <a:t>CountryStateCity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 API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API that provide all Countries, States, Cities with ISO2, ISO3, Country Code, Phone Code, Capital, Native Language, Time zones, Latitude, Longitude, Region, Subregion, Flag Emoji, and Currency.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jQuery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A JavaScript library for simplifying DOM manipulation and event handling.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Bootstrap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A front-end framework for responsive web design and components.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F2328"/>
                </a:solidFill>
                <a:effectLst/>
                <a:latin typeface="-apple-system"/>
              </a:rPr>
              <a:t>FontAwesome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A library for scalable vector icons used for enhanced UI elements.</a:t>
            </a:r>
          </a:p>
        </p:txBody>
      </p:sp>
    </p:spTree>
    <p:extLst>
      <p:ext uri="{BB962C8B-B14F-4D97-AF65-F5344CB8AC3E}">
        <p14:creationId xmlns:p14="http://schemas.microsoft.com/office/powerpoint/2010/main" val="278276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242" y="4050262"/>
            <a:ext cx="4162319" cy="2285000"/>
          </a:xfrm>
        </p:spPr>
        <p:txBody>
          <a:bodyPr>
            <a:normAutofit/>
          </a:bodyPr>
          <a:lstStyle/>
          <a:p>
            <a:r>
              <a:rPr lang="en-US" dirty="0"/>
              <a:t>Myat Thu Khaing</a:t>
            </a:r>
          </a:p>
          <a:p>
            <a:r>
              <a:rPr lang="en-US" dirty="0"/>
              <a:t>202355672</a:t>
            </a:r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767726"/>
            <a:ext cx="6623040" cy="1421898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7399" y="2189624"/>
            <a:ext cx="6622819" cy="401027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Project Overview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Work Done So Far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Responsive Design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Implementing Color Coding for Air Quality Levels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Work in Progress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Source Code and GitHub link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Technologies and Libraries Used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Conclusion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94F61A-46C1-B831-7EC4-687DF1C75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86177" y="3649028"/>
            <a:ext cx="9380431" cy="2164715"/>
          </a:xfrm>
        </p:spPr>
        <p:txBody>
          <a:bodyPr/>
          <a:lstStyle/>
          <a:p>
            <a:r>
              <a:rPr lang="en-US" dirty="0"/>
              <a:t>Objectives and Website Features</a:t>
            </a:r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542563" y="502269"/>
            <a:ext cx="5005721" cy="3823925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Objective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 a responsive web application to monitor and display real-time air quality data, including temperature, humidity, PM2.5, PM10, NO2, NH3, CO2 and SO2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data from </a:t>
            </a:r>
            <a:r>
              <a:rPr lang="en-US" dirty="0" err="1"/>
              <a:t>OpenWeatherMap</a:t>
            </a:r>
            <a:r>
              <a:rPr lang="en-US" dirty="0"/>
              <a:t> and WAQI APIs to display air quality information, weather data, and trends.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BF1AC-C624-2AD2-DA0F-335AB7BA2CA8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Website Features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Real-time AQI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Historical and forecast AQI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Weather and air quality comparisons across different locations.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Analysis of air quality trends and relationships with weather parameters.</a:t>
            </a:r>
          </a:p>
        </p:txBody>
      </p:sp>
    </p:spTree>
    <p:extLst>
      <p:ext uri="{BB962C8B-B14F-4D97-AF65-F5344CB8AC3E}">
        <p14:creationId xmlns:p14="http://schemas.microsoft.com/office/powerpoint/2010/main" val="123070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/>
              <a:t>Work done so far</a:t>
            </a:r>
          </a:p>
        </p:txBody>
      </p:sp>
      <p:pic>
        <p:nvPicPr>
          <p:cNvPr id="41" name="Picture Placeholder 40" descr="A large room with glass walls&#10;">
            <a:extLst>
              <a:ext uri="{FF2B5EF4-FFF2-40B4-BE49-F238E27FC236}">
                <a16:creationId xmlns:a16="http://schemas.microsoft.com/office/drawing/2014/main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80" r="7980"/>
          <a:stretch/>
        </p:blipFill>
        <p:spPr/>
      </p:pic>
    </p:spTree>
    <p:extLst>
      <p:ext uri="{BB962C8B-B14F-4D97-AF65-F5344CB8AC3E}">
        <p14:creationId xmlns:p14="http://schemas.microsoft.com/office/powerpoint/2010/main" val="291602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CEB905B-7FDD-4B1A-96BF-B5A081A25F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-65" t="784" r="31653" b="-784"/>
          <a:stretch/>
        </p:blipFill>
        <p:spPr>
          <a:xfrm>
            <a:off x="6437384" y="1419973"/>
            <a:ext cx="5669274" cy="444988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6A9D85-4EA3-38B0-77E8-F60E6C6028A6}"/>
              </a:ext>
            </a:extLst>
          </p:cNvPr>
          <p:cNvSpPr/>
          <p:nvPr/>
        </p:nvSpPr>
        <p:spPr>
          <a:xfrm>
            <a:off x="14748" y="1093087"/>
            <a:ext cx="6375580" cy="569174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001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C2471-4231-40DC-1376-409814B554F4}"/>
              </a:ext>
            </a:extLst>
          </p:cNvPr>
          <p:cNvSpPr txBox="1"/>
          <p:nvPr/>
        </p:nvSpPr>
        <p:spPr>
          <a:xfrm>
            <a:off x="375965" y="2030747"/>
            <a:ext cx="4315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Total Tabs: 6 tabs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FDE0C-087D-85D0-B268-D634F204CF40}"/>
              </a:ext>
            </a:extLst>
          </p:cNvPr>
          <p:cNvSpPr txBox="1"/>
          <p:nvPr/>
        </p:nvSpPr>
        <p:spPr>
          <a:xfrm>
            <a:off x="242800" y="1484973"/>
            <a:ext cx="58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Work Finished (2 Tabs Completed)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5E3355-541F-53A7-7110-AC146B5F6B34}"/>
              </a:ext>
            </a:extLst>
          </p:cNvPr>
          <p:cNvSpPr/>
          <p:nvPr/>
        </p:nvSpPr>
        <p:spPr>
          <a:xfrm>
            <a:off x="6345938" y="1919008"/>
            <a:ext cx="878889" cy="307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269589-D0B4-F416-B315-D4A466DEF1C6}"/>
              </a:ext>
            </a:extLst>
          </p:cNvPr>
          <p:cNvSpPr/>
          <p:nvPr/>
        </p:nvSpPr>
        <p:spPr>
          <a:xfrm>
            <a:off x="6447333" y="2179454"/>
            <a:ext cx="878889" cy="307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A9673C-3E7F-E138-9813-B989E866D556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320249" y="2072897"/>
            <a:ext cx="3025689" cy="67203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F631AE-B33C-4181-0E7C-1C2C417CE8C3}"/>
              </a:ext>
            </a:extLst>
          </p:cNvPr>
          <p:cNvCxnSpPr>
            <a:cxnSpLocks/>
          </p:cNvCxnSpPr>
          <p:nvPr/>
        </p:nvCxnSpPr>
        <p:spPr>
          <a:xfrm flipV="1">
            <a:off x="4074850" y="2353044"/>
            <a:ext cx="2372483" cy="169774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C7A0CC-471B-E9D3-7C4D-155DB1EF4B4A}"/>
              </a:ext>
            </a:extLst>
          </p:cNvPr>
          <p:cNvSpPr txBox="1"/>
          <p:nvPr/>
        </p:nvSpPr>
        <p:spPr>
          <a:xfrm>
            <a:off x="242800" y="2551837"/>
            <a:ext cx="39246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Home Tab (Completed)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2. Live Weather Tab (Completed)</a:t>
            </a:r>
          </a:p>
        </p:txBody>
      </p:sp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44723" y="2465706"/>
            <a:ext cx="4746477" cy="4117974"/>
          </a:xfrm>
        </p:spPr>
        <p:txBody>
          <a:bodyPr>
            <a:normAutofit lnSpcReduction="10000"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Displays a </a:t>
            </a:r>
            <a:r>
              <a:rPr lang="en-US" altLang="en-US" b="1" dirty="0">
                <a:latin typeface="Arial" panose="020B0604020202020204" pitchFamily="34" charset="0"/>
              </a:rPr>
              <a:t>welcome message</a:t>
            </a:r>
            <a:r>
              <a:rPr lang="en-US" altLang="en-US" dirty="0">
                <a:latin typeface="Arial" panose="020B0604020202020204" pitchFamily="34" charset="0"/>
              </a:rPr>
              <a:t> and current air quality for the user's location(</a:t>
            </a:r>
            <a:r>
              <a:rPr lang="en-US" b="0" i="0" dirty="0">
                <a:solidFill>
                  <a:srgbClr val="808080"/>
                </a:solidFill>
                <a:effectLst/>
                <a:latin typeface="Source Sans Pro" panose="020B0503030403020204" pitchFamily="34" charset="0"/>
              </a:rPr>
              <a:t>based on the IP address information)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Includes IAQI bar chart for different pollutants (PM2.5, PM10, NO2, etc.).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PM10 IAQI Forecast Chart</a:t>
            </a:r>
            <a:r>
              <a:rPr lang="en-US" altLang="en-US" dirty="0">
                <a:latin typeface="Arial" panose="020B0604020202020204" pitchFamily="34" charset="0"/>
              </a:rPr>
              <a:t> for future air quality predictions.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Responsive design: The layout adjusts to different screen sizes (desktop, mobile).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77A2F98-6B54-BE37-67C4-540FE0B1B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480" y="2726055"/>
            <a:ext cx="6096000" cy="3273425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EF7F0A4-4EEE-FD95-D61B-45F7607D6F5F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763520" y="2465706"/>
            <a:ext cx="6156960" cy="26034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EDF09F2-407C-863F-8B7D-1B28A76159F8}"/>
              </a:ext>
            </a:extLst>
          </p:cNvPr>
          <p:cNvCxnSpPr>
            <a:cxnSpLocks/>
          </p:cNvCxnSpPr>
          <p:nvPr/>
        </p:nvCxnSpPr>
        <p:spPr>
          <a:xfrm>
            <a:off x="5557520" y="4348480"/>
            <a:ext cx="1666240" cy="3680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51241B3-E88D-B55D-D73F-4D8707204E2C}"/>
              </a:ext>
            </a:extLst>
          </p:cNvPr>
          <p:cNvCxnSpPr>
            <a:cxnSpLocks/>
          </p:cNvCxnSpPr>
          <p:nvPr/>
        </p:nvCxnSpPr>
        <p:spPr>
          <a:xfrm>
            <a:off x="4541520" y="5012052"/>
            <a:ext cx="5059680" cy="42354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17F7944-E955-2DC7-BB68-5D96F2228938}"/>
              </a:ext>
            </a:extLst>
          </p:cNvPr>
          <p:cNvCxnSpPr>
            <a:cxnSpLocks/>
          </p:cNvCxnSpPr>
          <p:nvPr/>
        </p:nvCxnSpPr>
        <p:spPr>
          <a:xfrm>
            <a:off x="3058160" y="3637280"/>
            <a:ext cx="4165600" cy="782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63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2E832-F5AB-350A-6550-67DA504CA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F5F3A-4C9B-52D2-AAEB-F14F0D6E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Weather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948F4-FB8D-22CF-AF89-AEEA229935D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268243" y="2316480"/>
            <a:ext cx="5051277" cy="4312920"/>
          </a:xfrm>
        </p:spPr>
        <p:txBody>
          <a:bodyPr>
            <a:normAutofit lnSpcReduction="10000"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users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country, state, and city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weather information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(temperature, wind speed, humidity).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Pollutants concentration chart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detailed AQI data of selected city.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design: Content is adjusted to fit different screen sizes while keeping the layout user-friendly. 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A7E392B-C9BB-BB50-957D-8EA488FEE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40" y="2499360"/>
            <a:ext cx="5694252" cy="3627120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EBE92B6-A6C7-39D4-E782-254FB78C6EC7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5242560" y="2499360"/>
            <a:ext cx="3842806" cy="563135"/>
          </a:xfrm>
          <a:prstGeom prst="bentConnector4">
            <a:avLst>
              <a:gd name="adj1" fmla="val 12955"/>
              <a:gd name="adj2" fmla="val 14059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342CD17-5C27-D98B-ECCA-7F4B0B408962}"/>
              </a:ext>
            </a:extLst>
          </p:cNvPr>
          <p:cNvCxnSpPr>
            <a:cxnSpLocks/>
          </p:cNvCxnSpPr>
          <p:nvPr/>
        </p:nvCxnSpPr>
        <p:spPr>
          <a:xfrm flipV="1">
            <a:off x="4744720" y="3200400"/>
            <a:ext cx="2733040" cy="77798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DE29F24-EDED-B438-2741-359E9593B34E}"/>
              </a:ext>
            </a:extLst>
          </p:cNvPr>
          <p:cNvCxnSpPr>
            <a:cxnSpLocks/>
          </p:cNvCxnSpPr>
          <p:nvPr/>
        </p:nvCxnSpPr>
        <p:spPr>
          <a:xfrm flipV="1">
            <a:off x="5760720" y="4505960"/>
            <a:ext cx="2326640" cy="304055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24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D03CC-9AD4-243E-AB4A-464D809DF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omputer and phone with a screen on&#10;&#10;Description automatically generated">
            <a:extLst>
              <a:ext uri="{FF2B5EF4-FFF2-40B4-BE49-F238E27FC236}">
                <a16:creationId xmlns:a16="http://schemas.microsoft.com/office/drawing/2014/main" id="{E1E3284B-A02F-C52A-CEAD-FBD3293C5104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3"/>
          <a:srcRect t="15675" b="16485"/>
          <a:stretch/>
        </p:blipFill>
        <p:spPr>
          <a:xfrm>
            <a:off x="3081289" y="1361440"/>
            <a:ext cx="9225613" cy="469392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3AA5D-570B-6B15-AF8F-E092F174EFD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455" y="2011862"/>
            <a:ext cx="3819652" cy="4160520"/>
          </a:xfrm>
        </p:spPr>
        <p:txBody>
          <a:bodyPr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 Tab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layout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adjusts for mobile devices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where the IAQI bar chart and PM10 forecast are stacked vertically to fit smaller screens.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 bar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other UI elements like buttons adapt for better usability on smaller devices.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14653-8B49-7221-A95E-8A57B6DC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15" y="101248"/>
            <a:ext cx="10900146" cy="1168739"/>
          </a:xfrm>
        </p:spPr>
        <p:txBody>
          <a:bodyPr/>
          <a:lstStyle/>
          <a:p>
            <a:r>
              <a:rPr lang="en-US" dirty="0"/>
              <a:t>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4225815521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{7D0D2F0D-8688-4B8A-BDE5-28BB56D8B506}tf56000440_win32</Template>
  <TotalTime>126</TotalTime>
  <Words>751</Words>
  <Application>Microsoft Office PowerPoint</Application>
  <PresentationFormat>Widescreen</PresentationFormat>
  <Paragraphs>118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Meiryo</vt:lpstr>
      <vt:lpstr>Arial</vt:lpstr>
      <vt:lpstr>Calibri</vt:lpstr>
      <vt:lpstr>Corbel</vt:lpstr>
      <vt:lpstr>Source Sans Pro</vt:lpstr>
      <vt:lpstr>Wingdings</vt:lpstr>
      <vt:lpstr>ShojiVTI</vt:lpstr>
      <vt:lpstr>Air quality monitoring dashboard</vt:lpstr>
      <vt:lpstr>Contents</vt:lpstr>
      <vt:lpstr>Project overview</vt:lpstr>
      <vt:lpstr>Project Overview</vt:lpstr>
      <vt:lpstr>Work done so far</vt:lpstr>
      <vt:lpstr>PowerPoint Presentation</vt:lpstr>
      <vt:lpstr>Home Tab</vt:lpstr>
      <vt:lpstr>Live Weather Tab</vt:lpstr>
      <vt:lpstr>Responsive Design</vt:lpstr>
      <vt:lpstr>Responsive Design</vt:lpstr>
      <vt:lpstr>Work in Progress</vt:lpstr>
      <vt:lpstr>Implementing Color Coding for Air Quality Levels</vt:lpstr>
      <vt:lpstr>Source code and GitHub link</vt:lpstr>
      <vt:lpstr>Technologies and Libraries Used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Myat Thu Khaing</dc:creator>
  <cp:lastModifiedBy>Myat Thu Khaing</cp:lastModifiedBy>
  <cp:revision>12</cp:revision>
  <dcterms:created xsi:type="dcterms:W3CDTF">2024-11-18T14:28:56Z</dcterms:created>
  <dcterms:modified xsi:type="dcterms:W3CDTF">2024-11-18T16:36:23Z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