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4684-F677-4332-B10C-C33A9970955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06EE-8301-496D-9F67-ACB460BA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1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4684-F677-4332-B10C-C33A9970955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06EE-8301-496D-9F67-ACB460BA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9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4684-F677-4332-B10C-C33A9970955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06EE-8301-496D-9F67-ACB460BA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6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4684-F677-4332-B10C-C33A9970955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06EE-8301-496D-9F67-ACB460BA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4684-F677-4332-B10C-C33A9970955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06EE-8301-496D-9F67-ACB460BA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6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4684-F677-4332-B10C-C33A9970955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06EE-8301-496D-9F67-ACB460BA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4684-F677-4332-B10C-C33A9970955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06EE-8301-496D-9F67-ACB460BA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4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4684-F677-4332-B10C-C33A9970955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06EE-8301-496D-9F67-ACB460BA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4684-F677-4332-B10C-C33A9970955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06EE-8301-496D-9F67-ACB460BA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5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4684-F677-4332-B10C-C33A9970955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06EE-8301-496D-9F67-ACB460BA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3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4684-F677-4332-B10C-C33A9970955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06EE-8301-496D-9F67-ACB460BA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9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A4684-F677-4332-B10C-C33A9970955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406EE-8301-496D-9F67-ACB460BA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9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Overflow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4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/>
              <a:t>Overflow</a:t>
            </a:r>
          </a:p>
        </p:txBody>
      </p:sp>
      <p:pic>
        <p:nvPicPr>
          <p:cNvPr id="39939" name="Picture 3" descr="C:\cs2430\Lectures\gates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500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0" name="WordArt 4"/>
          <p:cNvSpPr>
            <a:spLocks noChangeArrowheads="1" noChangeShapeType="1" noTextEdit="1"/>
          </p:cNvSpPr>
          <p:nvPr/>
        </p:nvSpPr>
        <p:spPr bwMode="auto">
          <a:xfrm>
            <a:off x="4876800" y="1371600"/>
            <a:ext cx="3581400" cy="6477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Logic Gates</a:t>
            </a:r>
          </a:p>
        </p:txBody>
      </p:sp>
    </p:spTree>
    <p:extLst>
      <p:ext uri="{BB962C8B-B14F-4D97-AF65-F5344CB8AC3E}">
        <p14:creationId xmlns:p14="http://schemas.microsoft.com/office/powerpoint/2010/main" val="383231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/>
              <a:t>Overflow</a:t>
            </a:r>
          </a:p>
        </p:txBody>
      </p:sp>
      <p:pic>
        <p:nvPicPr>
          <p:cNvPr id="40963" name="Picture 3" descr="C:\cs2430\Lectures\gates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0888"/>
            <a:ext cx="9144000" cy="48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4" name="WordArt 4"/>
          <p:cNvSpPr>
            <a:spLocks noChangeArrowheads="1" noChangeShapeType="1" noTextEdit="1"/>
          </p:cNvSpPr>
          <p:nvPr/>
        </p:nvSpPr>
        <p:spPr bwMode="auto">
          <a:xfrm>
            <a:off x="4876800" y="1905000"/>
            <a:ext cx="3581400" cy="6477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Full Adder</a:t>
            </a:r>
          </a:p>
        </p:txBody>
      </p:sp>
    </p:spTree>
    <p:extLst>
      <p:ext uri="{BB962C8B-B14F-4D97-AF65-F5344CB8AC3E}">
        <p14:creationId xmlns:p14="http://schemas.microsoft.com/office/powerpoint/2010/main" val="204086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cs2430\Lectures\gates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2613"/>
            <a:ext cx="9144000" cy="500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/>
              <a:t>Overflow</a:t>
            </a:r>
          </a:p>
        </p:txBody>
      </p:sp>
      <p:sp>
        <p:nvSpPr>
          <p:cNvPr id="41988" name="WordArt 4"/>
          <p:cNvSpPr>
            <a:spLocks noChangeArrowheads="1" noChangeShapeType="1" noTextEdit="1"/>
          </p:cNvSpPr>
          <p:nvPr/>
        </p:nvSpPr>
        <p:spPr bwMode="auto">
          <a:xfrm>
            <a:off x="4953000" y="1905000"/>
            <a:ext cx="3581400" cy="6477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202866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cs2430\Lectures\gates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2600" y="1828800"/>
            <a:ext cx="10668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/>
              <a:t>Overflow</a:t>
            </a:r>
          </a:p>
        </p:txBody>
      </p:sp>
      <p:sp>
        <p:nvSpPr>
          <p:cNvPr id="43012" name="WordArt 4"/>
          <p:cNvSpPr>
            <a:spLocks noChangeArrowheads="1" noChangeShapeType="1" noTextEdit="1"/>
          </p:cNvSpPr>
          <p:nvPr/>
        </p:nvSpPr>
        <p:spPr bwMode="auto">
          <a:xfrm>
            <a:off x="0" y="2286000"/>
            <a:ext cx="3581400" cy="6477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OF</a:t>
            </a: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 flipV="1">
            <a:off x="457200" y="3200400"/>
            <a:ext cx="838200" cy="2590800"/>
          </a:xfrm>
          <a:custGeom>
            <a:avLst/>
            <a:gdLst>
              <a:gd name="G0" fmla="+- 12427 0 0"/>
              <a:gd name="G1" fmla="+- 3507 0 0"/>
              <a:gd name="G2" fmla="+- 12158 0 3507"/>
              <a:gd name="G3" fmla="+- G2 0 3507"/>
              <a:gd name="G4" fmla="*/ G3 32768 32059"/>
              <a:gd name="G5" fmla="*/ G4 1 2"/>
              <a:gd name="G6" fmla="+- 21600 0 12427"/>
              <a:gd name="G7" fmla="*/ G6 3507 6079"/>
              <a:gd name="G8" fmla="+- G7 12427 0"/>
              <a:gd name="T0" fmla="*/ 12427 w 21600"/>
              <a:gd name="T1" fmla="*/ 0 h 21600"/>
              <a:gd name="T2" fmla="*/ 12427 w 21600"/>
              <a:gd name="T3" fmla="*/ 12158 h 21600"/>
              <a:gd name="T4" fmla="*/ 2629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427" y="0"/>
                </a:lnTo>
                <a:lnTo>
                  <a:pt x="12427" y="3507"/>
                </a:lnTo>
                <a:cubicBezTo>
                  <a:pt x="5564" y="3507"/>
                  <a:pt x="0" y="7380"/>
                  <a:pt x="0" y="12158"/>
                </a:cubicBezTo>
                <a:lnTo>
                  <a:pt x="0" y="21600"/>
                </a:lnTo>
                <a:lnTo>
                  <a:pt x="5258" y="21600"/>
                </a:lnTo>
                <a:lnTo>
                  <a:pt x="5258" y="12158"/>
                </a:lnTo>
                <a:cubicBezTo>
                  <a:pt x="5258" y="10221"/>
                  <a:pt x="8468" y="8651"/>
                  <a:pt x="12427" y="8651"/>
                </a:cubicBezTo>
                <a:lnTo>
                  <a:pt x="12427" y="12158"/>
                </a:lnTo>
                <a:close/>
              </a:path>
            </a:pathLst>
          </a:custGeom>
          <a:gradFill rotWithShape="0">
            <a:gsLst>
              <a:gs pos="0">
                <a:srgbClr val="FFCC00"/>
              </a:gs>
              <a:gs pos="5000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WordArt 6"/>
          <p:cNvSpPr>
            <a:spLocks noChangeArrowheads="1" noChangeShapeType="1" noTextEdit="1"/>
          </p:cNvSpPr>
          <p:nvPr/>
        </p:nvSpPr>
        <p:spPr bwMode="auto">
          <a:xfrm>
            <a:off x="5105400" y="990600"/>
            <a:ext cx="3581400" cy="6477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Full Adder</a:t>
            </a: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 flipH="1" flipV="1">
            <a:off x="4953000" y="1905000"/>
            <a:ext cx="1828800" cy="2590800"/>
          </a:xfrm>
          <a:custGeom>
            <a:avLst/>
            <a:gdLst>
              <a:gd name="G0" fmla="+- 12427 0 0"/>
              <a:gd name="G1" fmla="+- 3507 0 0"/>
              <a:gd name="G2" fmla="+- 12158 0 3507"/>
              <a:gd name="G3" fmla="+- G2 0 3507"/>
              <a:gd name="G4" fmla="*/ G3 32768 32059"/>
              <a:gd name="G5" fmla="*/ G4 1 2"/>
              <a:gd name="G6" fmla="+- 21600 0 12427"/>
              <a:gd name="G7" fmla="*/ G6 3507 6079"/>
              <a:gd name="G8" fmla="+- G7 12427 0"/>
              <a:gd name="T0" fmla="*/ 12427 w 21600"/>
              <a:gd name="T1" fmla="*/ 0 h 21600"/>
              <a:gd name="T2" fmla="*/ 12427 w 21600"/>
              <a:gd name="T3" fmla="*/ 12158 h 21600"/>
              <a:gd name="T4" fmla="*/ 2629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427" y="0"/>
                </a:lnTo>
                <a:lnTo>
                  <a:pt x="12427" y="3507"/>
                </a:lnTo>
                <a:cubicBezTo>
                  <a:pt x="5564" y="3507"/>
                  <a:pt x="0" y="7380"/>
                  <a:pt x="0" y="12158"/>
                </a:cubicBezTo>
                <a:lnTo>
                  <a:pt x="0" y="21600"/>
                </a:lnTo>
                <a:lnTo>
                  <a:pt x="5258" y="21600"/>
                </a:lnTo>
                <a:lnTo>
                  <a:pt x="5258" y="12158"/>
                </a:lnTo>
                <a:cubicBezTo>
                  <a:pt x="5258" y="10221"/>
                  <a:pt x="8468" y="8651"/>
                  <a:pt x="12427" y="8651"/>
                </a:cubicBezTo>
                <a:lnTo>
                  <a:pt x="12427" y="12158"/>
                </a:lnTo>
                <a:close/>
              </a:path>
            </a:pathLst>
          </a:custGeom>
          <a:gradFill rotWithShape="0">
            <a:gsLst>
              <a:gs pos="0">
                <a:srgbClr val="FFCC00"/>
              </a:gs>
              <a:gs pos="5000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981200" y="4572000"/>
            <a:ext cx="6858000" cy="2043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FFCC00"/>
                </a:solidFill>
              </a:rPr>
              <a:t>XOR the carry in and carry out</a:t>
            </a:r>
          </a:p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FFCC00"/>
                </a:solidFill>
              </a:rPr>
              <a:t>(or borrow in and borrow out)</a:t>
            </a:r>
          </a:p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FFCC00"/>
                </a:solidFill>
              </a:rPr>
              <a:t>to set the overflow flag</a:t>
            </a: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752600" y="3276600"/>
            <a:ext cx="2209800" cy="1371600"/>
          </a:xfrm>
          <a:prstGeom prst="ellipse">
            <a:avLst/>
          </a:prstGeom>
          <a:noFill/>
          <a:ln w="57150">
            <a:solidFill>
              <a:srgbClr val="FFCC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nimBg="1"/>
      <p:bldP spid="43015" grpId="0" animBg="1"/>
      <p:bldP spid="43016" grpId="0" animBg="1" autoUpdateAnimBg="0"/>
      <p:bldP spid="430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Overflow Flag</vt:lpstr>
      <vt:lpstr>Overflow</vt:lpstr>
      <vt:lpstr>Overflow</vt:lpstr>
      <vt:lpstr>Overflow</vt:lpstr>
      <vt:lpstr>Overflow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Overflow Flag</dc:title>
  <dc:creator>David Topham</dc:creator>
  <cp:lastModifiedBy>David Topham</cp:lastModifiedBy>
  <cp:revision>1</cp:revision>
  <dcterms:created xsi:type="dcterms:W3CDTF">2015-05-05T19:46:34Z</dcterms:created>
  <dcterms:modified xsi:type="dcterms:W3CDTF">2015-05-05T19:47:55Z</dcterms:modified>
</cp:coreProperties>
</file>