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409" r:id="rId20"/>
    <p:sldId id="361" r:id="rId21"/>
    <p:sldId id="333" r:id="rId22"/>
    <p:sldId id="338" r:id="rId23"/>
    <p:sldId id="339" r:id="rId24"/>
    <p:sldId id="345" r:id="rId25"/>
    <p:sldId id="344" r:id="rId26"/>
    <p:sldId id="340" r:id="rId27"/>
    <p:sldId id="346" r:id="rId28"/>
    <p:sldId id="341" r:id="rId29"/>
    <p:sldId id="342" r:id="rId30"/>
    <p:sldId id="406" r:id="rId31"/>
    <p:sldId id="385" r:id="rId32"/>
    <p:sldId id="386" r:id="rId33"/>
    <p:sldId id="325" r:id="rId34"/>
    <p:sldId id="368" r:id="rId35"/>
    <p:sldId id="387" r:id="rId36"/>
    <p:sldId id="388" r:id="rId37"/>
    <p:sldId id="369" r:id="rId38"/>
    <p:sldId id="354" r:id="rId39"/>
    <p:sldId id="389" r:id="rId40"/>
    <p:sldId id="327" r:id="rId41"/>
    <p:sldId id="326" r:id="rId42"/>
    <p:sldId id="272" r:id="rId43"/>
    <p:sldId id="276" r:id="rId44"/>
    <p:sldId id="279" r:id="rId45"/>
    <p:sldId id="281" r:id="rId46"/>
    <p:sldId id="280" r:id="rId47"/>
    <p:sldId id="378" r:id="rId48"/>
    <p:sldId id="379" r:id="rId49"/>
    <p:sldId id="285" r:id="rId50"/>
    <p:sldId id="286" r:id="rId51"/>
    <p:sldId id="287" r:id="rId52"/>
    <p:sldId id="288" r:id="rId53"/>
    <p:sldId id="289" r:id="rId54"/>
    <p:sldId id="294" r:id="rId55"/>
    <p:sldId id="295" r:id="rId56"/>
    <p:sldId id="291" r:id="rId57"/>
    <p:sldId id="292" r:id="rId58"/>
    <p:sldId id="296" r:id="rId59"/>
    <p:sldId id="301" r:id="rId60"/>
    <p:sldId id="297" r:id="rId61"/>
    <p:sldId id="300" r:id="rId62"/>
    <p:sldId id="299" r:id="rId63"/>
    <p:sldId id="408" r:id="rId64"/>
    <p:sldId id="304" r:id="rId65"/>
    <p:sldId id="392" r:id="rId66"/>
    <p:sldId id="395" r:id="rId67"/>
    <p:sldId id="302" r:id="rId68"/>
    <p:sldId id="393" r:id="rId69"/>
    <p:sldId id="412" r:id="rId70"/>
    <p:sldId id="411" r:id="rId71"/>
    <p:sldId id="380" r:id="rId72"/>
    <p:sldId id="355" r:id="rId73"/>
    <p:sldId id="356" r:id="rId74"/>
    <p:sldId id="383" r:id="rId75"/>
    <p:sldId id="358" r:id="rId76"/>
    <p:sldId id="359" r:id="rId77"/>
    <p:sldId id="398" r:id="rId78"/>
    <p:sldId id="360" r:id="rId79"/>
    <p:sldId id="305" r:id="rId80"/>
    <p:sldId id="306" r:id="rId81"/>
    <p:sldId id="307" r:id="rId82"/>
    <p:sldId id="309" r:id="rId83"/>
    <p:sldId id="381" r:id="rId84"/>
    <p:sldId id="396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  <p14:sldId id="409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6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02"/>
            <p14:sldId id="393"/>
            <p14:sldId id="412"/>
            <p14:sldId id="411"/>
            <p14:sldId id="380"/>
            <p14:sldId id="355"/>
            <p14:sldId id="356"/>
            <p14:sldId id="383"/>
            <p14:sldId id="358"/>
            <p14:sldId id="359"/>
            <p14:sldId id="398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83" d="100"/>
          <a:sy n="83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03-Design/design.sln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ru-RU" dirty="0" smtClean="0"/>
              <a:t>и расширяемость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6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860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ru-RU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+mj-lt"/>
                <a:cs typeface="Consolas" panose="020B0609020204030204" pitchFamily="49" charset="0"/>
              </a:rPr>
              <a:t>— </a:t>
            </a:r>
            <a:r>
              <a:rPr lang="ru-RU" sz="3200" dirty="0">
                <a:latin typeface="+mj-lt"/>
                <a:cs typeface="Consolas" panose="020B0609020204030204" pitchFamily="49" charset="0"/>
              </a:rPr>
              <a:t>стакан</a:t>
            </a:r>
            <a:endParaRPr lang="ru-RU" sz="32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спроектировать классы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2447" y="4217726"/>
            <a:ext cx="9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WATER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015" y="2069985"/>
            <a:ext cx="10467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PRESSURE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134" y="1581361"/>
            <a:ext cx="82349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20" y="1724334"/>
            <a:ext cx="7729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VALVE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ru-RU" dirty="0"/>
              <a:t>Еще миллион возможностей </a:t>
            </a:r>
            <a:r>
              <a:rPr lang="ru-RU" dirty="0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</a:p>
          <a:p>
            <a:r>
              <a:rPr lang="ru-RU" dirty="0" smtClean="0"/>
              <a:t>Циклические зависимости</a:t>
            </a:r>
            <a:endParaRPr lang="ru-RU" dirty="0"/>
          </a:p>
          <a:p>
            <a:r>
              <a:rPr lang="ru-RU" dirty="0" smtClean="0"/>
              <a:t>Отложенное создание (фабрики)</a:t>
            </a:r>
            <a:endParaRPr lang="ru-RU" dirty="0" smtClean="0"/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</a:t>
            </a:r>
            <a:r>
              <a:rPr lang="ru-RU" dirty="0" smtClean="0"/>
              <a:t>объектов (</a:t>
            </a:r>
            <a:r>
              <a:rPr lang="en-US" dirty="0" smtClean="0"/>
              <a:t>lifetime)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Сделать </a:t>
            </a:r>
            <a:r>
              <a:rPr lang="ru-RU" dirty="0"/>
              <a:t>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Внедрить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Ninject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для создания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 (см. метод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Program.Main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Сделать явной зависимость от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TextWriter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и использовать его, вместо консоли и в командах и в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dirty="0"/>
              <a:t>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6392</TotalTime>
  <Words>1688</Words>
  <Application>Microsoft Office PowerPoint</Application>
  <PresentationFormat>Экран (4:3)</PresentationFormat>
  <Paragraphs>529</Paragraphs>
  <Slides>84</Slides>
  <Notes>18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6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Fluent и расширяемость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Задача: спроектировать классы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https://github.com/ninject/Ninject</vt:lpstr>
      <vt:lpstr>Идея хорошая, но есть нюансы...</vt:lpstr>
      <vt:lpstr>Константы и настройки</vt:lpstr>
      <vt:lpstr>Задача DIContainer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Сравнение контейнеров</vt:lpstr>
      <vt:lpstr>Вопросы про DI-container?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171</cp:revision>
  <dcterms:created xsi:type="dcterms:W3CDTF">2015-02-05T09:30:20Z</dcterms:created>
  <dcterms:modified xsi:type="dcterms:W3CDTF">2015-11-13T11:27:16Z</dcterms:modified>
</cp:coreProperties>
</file>