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8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8E09A-D2D4-40D5-A676-885047CEE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9529D2-0921-40B8-9FFA-065743257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B7F7A4-10E6-437B-A0F0-4044C3822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9BEF-06DF-40FD-8745-F1E170E3DCA9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F4A1BF-FEC0-4293-AB9B-E91334EF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6630C2-2BB4-461E-9CDB-1F1509EEF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7966-5521-4D5F-832D-AD907E913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96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B463A-00A1-46DE-8D26-7B2AD0DC6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2246D7-38AC-4B22-8D44-8008476C9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0D8496-CAEE-4A5E-A2A8-C061DA65D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9BEF-06DF-40FD-8745-F1E170E3DCA9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458045-6C01-4DF5-884F-C9D45B1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8409FE-D1A6-4BD8-ADD4-CB1B08CC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7966-5521-4D5F-832D-AD907E913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5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006BEC5-2EBE-46A4-BEBD-2855B6073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6C10DE-6FF3-482A-A1FA-0CB57E008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E0584D-B888-48C1-82AE-2C0407937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9BEF-06DF-40FD-8745-F1E170E3DCA9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88F6C5-FC1A-4835-8B92-1DA39854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A53D9-6A5F-4188-87E4-BB01C6DD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7966-5521-4D5F-832D-AD907E913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25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58E6E-CF11-4673-8CF9-90F2D1DA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2EA3AB-E10C-4C52-A6C1-564319D5C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7E083A-59C7-4E4E-9D7B-67849742C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9BEF-06DF-40FD-8745-F1E170E3DCA9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F4E64C-DCDC-4370-9744-44E569E2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B1B861-D145-4C2A-BE48-F1566280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7966-5521-4D5F-832D-AD907E913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81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72777-978A-4EA3-990D-445A24B95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6065BA-F569-4611-8BE4-2B79826FC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7815F0-EC76-459C-A98F-8F4604B1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9BEF-06DF-40FD-8745-F1E170E3DCA9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51642D-0B88-4B63-9A0A-491E1B14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B73F55-0C17-4A96-89EA-53BE3D7E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7966-5521-4D5F-832D-AD907E913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16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4CC0A6-2FF4-474F-8873-34103EB6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3F019B-6B6C-4DAD-8284-C0A42A45F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E76C7F-1D3E-42A2-B1FA-2363AC2DC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902C72-943C-4C2B-A8F8-FF599202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9BEF-06DF-40FD-8745-F1E170E3DCA9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746CE2-F576-4AD8-81AF-14AC24964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DA00D6-301F-45DD-B69D-0E8D4B75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7966-5521-4D5F-832D-AD907E913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40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B285D-3380-4296-8AD7-CBDF6F4BE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6026C8-9EC7-41AD-81BE-47005D5C5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0B0171-6748-4046-A67E-23290726C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A95938-0EC9-48D6-AF7C-A71766368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7E9484-A695-4986-9590-93110EE4B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F3D32AA-B86D-4EC5-A61C-573A163A5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9BEF-06DF-40FD-8745-F1E170E3DCA9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4A8AEB-ECF8-4713-8725-9F4940AE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B0DB36-C0E8-4DFB-B57B-96DD3012F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7966-5521-4D5F-832D-AD907E913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55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B1BDF-AF6D-40BE-84F7-7879C4FC9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72BF2D-EE78-4878-947E-7DF276AC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9BEF-06DF-40FD-8745-F1E170E3DCA9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1D7347-76C0-4948-AD3F-A8593CD3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032782F-CFE5-4C8A-8AF4-AFF92995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7966-5521-4D5F-832D-AD907E913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28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C1DD06-3957-4842-AA52-65343762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9BEF-06DF-40FD-8745-F1E170E3DCA9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D5A053-E6E9-4B04-A6A2-916206E83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0E0654-DB39-4075-B7D7-A7BB9AC9A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7966-5521-4D5F-832D-AD907E913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60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725FD-FE41-42C3-8F08-7DFC00C30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5D2F18-15CB-4588-AB62-48436981D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80AE75-5BC7-4082-89B2-F8D5DE9C9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B36EDB-07A1-4C23-A566-BB8605C32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9BEF-06DF-40FD-8745-F1E170E3DCA9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04F63D-2C1D-463B-8AE4-F40813BC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3456D-AF46-49FE-B615-6A20C326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7966-5521-4D5F-832D-AD907E913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01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5FEB0-8A9A-4D2D-B6BE-D8A2FAAB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0BE0D5-4D34-46D4-B77A-34E23B2D3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0C044A-4621-4D74-B6EB-B954646F5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9E2193-791A-45B7-BEFE-B22FCF27D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9BEF-06DF-40FD-8745-F1E170E3DCA9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F88D0D-0EDF-4379-84C1-4CB2FF82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B2DC03-9D5D-419E-B586-DEF331D9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E7966-5521-4D5F-832D-AD907E913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18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2E0D27-1C7D-4D57-B233-0DA6B3CF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689A0A-D44C-4363-9D0B-B1104BAAA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6F8B7B-A260-43A1-86B6-7D5C03838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49BEF-06DF-40FD-8745-F1E170E3DCA9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3CFF3C-4853-4C5C-B8D5-FD1CDB8FA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5B74A8-0311-4171-9181-1D0243529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E7966-5521-4D5F-832D-AD907E9136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365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903EAD7-5F12-4254-8ACC-4A816CB917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01" t="6953" r="30043" b="39434"/>
          <a:stretch/>
        </p:blipFill>
        <p:spPr>
          <a:xfrm>
            <a:off x="4248114" y="3212982"/>
            <a:ext cx="1930067" cy="193006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37794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Chao Sun</dc:creator>
  <cp:lastModifiedBy>Chao Sun</cp:lastModifiedBy>
  <cp:revision>1</cp:revision>
  <dcterms:created xsi:type="dcterms:W3CDTF">2025-10-24T12:47:18Z</dcterms:created>
  <dcterms:modified xsi:type="dcterms:W3CDTF">2025-10-24T12:47:19Z</dcterms:modified>
</cp:coreProperties>
</file>