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3" r:id="rId6"/>
    <p:sldId id="261" r:id="rId7"/>
    <p:sldId id="265" r:id="rId8"/>
    <p:sldId id="266" r:id="rId9"/>
    <p:sldId id="264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8C50-2ED0-AEFD-1DD7-7339B5DA9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8D61-51B5-B50D-AC00-D208903F4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56E0-3D51-0EAD-D8E7-0134FE4E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D2EF-3A0F-2B83-99B6-6AEF9536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B920-DE92-DD21-A849-BDB66E6C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5530-5DBD-A3F1-47FD-BA433411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AE0B8-A290-C9F6-AD2C-1D46C203E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4CB1E-142D-D824-1CB8-E261AEA3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D4C4-D34B-46AF-1999-B3E64037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7C93-2F1B-C7C1-FEDE-50030B0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B3AB9-145D-2B37-8FF5-B4DA4DC31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8426-2A89-D58F-8C97-6706ECAE7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E946-54CD-E4EC-F7EC-A81F9F6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2337-43F1-089C-BAD6-F1371564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AC8E-A7E4-4AFD-610F-9F782B18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9F2C-A589-67F1-BB01-3623D42D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02F1-1D69-428E-BABC-53CF9ADF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BBFE-D55D-1FCA-B54C-C949EF05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EBC2-196C-A932-681E-2EA50AC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86E9-E469-105E-91A1-59359EB7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17FE-04D4-FA58-B5AC-250668D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1D08-A4D4-772D-C108-ACD585118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C139-9457-8AC6-0A9B-9482DD10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F802-C0C7-3011-442E-4D5F507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78DD-AD8B-0F0C-4D54-BCC13C56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2C6F-4F36-F661-E11E-DE3094EE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ACAD-6A77-56B3-8AD5-824E0F04D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44E7D-BDE2-ACA3-9E98-7FCA7D9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C645-1E3A-C138-15C9-7AAA9359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E68D-E4C3-5340-283C-96C1F217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BFB9-A5B1-BC10-B46B-86A27B9C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F22B-E209-E0A5-BFE2-1E505ACA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3B3BA-DDEA-8A90-2463-10F60E25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BAFD-E0E8-2CD0-469D-40935E60F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FA8A5-817E-9351-8FAB-7B6509093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90E5D-2896-CD50-BB8F-1CC2FAA6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4CE43-0116-2421-B713-3E714CE0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8D61A-AB0B-2638-4B5D-83269C38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BA1AD-834F-9EA5-44F3-DB5284D5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428B-77D1-DE0A-AB82-C820A778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4DC1-EBF9-65B8-FBE1-77A66E5A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8E63C-2786-FBA4-9F0A-47AB81C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0CF11-0A53-9E94-743A-2F099131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DE3FC-C9BF-25D0-89D0-4BA5273E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03368-3FB2-4D9E-B4BA-2BE6C76D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8A2BA-9B81-C5B9-0D49-F75B7AEF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6E7E-5C3E-E784-1EB6-DC7A81FC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24CE-6C80-09A4-7463-49BB9F82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BBE95-601A-772A-6208-B74C87D50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F99B-2B55-7C43-BB4E-FF3C5B5C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AD207-8F53-6B25-308D-E9C6CC99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1939-BB5F-9BA8-916F-C865D2D5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6B69-C902-9DF8-FAAB-4556A0F5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8C06D-D861-4FA0-5047-E4905AAAA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3A44-F8BF-EF04-C656-EDDE65267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3592-D3DD-63AF-3D24-44199E90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717-F478-36FF-19D4-9BC69197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E9730-6D6C-1C84-190F-1912D61E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57D2B-740F-6CFF-5F03-F19A00EC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E022E-49BC-725E-459B-84162406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E0BB-7CF4-B38A-5413-A8BAE3A60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47FE-D1B2-86D2-EDBB-B2DA75B46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C074-C8E4-6FAF-93D8-09563DE7A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alearthdata.com/downloads/10m-cultural-vectors/" TargetMode="External"/><Relationship Id="rId2" Type="http://schemas.openxmlformats.org/officeDocument/2006/relationships/hyperlink" Target="https://climateactiontrack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mate.nasa.gov/vital-signs/global-temperature/?intent=12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57C1-219C-54AE-8E5A-BFAD5A9F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Climate Change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7AE1B-0FB5-23C2-E95D-2CE7134C2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Myles Biss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077B-6C2B-6D53-3BEE-129B034C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B74B-B8CA-D790-47C6-F5393B69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Climate Change is a Global Problem</a:t>
            </a:r>
          </a:p>
          <a:p>
            <a:r>
              <a:rPr lang="en-US" dirty="0"/>
              <a:t>Coal power should be phased out</a:t>
            </a:r>
          </a:p>
          <a:p>
            <a:r>
              <a:rPr lang="en-US" dirty="0"/>
              <a:t>Third and Second World countries use lots of Coal</a:t>
            </a:r>
          </a:p>
          <a:p>
            <a:pPr lvl="1"/>
            <a:r>
              <a:rPr lang="en-US" dirty="0"/>
              <a:t>Coal power plants are cheap</a:t>
            </a:r>
          </a:p>
          <a:p>
            <a:pPr lvl="1"/>
            <a:r>
              <a:rPr lang="en-US" dirty="0"/>
              <a:t>They have more pressing matters</a:t>
            </a:r>
          </a:p>
          <a:p>
            <a:r>
              <a:rPr lang="en-US" dirty="0"/>
              <a:t>Best we can hope for is countries like China, India, and Australia to start reducing their Coal powerplant usage in favor of another power option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Nuclear</a:t>
            </a:r>
            <a:r>
              <a:rPr lang="en-US" dirty="0"/>
              <a:t>, Hydro, or Solar</a:t>
            </a:r>
          </a:p>
        </p:txBody>
      </p:sp>
    </p:spTree>
    <p:extLst>
      <p:ext uri="{BB962C8B-B14F-4D97-AF65-F5344CB8AC3E}">
        <p14:creationId xmlns:p14="http://schemas.microsoft.com/office/powerpoint/2010/main" val="14333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7D70-517E-82BF-6F4D-7E5543A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2B4E-5408-256B-43F6-3C3FC6B3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34EA-DB22-AD55-480E-3FA24899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D220-88B5-708C-D574-C8572CF6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</a:t>
            </a:r>
          </a:p>
          <a:p>
            <a:r>
              <a:rPr lang="en-US" dirty="0"/>
              <a:t>EDA Process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Interactive Dashboard</a:t>
            </a:r>
          </a:p>
          <a:p>
            <a:r>
              <a:rPr lang="en-US" dirty="0"/>
              <a:t>Drawing Conclusions</a:t>
            </a:r>
          </a:p>
          <a:p>
            <a:r>
              <a:rPr lang="en-US" dirty="0"/>
              <a:t>Thank You!</a:t>
            </a:r>
          </a:p>
          <a:p>
            <a:r>
              <a:rPr lang="en-US" dirty="0"/>
              <a:t>Citations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A7C7-3AD3-1347-2A7C-0C65C840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3C66-75FD-D050-A794-7C9997A9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https://climateactiontracker.org/</a:t>
            </a:r>
            <a:r>
              <a:rPr lang="en-US" dirty="0"/>
              <a:t> </a:t>
            </a:r>
          </a:p>
          <a:p>
            <a:r>
              <a:rPr lang="en-US" dirty="0"/>
              <a:t>Sourced Data from UN</a:t>
            </a:r>
          </a:p>
          <a:p>
            <a:r>
              <a:rPr lang="en-US" dirty="0"/>
              <a:t>Downloaded Raw Dataset</a:t>
            </a:r>
          </a:p>
          <a:p>
            <a:r>
              <a:rPr lang="en-US" dirty="0">
                <a:hlinkClick r:id="rId3"/>
              </a:rPr>
              <a:t>https://www.naturalearthdata.com/downloads/10m-cultural-vectors/</a:t>
            </a:r>
            <a:r>
              <a:rPr lang="en-US" dirty="0"/>
              <a:t> </a:t>
            </a:r>
          </a:p>
          <a:p>
            <a:r>
              <a:rPr lang="en-US" dirty="0"/>
              <a:t>Admin 0 – Countries</a:t>
            </a:r>
          </a:p>
          <a:p>
            <a:r>
              <a:rPr lang="en-US" b="0" i="0" u="sng" strike="noStrike" dirty="0">
                <a:solidFill>
                  <a:srgbClr val="1155CC"/>
                </a:solidFill>
                <a:effectLst/>
                <a:hlinkClick r:id="rId4"/>
              </a:rPr>
              <a:t>https://climate.nasa.gov/vital-signs/global-temperature/?intent=121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Global Temperature Average from Nasa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54D0-A530-506F-4181-D4E7A0E3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D4E1629-313F-6D30-F7A7-75EA5329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8" y="609599"/>
            <a:ext cx="5413285" cy="6160201"/>
          </a:xfrm>
        </p:spPr>
      </p:pic>
    </p:spTree>
    <p:extLst>
      <p:ext uri="{BB962C8B-B14F-4D97-AF65-F5344CB8AC3E}">
        <p14:creationId xmlns:p14="http://schemas.microsoft.com/office/powerpoint/2010/main" val="26111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7EF4E-55E9-E079-7081-1B3340DF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27D07B-22F9-AD8B-B474-0CDCAE471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B64C1-1FA1-BFDE-9A9A-2903CA8CA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F9BC-6986-8195-874A-0990CA78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en-US" dirty="0"/>
              <a:t>How Data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0E09D-9B77-C6AF-3ED1-A02F9F234BF8}"/>
              </a:ext>
            </a:extLst>
          </p:cNvPr>
          <p:cNvSpPr txBox="1"/>
          <p:nvPr/>
        </p:nvSpPr>
        <p:spPr>
          <a:xfrm>
            <a:off x="1137035" y="2507810"/>
            <a:ext cx="3199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Electricity data will be analyzed</a:t>
            </a:r>
            <a:endParaRPr lang="en-US" sz="180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values from the dataset are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 is just an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is World Data only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922BCF36-DCB4-8701-0DF3-262BCDC09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53127"/>
              </p:ext>
            </p:extLst>
          </p:nvPr>
        </p:nvGraphicFramePr>
        <p:xfrm>
          <a:off x="5473645" y="609600"/>
          <a:ext cx="6305228" cy="5391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9819">
                  <a:extLst>
                    <a:ext uri="{9D8B030D-6E8A-4147-A177-3AD203B41FA5}">
                      <a16:colId xmlns:a16="http://schemas.microsoft.com/office/drawing/2014/main" val="4236797353"/>
                    </a:ext>
                  </a:extLst>
                </a:gridCol>
                <a:gridCol w="1265409">
                  <a:extLst>
                    <a:ext uri="{9D8B030D-6E8A-4147-A177-3AD203B41FA5}">
                      <a16:colId xmlns:a16="http://schemas.microsoft.com/office/drawing/2014/main" val="4041923829"/>
                    </a:ext>
                  </a:extLst>
                </a:gridCol>
              </a:tblGrid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Emissions intensity of electricity generation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gCO2/KWH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7737924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World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9636.82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867947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333025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586.34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68521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589.74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3557886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98913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597.47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183407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039393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605.62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22966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614.45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541382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607.56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328126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782287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51259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611.9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320508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672087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611.69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44562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781803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595.74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79538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9636.82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44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2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0F6E-5528-4354-5824-36A7314A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2CC-B83C-0ECD-229A-6593E761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in Jupyter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7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F488-438B-E51D-2502-5C1638B3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Climate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5F34-E104-2269-771A-0E266E14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Climate change is a long-term shift in global temperatures and weather patterns</a:t>
            </a:r>
          </a:p>
          <a:p>
            <a:r>
              <a:rPr lang="en-US" dirty="0"/>
              <a:t>Human behavior is the main driving force behind climate change</a:t>
            </a:r>
          </a:p>
          <a:p>
            <a:r>
              <a:rPr lang="en-US" dirty="0"/>
              <a:t>The shift in global temperature increases started in the 1800s during the dawn of the industrial revolution</a:t>
            </a:r>
          </a:p>
          <a:p>
            <a:pPr lvl="1"/>
            <a:r>
              <a:rPr lang="en-US" dirty="0"/>
              <a:t>Which is when humans began to use fossil fuels</a:t>
            </a:r>
          </a:p>
          <a:p>
            <a:pPr lvl="1"/>
            <a:r>
              <a:rPr lang="en-US" dirty="0"/>
              <a:t>Such as </a:t>
            </a:r>
            <a:r>
              <a:rPr lang="en-US" b="1" dirty="0"/>
              <a:t>Coal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BBFB7-8D4F-A07E-C9A6-4FD4BA56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Temperature Increases</a:t>
            </a:r>
          </a:p>
        </p:txBody>
      </p:sp>
      <p:pic>
        <p:nvPicPr>
          <p:cNvPr id="5" name="Content Placeholder 4" descr="A graph showing a line of orange and white&#10;&#10;Description automatically generated with medium confidence">
            <a:extLst>
              <a:ext uri="{FF2B5EF4-FFF2-40B4-BE49-F238E27FC236}">
                <a16:creationId xmlns:a16="http://schemas.microsoft.com/office/drawing/2014/main" id="{2A387A33-44F3-9BC0-755A-C656E0309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F43A-BE67-F11F-8E21-5D79F740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1D10-7426-9E70-7A8B-60A7EF8A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278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 Narrow</vt:lpstr>
      <vt:lpstr>Arial</vt:lpstr>
      <vt:lpstr>Times New Roman</vt:lpstr>
      <vt:lpstr>Office Theme</vt:lpstr>
      <vt:lpstr>Climate Change Presentation</vt:lpstr>
      <vt:lpstr>Agenda</vt:lpstr>
      <vt:lpstr>Raw Data Source</vt:lpstr>
      <vt:lpstr>Raw Data</vt:lpstr>
      <vt:lpstr>How Data Works</vt:lpstr>
      <vt:lpstr>EDA Process</vt:lpstr>
      <vt:lpstr>What is Climate Change?</vt:lpstr>
      <vt:lpstr>Global Temperature Increases</vt:lpstr>
      <vt:lpstr>PowerBI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Myles Biss</dc:creator>
  <cp:lastModifiedBy>Myles Biss</cp:lastModifiedBy>
  <cp:revision>2</cp:revision>
  <dcterms:created xsi:type="dcterms:W3CDTF">2024-11-21T16:44:10Z</dcterms:created>
  <dcterms:modified xsi:type="dcterms:W3CDTF">2024-11-25T19:52:52Z</dcterms:modified>
</cp:coreProperties>
</file>