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  <p:sldId id="263" r:id="rId7"/>
    <p:sldId id="265" r:id="rId8"/>
    <p:sldId id="266" r:id="rId9"/>
    <p:sldId id="271" r:id="rId10"/>
    <p:sldId id="264" r:id="rId11"/>
    <p:sldId id="269" r:id="rId12"/>
    <p:sldId id="268" r:id="rId13"/>
    <p:sldId id="25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10667-D786-4524-9679-AA0B7C3ABF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F807B66-3976-4978-9F43-0AF8A622DD81}">
      <dgm:prSet/>
      <dgm:spPr/>
      <dgm:t>
        <a:bodyPr/>
        <a:lstStyle/>
        <a:p>
          <a:pPr>
            <a:defRPr cap="all"/>
          </a:pPr>
          <a:r>
            <a:rPr lang="en-US" dirty="0"/>
            <a:t>Raw Data</a:t>
          </a:r>
        </a:p>
      </dgm:t>
    </dgm:pt>
    <dgm:pt modelId="{B587A3C3-459D-4603-91C4-68051D6A3CAF}" type="parTrans" cxnId="{9563F82D-A21E-4589-840F-854A950BDDDA}">
      <dgm:prSet/>
      <dgm:spPr/>
      <dgm:t>
        <a:bodyPr/>
        <a:lstStyle/>
        <a:p>
          <a:endParaRPr lang="en-US"/>
        </a:p>
      </dgm:t>
    </dgm:pt>
    <dgm:pt modelId="{59B2614E-361D-4803-947F-CC3A9FADC66D}" type="sibTrans" cxnId="{9563F82D-A21E-4589-840F-854A950BDDDA}">
      <dgm:prSet/>
      <dgm:spPr/>
      <dgm:t>
        <a:bodyPr/>
        <a:lstStyle/>
        <a:p>
          <a:endParaRPr lang="en-US"/>
        </a:p>
      </dgm:t>
    </dgm:pt>
    <dgm:pt modelId="{4D5D3160-34E4-453B-95D6-35F4EDB08B7B}">
      <dgm:prSet/>
      <dgm:spPr/>
      <dgm:t>
        <a:bodyPr/>
        <a:lstStyle/>
        <a:p>
          <a:pPr>
            <a:defRPr cap="all"/>
          </a:pPr>
          <a:r>
            <a:rPr lang="en-US" dirty="0"/>
            <a:t>EDA Process</a:t>
          </a:r>
        </a:p>
      </dgm:t>
    </dgm:pt>
    <dgm:pt modelId="{E11A13CD-15C7-4ECE-9295-59715085A572}" type="parTrans" cxnId="{47223724-244F-4C15-81F0-50716A8F1DC9}">
      <dgm:prSet/>
      <dgm:spPr/>
      <dgm:t>
        <a:bodyPr/>
        <a:lstStyle/>
        <a:p>
          <a:endParaRPr lang="en-US"/>
        </a:p>
      </dgm:t>
    </dgm:pt>
    <dgm:pt modelId="{B6D8E6A6-70FB-4094-9AC5-E70D0D10A3CF}" type="sibTrans" cxnId="{47223724-244F-4C15-81F0-50716A8F1DC9}">
      <dgm:prSet/>
      <dgm:spPr/>
      <dgm:t>
        <a:bodyPr/>
        <a:lstStyle/>
        <a:p>
          <a:endParaRPr lang="en-US"/>
        </a:p>
      </dgm:t>
    </dgm:pt>
    <dgm:pt modelId="{5C80A59A-E7A7-4D47-9E5C-94A190066350}">
      <dgm:prSet/>
      <dgm:spPr/>
      <dgm:t>
        <a:bodyPr/>
        <a:lstStyle/>
        <a:p>
          <a:pPr>
            <a:defRPr cap="all"/>
          </a:pPr>
          <a:r>
            <a:rPr lang="en-US" dirty="0"/>
            <a:t>Data Cleaning</a:t>
          </a:r>
        </a:p>
      </dgm:t>
    </dgm:pt>
    <dgm:pt modelId="{5561FF55-4164-429A-B3C6-16E5D2081D56}" type="parTrans" cxnId="{3A742439-35DA-4CAD-999C-38ABAF7FECB9}">
      <dgm:prSet/>
      <dgm:spPr/>
      <dgm:t>
        <a:bodyPr/>
        <a:lstStyle/>
        <a:p>
          <a:endParaRPr lang="en-US"/>
        </a:p>
      </dgm:t>
    </dgm:pt>
    <dgm:pt modelId="{AA2D0893-DB03-487E-8EF8-37AFCA016896}" type="sibTrans" cxnId="{3A742439-35DA-4CAD-999C-38ABAF7FECB9}">
      <dgm:prSet/>
      <dgm:spPr/>
      <dgm:t>
        <a:bodyPr/>
        <a:lstStyle/>
        <a:p>
          <a:endParaRPr lang="en-US"/>
        </a:p>
      </dgm:t>
    </dgm:pt>
    <dgm:pt modelId="{C7EE236A-0927-46A0-A60A-01B8BD68C3C5}">
      <dgm:prSet/>
      <dgm:spPr/>
      <dgm:t>
        <a:bodyPr/>
        <a:lstStyle/>
        <a:p>
          <a:pPr>
            <a:defRPr cap="all"/>
          </a:pPr>
          <a:r>
            <a:rPr lang="en-US" dirty="0"/>
            <a:t>Analysis</a:t>
          </a:r>
        </a:p>
      </dgm:t>
    </dgm:pt>
    <dgm:pt modelId="{090274A1-18C3-433E-9265-7F96828AECCF}" type="parTrans" cxnId="{BCC72F0C-14E0-41F3-B0F6-3E08F639CF1E}">
      <dgm:prSet/>
      <dgm:spPr/>
      <dgm:t>
        <a:bodyPr/>
        <a:lstStyle/>
        <a:p>
          <a:endParaRPr lang="en-US"/>
        </a:p>
      </dgm:t>
    </dgm:pt>
    <dgm:pt modelId="{314FB3F4-9A40-4784-911B-141DB816B371}" type="sibTrans" cxnId="{BCC72F0C-14E0-41F3-B0F6-3E08F639CF1E}">
      <dgm:prSet/>
      <dgm:spPr/>
      <dgm:t>
        <a:bodyPr/>
        <a:lstStyle/>
        <a:p>
          <a:endParaRPr lang="en-US"/>
        </a:p>
      </dgm:t>
    </dgm:pt>
    <dgm:pt modelId="{EEC96D3C-1AD1-42FD-B010-09485D9BE2A3}">
      <dgm:prSet/>
      <dgm:spPr/>
      <dgm:t>
        <a:bodyPr/>
        <a:lstStyle/>
        <a:p>
          <a:pPr>
            <a:defRPr cap="all"/>
          </a:pPr>
          <a:r>
            <a:rPr lang="en-US"/>
            <a:t>Drawing Conclusions</a:t>
          </a:r>
        </a:p>
      </dgm:t>
    </dgm:pt>
    <dgm:pt modelId="{1986477D-8508-4EFE-86AC-6BA7279709E6}" type="parTrans" cxnId="{CE3962D4-FCDF-482A-AE2A-CE7D231C3D22}">
      <dgm:prSet/>
      <dgm:spPr/>
      <dgm:t>
        <a:bodyPr/>
        <a:lstStyle/>
        <a:p>
          <a:endParaRPr lang="en-US"/>
        </a:p>
      </dgm:t>
    </dgm:pt>
    <dgm:pt modelId="{BA58BD6C-1086-4455-B33A-20624228F9D7}" type="sibTrans" cxnId="{CE3962D4-FCDF-482A-AE2A-CE7D231C3D22}">
      <dgm:prSet/>
      <dgm:spPr/>
      <dgm:t>
        <a:bodyPr/>
        <a:lstStyle/>
        <a:p>
          <a:endParaRPr lang="en-US"/>
        </a:p>
      </dgm:t>
    </dgm:pt>
    <dgm:pt modelId="{3D0E677C-5CBD-4A28-B09D-0A6010FDC5D1}">
      <dgm:prSet/>
      <dgm:spPr/>
      <dgm:t>
        <a:bodyPr/>
        <a:lstStyle/>
        <a:p>
          <a:pPr>
            <a:defRPr cap="all"/>
          </a:pPr>
          <a:r>
            <a:rPr lang="en-US"/>
            <a:t>Thank You!</a:t>
          </a:r>
        </a:p>
      </dgm:t>
    </dgm:pt>
    <dgm:pt modelId="{5CA0C67A-00EC-4BE2-8AB6-A2B94AD40B22}" type="parTrans" cxnId="{A3B99888-5DB4-4BD2-BAE7-269F4F70A0C3}">
      <dgm:prSet/>
      <dgm:spPr/>
      <dgm:t>
        <a:bodyPr/>
        <a:lstStyle/>
        <a:p>
          <a:endParaRPr lang="en-US"/>
        </a:p>
      </dgm:t>
    </dgm:pt>
    <dgm:pt modelId="{77ACA39C-AE63-4B71-A493-06CCD76048C0}" type="sibTrans" cxnId="{A3B99888-5DB4-4BD2-BAE7-269F4F70A0C3}">
      <dgm:prSet/>
      <dgm:spPr/>
      <dgm:t>
        <a:bodyPr/>
        <a:lstStyle/>
        <a:p>
          <a:endParaRPr lang="en-US"/>
        </a:p>
      </dgm:t>
    </dgm:pt>
    <dgm:pt modelId="{09A5D556-5430-4A1F-B8C6-5530F95D0B2D}">
      <dgm:prSet/>
      <dgm:spPr/>
      <dgm:t>
        <a:bodyPr/>
        <a:lstStyle/>
        <a:p>
          <a:pPr>
            <a:defRPr cap="all"/>
          </a:pPr>
          <a:r>
            <a:rPr lang="en-US"/>
            <a:t>Citations</a:t>
          </a:r>
        </a:p>
      </dgm:t>
    </dgm:pt>
    <dgm:pt modelId="{B4CFD941-C36B-4491-89D6-E52C8218915B}" type="parTrans" cxnId="{8EDF21A4-7C49-455A-8FDA-65AC76932894}">
      <dgm:prSet/>
      <dgm:spPr/>
      <dgm:t>
        <a:bodyPr/>
        <a:lstStyle/>
        <a:p>
          <a:endParaRPr lang="en-US"/>
        </a:p>
      </dgm:t>
    </dgm:pt>
    <dgm:pt modelId="{570C1608-9BF8-4EEB-90C5-E84C5E5CE893}" type="sibTrans" cxnId="{8EDF21A4-7C49-455A-8FDA-65AC76932894}">
      <dgm:prSet/>
      <dgm:spPr/>
      <dgm:t>
        <a:bodyPr/>
        <a:lstStyle/>
        <a:p>
          <a:endParaRPr lang="en-US"/>
        </a:p>
      </dgm:t>
    </dgm:pt>
    <dgm:pt modelId="{0CDBA148-2CC2-46EC-900C-BF3011193414}" type="pres">
      <dgm:prSet presAssocID="{F1710667-D786-4524-9679-AA0B7C3ABFB7}" presName="root" presStyleCnt="0">
        <dgm:presLayoutVars>
          <dgm:dir/>
          <dgm:resizeHandles val="exact"/>
        </dgm:presLayoutVars>
      </dgm:prSet>
      <dgm:spPr/>
    </dgm:pt>
    <dgm:pt modelId="{554068AB-DD2E-4D98-A69E-423CC7FAE6E3}" type="pres">
      <dgm:prSet presAssocID="{EF807B66-3976-4978-9F43-0AF8A622DD81}" presName="compNode" presStyleCnt="0"/>
      <dgm:spPr/>
    </dgm:pt>
    <dgm:pt modelId="{E841374B-1977-4E23-82EB-38746890D93D}" type="pres">
      <dgm:prSet presAssocID="{EF807B66-3976-4978-9F43-0AF8A622DD81}" presName="iconBgRect" presStyleLbl="bgShp" presStyleIdx="0" presStyleCnt="7"/>
      <dgm:spPr/>
    </dgm:pt>
    <dgm:pt modelId="{2D2C2DCA-8ED8-4C34-B0E0-3E00659A7B67}" type="pres">
      <dgm:prSet presAssocID="{EF807B66-3976-4978-9F43-0AF8A622DD8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8D17B9-7B59-45EA-AB54-9B885F2227A2}" type="pres">
      <dgm:prSet presAssocID="{EF807B66-3976-4978-9F43-0AF8A622DD81}" presName="spaceRect" presStyleCnt="0"/>
      <dgm:spPr/>
    </dgm:pt>
    <dgm:pt modelId="{A3375BA7-8B41-411A-B606-E5625E7A571E}" type="pres">
      <dgm:prSet presAssocID="{EF807B66-3976-4978-9F43-0AF8A622DD81}" presName="textRect" presStyleLbl="revTx" presStyleIdx="0" presStyleCnt="7">
        <dgm:presLayoutVars>
          <dgm:chMax val="1"/>
          <dgm:chPref val="1"/>
        </dgm:presLayoutVars>
      </dgm:prSet>
      <dgm:spPr/>
    </dgm:pt>
    <dgm:pt modelId="{F5A90745-CE00-4A56-AAEE-B46E83CC9F3E}" type="pres">
      <dgm:prSet presAssocID="{59B2614E-361D-4803-947F-CC3A9FADC66D}" presName="sibTrans" presStyleCnt="0"/>
      <dgm:spPr/>
    </dgm:pt>
    <dgm:pt modelId="{882693E0-3492-4187-B2EE-F3A1BF0EF3D9}" type="pres">
      <dgm:prSet presAssocID="{4D5D3160-34E4-453B-95D6-35F4EDB08B7B}" presName="compNode" presStyleCnt="0"/>
      <dgm:spPr/>
    </dgm:pt>
    <dgm:pt modelId="{5C6C13F0-E42C-4AE5-A75D-026CA14AF393}" type="pres">
      <dgm:prSet presAssocID="{4D5D3160-34E4-453B-95D6-35F4EDB08B7B}" presName="iconBgRect" presStyleLbl="bgShp" presStyleIdx="1" presStyleCnt="7"/>
      <dgm:spPr/>
    </dgm:pt>
    <dgm:pt modelId="{2B7E02BA-3A46-46A3-A754-1247098FEF48}" type="pres">
      <dgm:prSet presAssocID="{4D5D3160-34E4-453B-95D6-35F4EDB08B7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6494146-D870-44F1-A6EC-E44F4A38472F}" type="pres">
      <dgm:prSet presAssocID="{4D5D3160-34E4-453B-95D6-35F4EDB08B7B}" presName="spaceRect" presStyleCnt="0"/>
      <dgm:spPr/>
    </dgm:pt>
    <dgm:pt modelId="{040462B3-26E3-4FA8-AABA-45B3A3958FF4}" type="pres">
      <dgm:prSet presAssocID="{4D5D3160-34E4-453B-95D6-35F4EDB08B7B}" presName="textRect" presStyleLbl="revTx" presStyleIdx="1" presStyleCnt="7">
        <dgm:presLayoutVars>
          <dgm:chMax val="1"/>
          <dgm:chPref val="1"/>
        </dgm:presLayoutVars>
      </dgm:prSet>
      <dgm:spPr/>
    </dgm:pt>
    <dgm:pt modelId="{5A93411E-C886-4A4B-B64D-F0B83F1D0DEA}" type="pres">
      <dgm:prSet presAssocID="{B6D8E6A6-70FB-4094-9AC5-E70D0D10A3CF}" presName="sibTrans" presStyleCnt="0"/>
      <dgm:spPr/>
    </dgm:pt>
    <dgm:pt modelId="{DCCC59F5-6D78-4B02-BBED-94B5C3F81454}" type="pres">
      <dgm:prSet presAssocID="{5C80A59A-E7A7-4D47-9E5C-94A190066350}" presName="compNode" presStyleCnt="0"/>
      <dgm:spPr/>
    </dgm:pt>
    <dgm:pt modelId="{EA4EAEDD-559D-4BFB-96E9-748110973822}" type="pres">
      <dgm:prSet presAssocID="{5C80A59A-E7A7-4D47-9E5C-94A190066350}" presName="iconBgRect" presStyleLbl="bgShp" presStyleIdx="2" presStyleCnt="7"/>
      <dgm:spPr/>
    </dgm:pt>
    <dgm:pt modelId="{4AAFE4BB-E86F-4F54-A2F6-4BDE0AD0F51F}" type="pres">
      <dgm:prSet presAssocID="{5C80A59A-E7A7-4D47-9E5C-94A19006635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5790B63-02A3-40C6-BC6C-B195FB79521B}" type="pres">
      <dgm:prSet presAssocID="{5C80A59A-E7A7-4D47-9E5C-94A190066350}" presName="spaceRect" presStyleCnt="0"/>
      <dgm:spPr/>
    </dgm:pt>
    <dgm:pt modelId="{FA704CE8-1672-4571-B14E-D7835299B90D}" type="pres">
      <dgm:prSet presAssocID="{5C80A59A-E7A7-4D47-9E5C-94A190066350}" presName="textRect" presStyleLbl="revTx" presStyleIdx="2" presStyleCnt="7">
        <dgm:presLayoutVars>
          <dgm:chMax val="1"/>
          <dgm:chPref val="1"/>
        </dgm:presLayoutVars>
      </dgm:prSet>
      <dgm:spPr/>
    </dgm:pt>
    <dgm:pt modelId="{615470FC-DE74-45EB-ABEF-2F419A28DEA3}" type="pres">
      <dgm:prSet presAssocID="{AA2D0893-DB03-487E-8EF8-37AFCA016896}" presName="sibTrans" presStyleCnt="0"/>
      <dgm:spPr/>
    </dgm:pt>
    <dgm:pt modelId="{472D2B47-C9E8-468D-8052-B8F9EA53EBD4}" type="pres">
      <dgm:prSet presAssocID="{C7EE236A-0927-46A0-A60A-01B8BD68C3C5}" presName="compNode" presStyleCnt="0"/>
      <dgm:spPr/>
    </dgm:pt>
    <dgm:pt modelId="{1F640EF7-E81A-47AB-9648-9FB05A48C735}" type="pres">
      <dgm:prSet presAssocID="{C7EE236A-0927-46A0-A60A-01B8BD68C3C5}" presName="iconBgRect" presStyleLbl="bgShp" presStyleIdx="3" presStyleCnt="7"/>
      <dgm:spPr/>
    </dgm:pt>
    <dgm:pt modelId="{F96305FB-0077-49FA-AED8-0EE0134DB899}" type="pres">
      <dgm:prSet presAssocID="{C7EE236A-0927-46A0-A60A-01B8BD68C3C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38552E-33D9-492B-AC87-269A99524DAB}" type="pres">
      <dgm:prSet presAssocID="{C7EE236A-0927-46A0-A60A-01B8BD68C3C5}" presName="spaceRect" presStyleCnt="0"/>
      <dgm:spPr/>
    </dgm:pt>
    <dgm:pt modelId="{94CB41E0-D80A-415B-85DD-0EA505D45FF1}" type="pres">
      <dgm:prSet presAssocID="{C7EE236A-0927-46A0-A60A-01B8BD68C3C5}" presName="textRect" presStyleLbl="revTx" presStyleIdx="3" presStyleCnt="7">
        <dgm:presLayoutVars>
          <dgm:chMax val="1"/>
          <dgm:chPref val="1"/>
        </dgm:presLayoutVars>
      </dgm:prSet>
      <dgm:spPr/>
    </dgm:pt>
    <dgm:pt modelId="{E3C1D64C-F2CE-4BB0-8723-DA8AFF5E3822}" type="pres">
      <dgm:prSet presAssocID="{314FB3F4-9A40-4784-911B-141DB816B371}" presName="sibTrans" presStyleCnt="0"/>
      <dgm:spPr/>
    </dgm:pt>
    <dgm:pt modelId="{6D387515-D937-4980-A2BF-0DF2DCF9A0ED}" type="pres">
      <dgm:prSet presAssocID="{EEC96D3C-1AD1-42FD-B010-09485D9BE2A3}" presName="compNode" presStyleCnt="0"/>
      <dgm:spPr/>
    </dgm:pt>
    <dgm:pt modelId="{8BD60324-C6C9-4004-BBC3-A1CA23056783}" type="pres">
      <dgm:prSet presAssocID="{EEC96D3C-1AD1-42FD-B010-09485D9BE2A3}" presName="iconBgRect" presStyleLbl="bgShp" presStyleIdx="4" presStyleCnt="7"/>
      <dgm:spPr/>
    </dgm:pt>
    <dgm:pt modelId="{882B8CA5-7A0F-4E46-A3FD-792C705170B6}" type="pres">
      <dgm:prSet presAssocID="{EEC96D3C-1AD1-42FD-B010-09485D9BE2A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EF479DA-8CC5-44E7-B28C-14CB578633B1}" type="pres">
      <dgm:prSet presAssocID="{EEC96D3C-1AD1-42FD-B010-09485D9BE2A3}" presName="spaceRect" presStyleCnt="0"/>
      <dgm:spPr/>
    </dgm:pt>
    <dgm:pt modelId="{1CC954B2-FEB2-4467-9992-BC96F0C516C8}" type="pres">
      <dgm:prSet presAssocID="{EEC96D3C-1AD1-42FD-B010-09485D9BE2A3}" presName="textRect" presStyleLbl="revTx" presStyleIdx="4" presStyleCnt="7">
        <dgm:presLayoutVars>
          <dgm:chMax val="1"/>
          <dgm:chPref val="1"/>
        </dgm:presLayoutVars>
      </dgm:prSet>
      <dgm:spPr/>
    </dgm:pt>
    <dgm:pt modelId="{F2F540D5-8282-4805-8CF6-FD22C5D3B064}" type="pres">
      <dgm:prSet presAssocID="{BA58BD6C-1086-4455-B33A-20624228F9D7}" presName="sibTrans" presStyleCnt="0"/>
      <dgm:spPr/>
    </dgm:pt>
    <dgm:pt modelId="{228BAD70-F4BA-40A8-AF9C-0FC8EFE4F019}" type="pres">
      <dgm:prSet presAssocID="{3D0E677C-5CBD-4A28-B09D-0A6010FDC5D1}" presName="compNode" presStyleCnt="0"/>
      <dgm:spPr/>
    </dgm:pt>
    <dgm:pt modelId="{629B2EB6-B3EC-4931-9581-13CA6F03E73B}" type="pres">
      <dgm:prSet presAssocID="{3D0E677C-5CBD-4A28-B09D-0A6010FDC5D1}" presName="iconBgRect" presStyleLbl="bgShp" presStyleIdx="5" presStyleCnt="7"/>
      <dgm:spPr/>
    </dgm:pt>
    <dgm:pt modelId="{5530B1A2-3994-472E-B1A1-80B3B916DA3E}" type="pres">
      <dgm:prSet presAssocID="{3D0E677C-5CBD-4A28-B09D-0A6010FDC5D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87F48B43-F601-4DCF-9C76-92FA4CBF2EE7}" type="pres">
      <dgm:prSet presAssocID="{3D0E677C-5CBD-4A28-B09D-0A6010FDC5D1}" presName="spaceRect" presStyleCnt="0"/>
      <dgm:spPr/>
    </dgm:pt>
    <dgm:pt modelId="{11931BA8-86CD-4FFB-AEE7-665545663AD7}" type="pres">
      <dgm:prSet presAssocID="{3D0E677C-5CBD-4A28-B09D-0A6010FDC5D1}" presName="textRect" presStyleLbl="revTx" presStyleIdx="5" presStyleCnt="7">
        <dgm:presLayoutVars>
          <dgm:chMax val="1"/>
          <dgm:chPref val="1"/>
        </dgm:presLayoutVars>
      </dgm:prSet>
      <dgm:spPr/>
    </dgm:pt>
    <dgm:pt modelId="{2C611CAF-7040-42C4-9D8B-EA9A27DA026C}" type="pres">
      <dgm:prSet presAssocID="{77ACA39C-AE63-4B71-A493-06CCD76048C0}" presName="sibTrans" presStyleCnt="0"/>
      <dgm:spPr/>
    </dgm:pt>
    <dgm:pt modelId="{9BB69698-313E-43DF-BEEC-0542D38AB798}" type="pres">
      <dgm:prSet presAssocID="{09A5D556-5430-4A1F-B8C6-5530F95D0B2D}" presName="compNode" presStyleCnt="0"/>
      <dgm:spPr/>
    </dgm:pt>
    <dgm:pt modelId="{A559A6D6-8788-4265-879E-B7B60D6227E8}" type="pres">
      <dgm:prSet presAssocID="{09A5D556-5430-4A1F-B8C6-5530F95D0B2D}" presName="iconBgRect" presStyleLbl="bgShp" presStyleIdx="6" presStyleCnt="7"/>
      <dgm:spPr/>
    </dgm:pt>
    <dgm:pt modelId="{422B0513-2589-4A41-A90B-5E2D2AF3B276}" type="pres">
      <dgm:prSet presAssocID="{09A5D556-5430-4A1F-B8C6-5530F95D0B2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DEDE294-ABE2-4B83-8736-9C6E1F6C1EA4}" type="pres">
      <dgm:prSet presAssocID="{09A5D556-5430-4A1F-B8C6-5530F95D0B2D}" presName="spaceRect" presStyleCnt="0"/>
      <dgm:spPr/>
    </dgm:pt>
    <dgm:pt modelId="{E32C2C36-7494-4B2F-B607-3BBCFDFAB5D1}" type="pres">
      <dgm:prSet presAssocID="{09A5D556-5430-4A1F-B8C6-5530F95D0B2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CC72F0C-14E0-41F3-B0F6-3E08F639CF1E}" srcId="{F1710667-D786-4524-9679-AA0B7C3ABFB7}" destId="{C7EE236A-0927-46A0-A60A-01B8BD68C3C5}" srcOrd="3" destOrd="0" parTransId="{090274A1-18C3-433E-9265-7F96828AECCF}" sibTransId="{314FB3F4-9A40-4784-911B-141DB816B371}"/>
    <dgm:cxn modelId="{78293614-21F7-4DD6-8F9B-0E9F33B7F7D6}" type="presOf" srcId="{4D5D3160-34E4-453B-95D6-35F4EDB08B7B}" destId="{040462B3-26E3-4FA8-AABA-45B3A3958FF4}" srcOrd="0" destOrd="0" presId="urn:microsoft.com/office/officeart/2018/5/layout/IconCircleLabelList"/>
    <dgm:cxn modelId="{47223724-244F-4C15-81F0-50716A8F1DC9}" srcId="{F1710667-D786-4524-9679-AA0B7C3ABFB7}" destId="{4D5D3160-34E4-453B-95D6-35F4EDB08B7B}" srcOrd="1" destOrd="0" parTransId="{E11A13CD-15C7-4ECE-9295-59715085A572}" sibTransId="{B6D8E6A6-70FB-4094-9AC5-E70D0D10A3CF}"/>
    <dgm:cxn modelId="{48989027-6C79-47C4-8E86-D33B014DAF89}" type="presOf" srcId="{EF807B66-3976-4978-9F43-0AF8A622DD81}" destId="{A3375BA7-8B41-411A-B606-E5625E7A571E}" srcOrd="0" destOrd="0" presId="urn:microsoft.com/office/officeart/2018/5/layout/IconCircleLabelList"/>
    <dgm:cxn modelId="{991CC027-8F6F-4146-B49F-AB6B9FB19175}" type="presOf" srcId="{3D0E677C-5CBD-4A28-B09D-0A6010FDC5D1}" destId="{11931BA8-86CD-4FFB-AEE7-665545663AD7}" srcOrd="0" destOrd="0" presId="urn:microsoft.com/office/officeart/2018/5/layout/IconCircleLabelList"/>
    <dgm:cxn modelId="{9563F82D-A21E-4589-840F-854A950BDDDA}" srcId="{F1710667-D786-4524-9679-AA0B7C3ABFB7}" destId="{EF807B66-3976-4978-9F43-0AF8A622DD81}" srcOrd="0" destOrd="0" parTransId="{B587A3C3-459D-4603-91C4-68051D6A3CAF}" sibTransId="{59B2614E-361D-4803-947F-CC3A9FADC66D}"/>
    <dgm:cxn modelId="{3A742439-35DA-4CAD-999C-38ABAF7FECB9}" srcId="{F1710667-D786-4524-9679-AA0B7C3ABFB7}" destId="{5C80A59A-E7A7-4D47-9E5C-94A190066350}" srcOrd="2" destOrd="0" parTransId="{5561FF55-4164-429A-B3C6-16E5D2081D56}" sibTransId="{AA2D0893-DB03-487E-8EF8-37AFCA016896}"/>
    <dgm:cxn modelId="{0F4D4D4B-7F40-4483-810E-6D7BDA7CFD6C}" type="presOf" srcId="{EEC96D3C-1AD1-42FD-B010-09485D9BE2A3}" destId="{1CC954B2-FEB2-4467-9992-BC96F0C516C8}" srcOrd="0" destOrd="0" presId="urn:microsoft.com/office/officeart/2018/5/layout/IconCircleLabelList"/>
    <dgm:cxn modelId="{386DC655-4179-4E1D-BF8B-A675B1944199}" type="presOf" srcId="{5C80A59A-E7A7-4D47-9E5C-94A190066350}" destId="{FA704CE8-1672-4571-B14E-D7835299B90D}" srcOrd="0" destOrd="0" presId="urn:microsoft.com/office/officeart/2018/5/layout/IconCircleLabelList"/>
    <dgm:cxn modelId="{A3B99888-5DB4-4BD2-BAE7-269F4F70A0C3}" srcId="{F1710667-D786-4524-9679-AA0B7C3ABFB7}" destId="{3D0E677C-5CBD-4A28-B09D-0A6010FDC5D1}" srcOrd="5" destOrd="0" parTransId="{5CA0C67A-00EC-4BE2-8AB6-A2B94AD40B22}" sibTransId="{77ACA39C-AE63-4B71-A493-06CCD76048C0}"/>
    <dgm:cxn modelId="{8EDF21A4-7C49-455A-8FDA-65AC76932894}" srcId="{F1710667-D786-4524-9679-AA0B7C3ABFB7}" destId="{09A5D556-5430-4A1F-B8C6-5530F95D0B2D}" srcOrd="6" destOrd="0" parTransId="{B4CFD941-C36B-4491-89D6-E52C8218915B}" sibTransId="{570C1608-9BF8-4EEB-90C5-E84C5E5CE893}"/>
    <dgm:cxn modelId="{276E78B6-5BC0-4A91-9A74-160C05C94E77}" type="presOf" srcId="{F1710667-D786-4524-9679-AA0B7C3ABFB7}" destId="{0CDBA148-2CC2-46EC-900C-BF3011193414}" srcOrd="0" destOrd="0" presId="urn:microsoft.com/office/officeart/2018/5/layout/IconCircleLabelList"/>
    <dgm:cxn modelId="{432074CD-6A29-408D-8F17-6347CC240E21}" type="presOf" srcId="{C7EE236A-0927-46A0-A60A-01B8BD68C3C5}" destId="{94CB41E0-D80A-415B-85DD-0EA505D45FF1}" srcOrd="0" destOrd="0" presId="urn:microsoft.com/office/officeart/2018/5/layout/IconCircleLabelList"/>
    <dgm:cxn modelId="{CE3962D4-FCDF-482A-AE2A-CE7D231C3D22}" srcId="{F1710667-D786-4524-9679-AA0B7C3ABFB7}" destId="{EEC96D3C-1AD1-42FD-B010-09485D9BE2A3}" srcOrd="4" destOrd="0" parTransId="{1986477D-8508-4EFE-86AC-6BA7279709E6}" sibTransId="{BA58BD6C-1086-4455-B33A-20624228F9D7}"/>
    <dgm:cxn modelId="{714A3BEB-A42C-4B80-BFEB-5887B4A6258E}" type="presOf" srcId="{09A5D556-5430-4A1F-B8C6-5530F95D0B2D}" destId="{E32C2C36-7494-4B2F-B607-3BBCFDFAB5D1}" srcOrd="0" destOrd="0" presId="urn:microsoft.com/office/officeart/2018/5/layout/IconCircleLabelList"/>
    <dgm:cxn modelId="{9A8DB792-1638-4538-A3D7-8718B15BBF1F}" type="presParOf" srcId="{0CDBA148-2CC2-46EC-900C-BF3011193414}" destId="{554068AB-DD2E-4D98-A69E-423CC7FAE6E3}" srcOrd="0" destOrd="0" presId="urn:microsoft.com/office/officeart/2018/5/layout/IconCircleLabelList"/>
    <dgm:cxn modelId="{2BBF1CBB-2BFA-4A03-A98A-B52C4FF587F2}" type="presParOf" srcId="{554068AB-DD2E-4D98-A69E-423CC7FAE6E3}" destId="{E841374B-1977-4E23-82EB-38746890D93D}" srcOrd="0" destOrd="0" presId="urn:microsoft.com/office/officeart/2018/5/layout/IconCircleLabelList"/>
    <dgm:cxn modelId="{A83FABA7-3EBD-47CA-AD64-F92D83AF75D1}" type="presParOf" srcId="{554068AB-DD2E-4D98-A69E-423CC7FAE6E3}" destId="{2D2C2DCA-8ED8-4C34-B0E0-3E00659A7B67}" srcOrd="1" destOrd="0" presId="urn:microsoft.com/office/officeart/2018/5/layout/IconCircleLabelList"/>
    <dgm:cxn modelId="{01815674-B608-438C-BED1-E2E4B1763415}" type="presParOf" srcId="{554068AB-DD2E-4D98-A69E-423CC7FAE6E3}" destId="{388D17B9-7B59-45EA-AB54-9B885F2227A2}" srcOrd="2" destOrd="0" presId="urn:microsoft.com/office/officeart/2018/5/layout/IconCircleLabelList"/>
    <dgm:cxn modelId="{F533316E-AFB8-4ACE-B67C-E3A52D20B242}" type="presParOf" srcId="{554068AB-DD2E-4D98-A69E-423CC7FAE6E3}" destId="{A3375BA7-8B41-411A-B606-E5625E7A571E}" srcOrd="3" destOrd="0" presId="urn:microsoft.com/office/officeart/2018/5/layout/IconCircleLabelList"/>
    <dgm:cxn modelId="{E48A387F-B342-4561-AA23-6C2468CC8678}" type="presParOf" srcId="{0CDBA148-2CC2-46EC-900C-BF3011193414}" destId="{F5A90745-CE00-4A56-AAEE-B46E83CC9F3E}" srcOrd="1" destOrd="0" presId="urn:microsoft.com/office/officeart/2018/5/layout/IconCircleLabelList"/>
    <dgm:cxn modelId="{4BEAD0DA-1BE4-4DA6-AF1B-30037DA9FAF7}" type="presParOf" srcId="{0CDBA148-2CC2-46EC-900C-BF3011193414}" destId="{882693E0-3492-4187-B2EE-F3A1BF0EF3D9}" srcOrd="2" destOrd="0" presId="urn:microsoft.com/office/officeart/2018/5/layout/IconCircleLabelList"/>
    <dgm:cxn modelId="{78993790-0784-48C9-A416-05E92C439DCD}" type="presParOf" srcId="{882693E0-3492-4187-B2EE-F3A1BF0EF3D9}" destId="{5C6C13F0-E42C-4AE5-A75D-026CA14AF393}" srcOrd="0" destOrd="0" presId="urn:microsoft.com/office/officeart/2018/5/layout/IconCircleLabelList"/>
    <dgm:cxn modelId="{1C4130C8-30A4-4DE4-99AF-974A41CE46E5}" type="presParOf" srcId="{882693E0-3492-4187-B2EE-F3A1BF0EF3D9}" destId="{2B7E02BA-3A46-46A3-A754-1247098FEF48}" srcOrd="1" destOrd="0" presId="urn:microsoft.com/office/officeart/2018/5/layout/IconCircleLabelList"/>
    <dgm:cxn modelId="{A095280C-E9AA-4A1E-8195-313AABD954ED}" type="presParOf" srcId="{882693E0-3492-4187-B2EE-F3A1BF0EF3D9}" destId="{96494146-D870-44F1-A6EC-E44F4A38472F}" srcOrd="2" destOrd="0" presId="urn:microsoft.com/office/officeart/2018/5/layout/IconCircleLabelList"/>
    <dgm:cxn modelId="{53B9FBF8-386F-4FA2-A26C-72C11A8CDF19}" type="presParOf" srcId="{882693E0-3492-4187-B2EE-F3A1BF0EF3D9}" destId="{040462B3-26E3-4FA8-AABA-45B3A3958FF4}" srcOrd="3" destOrd="0" presId="urn:microsoft.com/office/officeart/2018/5/layout/IconCircleLabelList"/>
    <dgm:cxn modelId="{40E6CC54-D3BF-4F0D-94D4-C3ECED1A0B72}" type="presParOf" srcId="{0CDBA148-2CC2-46EC-900C-BF3011193414}" destId="{5A93411E-C886-4A4B-B64D-F0B83F1D0DEA}" srcOrd="3" destOrd="0" presId="urn:microsoft.com/office/officeart/2018/5/layout/IconCircleLabelList"/>
    <dgm:cxn modelId="{669953D8-6A47-4DEA-A9D4-42932FDA0A5B}" type="presParOf" srcId="{0CDBA148-2CC2-46EC-900C-BF3011193414}" destId="{DCCC59F5-6D78-4B02-BBED-94B5C3F81454}" srcOrd="4" destOrd="0" presId="urn:microsoft.com/office/officeart/2018/5/layout/IconCircleLabelList"/>
    <dgm:cxn modelId="{CA70DAB4-B199-4D58-88D6-9A479A97BF0B}" type="presParOf" srcId="{DCCC59F5-6D78-4B02-BBED-94B5C3F81454}" destId="{EA4EAEDD-559D-4BFB-96E9-748110973822}" srcOrd="0" destOrd="0" presId="urn:microsoft.com/office/officeart/2018/5/layout/IconCircleLabelList"/>
    <dgm:cxn modelId="{E96488BA-3869-4003-B1FF-38D5468DF3E2}" type="presParOf" srcId="{DCCC59F5-6D78-4B02-BBED-94B5C3F81454}" destId="{4AAFE4BB-E86F-4F54-A2F6-4BDE0AD0F51F}" srcOrd="1" destOrd="0" presId="urn:microsoft.com/office/officeart/2018/5/layout/IconCircleLabelList"/>
    <dgm:cxn modelId="{3192193D-79C8-4564-850D-A44D4B9ADDD2}" type="presParOf" srcId="{DCCC59F5-6D78-4B02-BBED-94B5C3F81454}" destId="{D5790B63-02A3-40C6-BC6C-B195FB79521B}" srcOrd="2" destOrd="0" presId="urn:microsoft.com/office/officeart/2018/5/layout/IconCircleLabelList"/>
    <dgm:cxn modelId="{BC582C5C-E534-42B2-9581-00F77E41244D}" type="presParOf" srcId="{DCCC59F5-6D78-4B02-BBED-94B5C3F81454}" destId="{FA704CE8-1672-4571-B14E-D7835299B90D}" srcOrd="3" destOrd="0" presId="urn:microsoft.com/office/officeart/2018/5/layout/IconCircleLabelList"/>
    <dgm:cxn modelId="{93BB8590-ED9C-4E0A-98BB-C6ADF4CDC624}" type="presParOf" srcId="{0CDBA148-2CC2-46EC-900C-BF3011193414}" destId="{615470FC-DE74-45EB-ABEF-2F419A28DEA3}" srcOrd="5" destOrd="0" presId="urn:microsoft.com/office/officeart/2018/5/layout/IconCircleLabelList"/>
    <dgm:cxn modelId="{9D3DF0FB-F48B-4C7D-B4FB-EE540721D813}" type="presParOf" srcId="{0CDBA148-2CC2-46EC-900C-BF3011193414}" destId="{472D2B47-C9E8-468D-8052-B8F9EA53EBD4}" srcOrd="6" destOrd="0" presId="urn:microsoft.com/office/officeart/2018/5/layout/IconCircleLabelList"/>
    <dgm:cxn modelId="{DDBDF6A0-2748-4969-B07F-F5A46D05A28D}" type="presParOf" srcId="{472D2B47-C9E8-468D-8052-B8F9EA53EBD4}" destId="{1F640EF7-E81A-47AB-9648-9FB05A48C735}" srcOrd="0" destOrd="0" presId="urn:microsoft.com/office/officeart/2018/5/layout/IconCircleLabelList"/>
    <dgm:cxn modelId="{BA29427E-0F37-4CB4-A4DE-7814E3CEC8E0}" type="presParOf" srcId="{472D2B47-C9E8-468D-8052-B8F9EA53EBD4}" destId="{F96305FB-0077-49FA-AED8-0EE0134DB899}" srcOrd="1" destOrd="0" presId="urn:microsoft.com/office/officeart/2018/5/layout/IconCircleLabelList"/>
    <dgm:cxn modelId="{4B21A67D-95DB-410D-93F8-A06FA7234131}" type="presParOf" srcId="{472D2B47-C9E8-468D-8052-B8F9EA53EBD4}" destId="{8538552E-33D9-492B-AC87-269A99524DAB}" srcOrd="2" destOrd="0" presId="urn:microsoft.com/office/officeart/2018/5/layout/IconCircleLabelList"/>
    <dgm:cxn modelId="{1F3046AA-3B92-45D5-AFFB-AE47DEABF925}" type="presParOf" srcId="{472D2B47-C9E8-468D-8052-B8F9EA53EBD4}" destId="{94CB41E0-D80A-415B-85DD-0EA505D45FF1}" srcOrd="3" destOrd="0" presId="urn:microsoft.com/office/officeart/2018/5/layout/IconCircleLabelList"/>
    <dgm:cxn modelId="{B3CDCF84-8E8B-44C9-A729-1F06DBF7CC86}" type="presParOf" srcId="{0CDBA148-2CC2-46EC-900C-BF3011193414}" destId="{E3C1D64C-F2CE-4BB0-8723-DA8AFF5E3822}" srcOrd="7" destOrd="0" presId="urn:microsoft.com/office/officeart/2018/5/layout/IconCircleLabelList"/>
    <dgm:cxn modelId="{8AACBF53-420B-4704-9D7E-E8899868A4AF}" type="presParOf" srcId="{0CDBA148-2CC2-46EC-900C-BF3011193414}" destId="{6D387515-D937-4980-A2BF-0DF2DCF9A0ED}" srcOrd="8" destOrd="0" presId="urn:microsoft.com/office/officeart/2018/5/layout/IconCircleLabelList"/>
    <dgm:cxn modelId="{2D81EAD9-48E7-4089-B1F4-7080045C894A}" type="presParOf" srcId="{6D387515-D937-4980-A2BF-0DF2DCF9A0ED}" destId="{8BD60324-C6C9-4004-BBC3-A1CA23056783}" srcOrd="0" destOrd="0" presId="urn:microsoft.com/office/officeart/2018/5/layout/IconCircleLabelList"/>
    <dgm:cxn modelId="{86D37679-387E-4CB5-8991-2869306F503F}" type="presParOf" srcId="{6D387515-D937-4980-A2BF-0DF2DCF9A0ED}" destId="{882B8CA5-7A0F-4E46-A3FD-792C705170B6}" srcOrd="1" destOrd="0" presId="urn:microsoft.com/office/officeart/2018/5/layout/IconCircleLabelList"/>
    <dgm:cxn modelId="{7235126C-E1F8-40F3-AD47-3620F52393D6}" type="presParOf" srcId="{6D387515-D937-4980-A2BF-0DF2DCF9A0ED}" destId="{8EF479DA-8CC5-44E7-B28C-14CB578633B1}" srcOrd="2" destOrd="0" presId="urn:microsoft.com/office/officeart/2018/5/layout/IconCircleLabelList"/>
    <dgm:cxn modelId="{DB975787-DAF1-46B8-A5AC-9A4AAAF72DAC}" type="presParOf" srcId="{6D387515-D937-4980-A2BF-0DF2DCF9A0ED}" destId="{1CC954B2-FEB2-4467-9992-BC96F0C516C8}" srcOrd="3" destOrd="0" presId="urn:microsoft.com/office/officeart/2018/5/layout/IconCircleLabelList"/>
    <dgm:cxn modelId="{754933FD-3E3D-4487-B30F-6B14344A419E}" type="presParOf" srcId="{0CDBA148-2CC2-46EC-900C-BF3011193414}" destId="{F2F540D5-8282-4805-8CF6-FD22C5D3B064}" srcOrd="9" destOrd="0" presId="urn:microsoft.com/office/officeart/2018/5/layout/IconCircleLabelList"/>
    <dgm:cxn modelId="{47879816-5F90-45AF-B792-460530F6002C}" type="presParOf" srcId="{0CDBA148-2CC2-46EC-900C-BF3011193414}" destId="{228BAD70-F4BA-40A8-AF9C-0FC8EFE4F019}" srcOrd="10" destOrd="0" presId="urn:microsoft.com/office/officeart/2018/5/layout/IconCircleLabelList"/>
    <dgm:cxn modelId="{AB961E7D-C795-4C2C-84B1-832C6F1667BA}" type="presParOf" srcId="{228BAD70-F4BA-40A8-AF9C-0FC8EFE4F019}" destId="{629B2EB6-B3EC-4931-9581-13CA6F03E73B}" srcOrd="0" destOrd="0" presId="urn:microsoft.com/office/officeart/2018/5/layout/IconCircleLabelList"/>
    <dgm:cxn modelId="{D93042DC-7390-47DB-8484-CA91C3EB3FE0}" type="presParOf" srcId="{228BAD70-F4BA-40A8-AF9C-0FC8EFE4F019}" destId="{5530B1A2-3994-472E-B1A1-80B3B916DA3E}" srcOrd="1" destOrd="0" presId="urn:microsoft.com/office/officeart/2018/5/layout/IconCircleLabelList"/>
    <dgm:cxn modelId="{C93E5848-FE66-4F97-900E-5A22F1168424}" type="presParOf" srcId="{228BAD70-F4BA-40A8-AF9C-0FC8EFE4F019}" destId="{87F48B43-F601-4DCF-9C76-92FA4CBF2EE7}" srcOrd="2" destOrd="0" presId="urn:microsoft.com/office/officeart/2018/5/layout/IconCircleLabelList"/>
    <dgm:cxn modelId="{7FAF4864-2647-41F2-A7F3-9B72D50280E0}" type="presParOf" srcId="{228BAD70-F4BA-40A8-AF9C-0FC8EFE4F019}" destId="{11931BA8-86CD-4FFB-AEE7-665545663AD7}" srcOrd="3" destOrd="0" presId="urn:microsoft.com/office/officeart/2018/5/layout/IconCircleLabelList"/>
    <dgm:cxn modelId="{81011AB9-1D7C-4E45-9A7C-F5FE479069D0}" type="presParOf" srcId="{0CDBA148-2CC2-46EC-900C-BF3011193414}" destId="{2C611CAF-7040-42C4-9D8B-EA9A27DA026C}" srcOrd="11" destOrd="0" presId="urn:microsoft.com/office/officeart/2018/5/layout/IconCircleLabelList"/>
    <dgm:cxn modelId="{B59A6450-9612-4BB4-B1F4-FC8A8EE4B8AE}" type="presParOf" srcId="{0CDBA148-2CC2-46EC-900C-BF3011193414}" destId="{9BB69698-313E-43DF-BEEC-0542D38AB798}" srcOrd="12" destOrd="0" presId="urn:microsoft.com/office/officeart/2018/5/layout/IconCircleLabelList"/>
    <dgm:cxn modelId="{2290DEC5-135E-491A-9A3E-D479209B61FF}" type="presParOf" srcId="{9BB69698-313E-43DF-BEEC-0542D38AB798}" destId="{A559A6D6-8788-4265-879E-B7B60D6227E8}" srcOrd="0" destOrd="0" presId="urn:microsoft.com/office/officeart/2018/5/layout/IconCircleLabelList"/>
    <dgm:cxn modelId="{0219BD7F-B97E-4FBB-B4E1-A888E6A71C1D}" type="presParOf" srcId="{9BB69698-313E-43DF-BEEC-0542D38AB798}" destId="{422B0513-2589-4A41-A90B-5E2D2AF3B276}" srcOrd="1" destOrd="0" presId="urn:microsoft.com/office/officeart/2018/5/layout/IconCircleLabelList"/>
    <dgm:cxn modelId="{D349B56D-9A68-41C9-8A05-1697C701E839}" type="presParOf" srcId="{9BB69698-313E-43DF-BEEC-0542D38AB798}" destId="{8DEDE294-ABE2-4B83-8736-9C6E1F6C1EA4}" srcOrd="2" destOrd="0" presId="urn:microsoft.com/office/officeart/2018/5/layout/IconCircleLabelList"/>
    <dgm:cxn modelId="{ED9232FE-AC2A-4757-BE29-34F8B1C2CC19}" type="presParOf" srcId="{9BB69698-313E-43DF-BEEC-0542D38AB798}" destId="{E32C2C36-7494-4B2F-B607-3BBCFDFAB5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0F958F-B12F-4F3F-8554-1DEC11DD4D6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DCB0720-981A-4CFF-879D-6F328948F5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One of the highest gCO2/KWH Power Sources</a:t>
          </a:r>
        </a:p>
      </dgm:t>
    </dgm:pt>
    <dgm:pt modelId="{9988B8F3-8BE1-45A3-8E85-6CEC6B088C1F}" type="parTrans" cxnId="{000B999F-A8E3-41B0-ADB0-D3AD769C2595}">
      <dgm:prSet/>
      <dgm:spPr/>
      <dgm:t>
        <a:bodyPr/>
        <a:lstStyle/>
        <a:p>
          <a:endParaRPr lang="en-US"/>
        </a:p>
      </dgm:t>
    </dgm:pt>
    <dgm:pt modelId="{FBE87C1B-D7D0-4371-8DC4-32D7DC659E84}" type="sibTrans" cxnId="{000B999F-A8E3-41B0-ADB0-D3AD769C2595}">
      <dgm:prSet/>
      <dgm:spPr/>
      <dgm:t>
        <a:bodyPr/>
        <a:lstStyle/>
        <a:p>
          <a:endParaRPr lang="en-US"/>
        </a:p>
      </dgm:t>
    </dgm:pt>
    <dgm:pt modelId="{41AD6759-4B47-4213-8A81-63E4423FBB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Cheaper than other power sources</a:t>
          </a:r>
        </a:p>
      </dgm:t>
    </dgm:pt>
    <dgm:pt modelId="{A8379338-42AE-4217-B7ED-F949C858B35B}" type="parTrans" cxnId="{D3F594BF-7244-420F-9A96-421717852060}">
      <dgm:prSet/>
      <dgm:spPr/>
      <dgm:t>
        <a:bodyPr/>
        <a:lstStyle/>
        <a:p>
          <a:endParaRPr lang="en-US"/>
        </a:p>
      </dgm:t>
    </dgm:pt>
    <dgm:pt modelId="{5C8914BC-8CBC-450C-826D-CC863D350D7C}" type="sibTrans" cxnId="{D3F594BF-7244-420F-9A96-421717852060}">
      <dgm:prSet/>
      <dgm:spPr/>
      <dgm:t>
        <a:bodyPr/>
        <a:lstStyle/>
        <a:p>
          <a:endParaRPr lang="en-US"/>
        </a:p>
      </dgm:t>
    </dgm:pt>
    <dgm:pt modelId="{A2172581-A7FB-47C5-8340-5BB7CED4B9A8}" type="pres">
      <dgm:prSet presAssocID="{DE0F958F-B12F-4F3F-8554-1DEC11DD4D67}" presName="root" presStyleCnt="0">
        <dgm:presLayoutVars>
          <dgm:dir/>
          <dgm:resizeHandles val="exact"/>
        </dgm:presLayoutVars>
      </dgm:prSet>
      <dgm:spPr/>
    </dgm:pt>
    <dgm:pt modelId="{583F7FEE-9073-42EF-9EB4-E08E3DB88B93}" type="pres">
      <dgm:prSet presAssocID="{DDCB0720-981A-4CFF-879D-6F328948F524}" presName="compNode" presStyleCnt="0"/>
      <dgm:spPr/>
    </dgm:pt>
    <dgm:pt modelId="{7AAFE75C-73EF-4015-A956-8A0DAA797D23}" type="pres">
      <dgm:prSet presAssocID="{DDCB0720-981A-4CFF-879D-6F328948F5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C0F40106-0434-445E-B27C-9751935B8ABA}" type="pres">
      <dgm:prSet presAssocID="{DDCB0720-981A-4CFF-879D-6F328948F524}" presName="spaceRect" presStyleCnt="0"/>
      <dgm:spPr/>
    </dgm:pt>
    <dgm:pt modelId="{882EA9A5-EFA3-4150-8C10-CDEC1092CBE3}" type="pres">
      <dgm:prSet presAssocID="{DDCB0720-981A-4CFF-879D-6F328948F524}" presName="textRect" presStyleLbl="revTx" presStyleIdx="0" presStyleCnt="2">
        <dgm:presLayoutVars>
          <dgm:chMax val="1"/>
          <dgm:chPref val="1"/>
        </dgm:presLayoutVars>
      </dgm:prSet>
      <dgm:spPr/>
    </dgm:pt>
    <dgm:pt modelId="{22A8C80B-E603-45A7-AA5E-2B1CFFDF6660}" type="pres">
      <dgm:prSet presAssocID="{FBE87C1B-D7D0-4371-8DC4-32D7DC659E84}" presName="sibTrans" presStyleCnt="0"/>
      <dgm:spPr/>
    </dgm:pt>
    <dgm:pt modelId="{E03F75EE-83A5-4EF2-9846-D5DEF57D8D61}" type="pres">
      <dgm:prSet presAssocID="{41AD6759-4B47-4213-8A81-63E4423FBB28}" presName="compNode" presStyleCnt="0"/>
      <dgm:spPr/>
    </dgm:pt>
    <dgm:pt modelId="{F8061B21-1D0E-4527-B0EC-3E0F56ED576A}" type="pres">
      <dgm:prSet presAssocID="{41AD6759-4B47-4213-8A81-63E4423FBB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D15B51F-CDB6-49F8-8DFD-68482BCA817F}" type="pres">
      <dgm:prSet presAssocID="{41AD6759-4B47-4213-8A81-63E4423FBB28}" presName="spaceRect" presStyleCnt="0"/>
      <dgm:spPr/>
    </dgm:pt>
    <dgm:pt modelId="{BEB143C8-C362-4001-A70B-E5CDAA3A7ADA}" type="pres">
      <dgm:prSet presAssocID="{41AD6759-4B47-4213-8A81-63E4423FBB2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036D85F-84A1-4CB8-B4B6-297206B052F4}" type="presOf" srcId="{DE0F958F-B12F-4F3F-8554-1DEC11DD4D67}" destId="{A2172581-A7FB-47C5-8340-5BB7CED4B9A8}" srcOrd="0" destOrd="0" presId="urn:microsoft.com/office/officeart/2018/2/layout/IconLabelList"/>
    <dgm:cxn modelId="{53069A41-77A7-4BFB-B699-ECD908323D42}" type="presOf" srcId="{DDCB0720-981A-4CFF-879D-6F328948F524}" destId="{882EA9A5-EFA3-4150-8C10-CDEC1092CBE3}" srcOrd="0" destOrd="0" presId="urn:microsoft.com/office/officeart/2018/2/layout/IconLabelList"/>
    <dgm:cxn modelId="{000B999F-A8E3-41B0-ADB0-D3AD769C2595}" srcId="{DE0F958F-B12F-4F3F-8554-1DEC11DD4D67}" destId="{DDCB0720-981A-4CFF-879D-6F328948F524}" srcOrd="0" destOrd="0" parTransId="{9988B8F3-8BE1-45A3-8E85-6CEC6B088C1F}" sibTransId="{FBE87C1B-D7D0-4371-8DC4-32D7DC659E84}"/>
    <dgm:cxn modelId="{1130F7AB-C173-4778-8A5F-128CECF32AC4}" type="presOf" srcId="{41AD6759-4B47-4213-8A81-63E4423FBB28}" destId="{BEB143C8-C362-4001-A70B-E5CDAA3A7ADA}" srcOrd="0" destOrd="0" presId="urn:microsoft.com/office/officeart/2018/2/layout/IconLabelList"/>
    <dgm:cxn modelId="{D3F594BF-7244-420F-9A96-421717852060}" srcId="{DE0F958F-B12F-4F3F-8554-1DEC11DD4D67}" destId="{41AD6759-4B47-4213-8A81-63E4423FBB28}" srcOrd="1" destOrd="0" parTransId="{A8379338-42AE-4217-B7ED-F949C858B35B}" sibTransId="{5C8914BC-8CBC-450C-826D-CC863D350D7C}"/>
    <dgm:cxn modelId="{FF9920EF-0A93-4905-B835-438629079874}" type="presParOf" srcId="{A2172581-A7FB-47C5-8340-5BB7CED4B9A8}" destId="{583F7FEE-9073-42EF-9EB4-E08E3DB88B93}" srcOrd="0" destOrd="0" presId="urn:microsoft.com/office/officeart/2018/2/layout/IconLabelList"/>
    <dgm:cxn modelId="{CAED92D3-D7BB-46B5-B2B8-A4A6400112FC}" type="presParOf" srcId="{583F7FEE-9073-42EF-9EB4-E08E3DB88B93}" destId="{7AAFE75C-73EF-4015-A956-8A0DAA797D23}" srcOrd="0" destOrd="0" presId="urn:microsoft.com/office/officeart/2018/2/layout/IconLabelList"/>
    <dgm:cxn modelId="{DCABCA28-A583-4C8B-A52C-2F58A38B01C6}" type="presParOf" srcId="{583F7FEE-9073-42EF-9EB4-E08E3DB88B93}" destId="{C0F40106-0434-445E-B27C-9751935B8ABA}" srcOrd="1" destOrd="0" presId="urn:microsoft.com/office/officeart/2018/2/layout/IconLabelList"/>
    <dgm:cxn modelId="{71DB4296-CD75-405C-95FB-23D6C0ABE022}" type="presParOf" srcId="{583F7FEE-9073-42EF-9EB4-E08E3DB88B93}" destId="{882EA9A5-EFA3-4150-8C10-CDEC1092CBE3}" srcOrd="2" destOrd="0" presId="urn:microsoft.com/office/officeart/2018/2/layout/IconLabelList"/>
    <dgm:cxn modelId="{9E06FE60-1E66-426B-AE65-1BCAEBD224F0}" type="presParOf" srcId="{A2172581-A7FB-47C5-8340-5BB7CED4B9A8}" destId="{22A8C80B-E603-45A7-AA5E-2B1CFFDF6660}" srcOrd="1" destOrd="0" presId="urn:microsoft.com/office/officeart/2018/2/layout/IconLabelList"/>
    <dgm:cxn modelId="{50C34EA0-5C2B-46AC-965C-6DC26235CD2E}" type="presParOf" srcId="{A2172581-A7FB-47C5-8340-5BB7CED4B9A8}" destId="{E03F75EE-83A5-4EF2-9846-D5DEF57D8D61}" srcOrd="2" destOrd="0" presId="urn:microsoft.com/office/officeart/2018/2/layout/IconLabelList"/>
    <dgm:cxn modelId="{0A6346E1-7391-400C-8483-D541BA624BB3}" type="presParOf" srcId="{E03F75EE-83A5-4EF2-9846-D5DEF57D8D61}" destId="{F8061B21-1D0E-4527-B0EC-3E0F56ED576A}" srcOrd="0" destOrd="0" presId="urn:microsoft.com/office/officeart/2018/2/layout/IconLabelList"/>
    <dgm:cxn modelId="{24CD39A4-6103-4F72-858E-625FC6F297F6}" type="presParOf" srcId="{E03F75EE-83A5-4EF2-9846-D5DEF57D8D61}" destId="{AD15B51F-CDB6-49F8-8DFD-68482BCA817F}" srcOrd="1" destOrd="0" presId="urn:microsoft.com/office/officeart/2018/2/layout/IconLabelList"/>
    <dgm:cxn modelId="{A77FAF73-E4E2-49F3-80D5-72709E19C064}" type="presParOf" srcId="{E03F75EE-83A5-4EF2-9846-D5DEF57D8D61}" destId="{BEB143C8-C362-4001-A70B-E5CDAA3A7A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407D76-6334-44D3-9AB1-F83126C572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69F11A0-C55B-40F7-9A4A-484CE6F7A7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Developing Nations →</a:t>
          </a:r>
          <a:r>
            <a:rPr lang="en-US" b="1" dirty="0"/>
            <a:t> Natural Gas</a:t>
          </a:r>
          <a:endParaRPr lang="en-US" dirty="0"/>
        </a:p>
      </dgm:t>
    </dgm:pt>
    <dgm:pt modelId="{13CAEDE0-84F6-40DF-BECD-B582A15C871E}" type="parTrans" cxnId="{204263E3-2FBA-4E25-9E17-997B7890C81A}">
      <dgm:prSet/>
      <dgm:spPr/>
      <dgm:t>
        <a:bodyPr/>
        <a:lstStyle/>
        <a:p>
          <a:endParaRPr lang="en-US"/>
        </a:p>
      </dgm:t>
    </dgm:pt>
    <dgm:pt modelId="{99B47AA9-D0A8-4EB2-8C28-73F34C27D1F9}" type="sibTrans" cxnId="{204263E3-2FBA-4E25-9E17-997B7890C81A}">
      <dgm:prSet/>
      <dgm:spPr/>
      <dgm:t>
        <a:bodyPr/>
        <a:lstStyle/>
        <a:p>
          <a:endParaRPr lang="en-US"/>
        </a:p>
      </dgm:t>
    </dgm:pt>
    <dgm:pt modelId="{1F087541-6B2C-49FE-A1D0-6F965B6003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Developed Nations → </a:t>
          </a:r>
          <a:r>
            <a:rPr lang="en-US" b="1" dirty="0"/>
            <a:t>Nuclear Power</a:t>
          </a:r>
          <a:endParaRPr lang="en-US" dirty="0"/>
        </a:p>
      </dgm:t>
    </dgm:pt>
    <dgm:pt modelId="{2CDCC418-DCF1-4C78-B393-2F7745C91EEB}" type="parTrans" cxnId="{76141099-8C27-4215-9CF1-ED46EC24BEB3}">
      <dgm:prSet/>
      <dgm:spPr/>
      <dgm:t>
        <a:bodyPr/>
        <a:lstStyle/>
        <a:p>
          <a:endParaRPr lang="en-US"/>
        </a:p>
      </dgm:t>
    </dgm:pt>
    <dgm:pt modelId="{971767AA-85C3-4C8C-8FE9-57DD0E4EF515}" type="sibTrans" cxnId="{76141099-8C27-4215-9CF1-ED46EC24BEB3}">
      <dgm:prSet/>
      <dgm:spPr/>
      <dgm:t>
        <a:bodyPr/>
        <a:lstStyle/>
        <a:p>
          <a:endParaRPr lang="en-US"/>
        </a:p>
      </dgm:t>
    </dgm:pt>
    <dgm:pt modelId="{BC35E716-824D-4B26-8526-D962163DA7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Anything but Coal</a:t>
          </a:r>
        </a:p>
      </dgm:t>
    </dgm:pt>
    <dgm:pt modelId="{AED0C4F2-300F-45A6-A5D6-81E7D48A2130}" type="parTrans" cxnId="{6FD29E5C-1BDD-421D-8165-5B6650AE26ED}">
      <dgm:prSet/>
      <dgm:spPr/>
      <dgm:t>
        <a:bodyPr/>
        <a:lstStyle/>
        <a:p>
          <a:endParaRPr lang="en-US"/>
        </a:p>
      </dgm:t>
    </dgm:pt>
    <dgm:pt modelId="{24B7F12B-4F44-4860-9CC0-9975319A8B6B}" type="sibTrans" cxnId="{6FD29E5C-1BDD-421D-8165-5B6650AE26ED}">
      <dgm:prSet/>
      <dgm:spPr/>
      <dgm:t>
        <a:bodyPr/>
        <a:lstStyle/>
        <a:p>
          <a:endParaRPr lang="en-US"/>
        </a:p>
      </dgm:t>
    </dgm:pt>
    <dgm:pt modelId="{373B967E-6621-440F-BABF-E93CF878A34F}" type="pres">
      <dgm:prSet presAssocID="{08407D76-6334-44D3-9AB1-F83126C572BD}" presName="root" presStyleCnt="0">
        <dgm:presLayoutVars>
          <dgm:dir/>
          <dgm:resizeHandles val="exact"/>
        </dgm:presLayoutVars>
      </dgm:prSet>
      <dgm:spPr/>
    </dgm:pt>
    <dgm:pt modelId="{4640AD93-D1CE-45E0-B96D-57588F88834D}" type="pres">
      <dgm:prSet presAssocID="{B69F11A0-C55B-40F7-9A4A-484CE6F7A76B}" presName="compNode" presStyleCnt="0"/>
      <dgm:spPr/>
    </dgm:pt>
    <dgm:pt modelId="{669BE520-A36D-4282-8670-FB2353CD8BCA}" type="pres">
      <dgm:prSet presAssocID="{B69F11A0-C55B-40F7-9A4A-484CE6F7A7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EA24A4C-FD28-4508-913B-12C5A4FF583C}" type="pres">
      <dgm:prSet presAssocID="{B69F11A0-C55B-40F7-9A4A-484CE6F7A76B}" presName="spaceRect" presStyleCnt="0"/>
      <dgm:spPr/>
    </dgm:pt>
    <dgm:pt modelId="{D68081BA-2CD9-4812-AE90-C79783A2B1A8}" type="pres">
      <dgm:prSet presAssocID="{B69F11A0-C55B-40F7-9A4A-484CE6F7A76B}" presName="textRect" presStyleLbl="revTx" presStyleIdx="0" presStyleCnt="3">
        <dgm:presLayoutVars>
          <dgm:chMax val="1"/>
          <dgm:chPref val="1"/>
        </dgm:presLayoutVars>
      </dgm:prSet>
      <dgm:spPr/>
    </dgm:pt>
    <dgm:pt modelId="{AB9025F8-3DE8-4A53-9D09-1BF6B400C0A7}" type="pres">
      <dgm:prSet presAssocID="{99B47AA9-D0A8-4EB2-8C28-73F34C27D1F9}" presName="sibTrans" presStyleCnt="0"/>
      <dgm:spPr/>
    </dgm:pt>
    <dgm:pt modelId="{BF093805-AF47-4CF2-8905-4CCEFA4AF1D6}" type="pres">
      <dgm:prSet presAssocID="{1F087541-6B2C-49FE-A1D0-6F965B600353}" presName="compNode" presStyleCnt="0"/>
      <dgm:spPr/>
    </dgm:pt>
    <dgm:pt modelId="{911115C8-2D94-4805-BCB8-44641074E752}" type="pres">
      <dgm:prSet presAssocID="{1F087541-6B2C-49FE-A1D0-6F965B6003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1724A825-E6E0-4F74-B2F8-F75F70A1A5A0}" type="pres">
      <dgm:prSet presAssocID="{1F087541-6B2C-49FE-A1D0-6F965B600353}" presName="spaceRect" presStyleCnt="0"/>
      <dgm:spPr/>
    </dgm:pt>
    <dgm:pt modelId="{C3CF06F8-419C-4A74-ADF9-330E598A2F1B}" type="pres">
      <dgm:prSet presAssocID="{1F087541-6B2C-49FE-A1D0-6F965B600353}" presName="textRect" presStyleLbl="revTx" presStyleIdx="1" presStyleCnt="3">
        <dgm:presLayoutVars>
          <dgm:chMax val="1"/>
          <dgm:chPref val="1"/>
        </dgm:presLayoutVars>
      </dgm:prSet>
      <dgm:spPr/>
    </dgm:pt>
    <dgm:pt modelId="{E7749E10-FC38-4EB7-BE96-932F891707A8}" type="pres">
      <dgm:prSet presAssocID="{971767AA-85C3-4C8C-8FE9-57DD0E4EF515}" presName="sibTrans" presStyleCnt="0"/>
      <dgm:spPr/>
    </dgm:pt>
    <dgm:pt modelId="{3AFC1CD0-8EF9-4DB2-AD56-02532F66B9BD}" type="pres">
      <dgm:prSet presAssocID="{BC35E716-824D-4B26-8526-D962163DA75B}" presName="compNode" presStyleCnt="0"/>
      <dgm:spPr/>
    </dgm:pt>
    <dgm:pt modelId="{F52A7A5F-14CD-4142-A1FD-E4FEC79F1EEE}" type="pres">
      <dgm:prSet presAssocID="{BC35E716-824D-4B26-8526-D962163DA7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2E0710F-8576-49EC-9F60-D81B85C33163}" type="pres">
      <dgm:prSet presAssocID="{BC35E716-824D-4B26-8526-D962163DA75B}" presName="spaceRect" presStyleCnt="0"/>
      <dgm:spPr/>
    </dgm:pt>
    <dgm:pt modelId="{0C664154-1655-4E32-A415-BE5A2379FC96}" type="pres">
      <dgm:prSet presAssocID="{BC35E716-824D-4B26-8526-D962163DA7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811629-34D9-46E6-B58D-DC9FEE084D31}" type="presOf" srcId="{B69F11A0-C55B-40F7-9A4A-484CE6F7A76B}" destId="{D68081BA-2CD9-4812-AE90-C79783A2B1A8}" srcOrd="0" destOrd="0" presId="urn:microsoft.com/office/officeart/2018/2/layout/IconLabelList"/>
    <dgm:cxn modelId="{6FD29E5C-1BDD-421D-8165-5B6650AE26ED}" srcId="{08407D76-6334-44D3-9AB1-F83126C572BD}" destId="{BC35E716-824D-4B26-8526-D962163DA75B}" srcOrd="2" destOrd="0" parTransId="{AED0C4F2-300F-45A6-A5D6-81E7D48A2130}" sibTransId="{24B7F12B-4F44-4860-9CC0-9975319A8B6B}"/>
    <dgm:cxn modelId="{76141099-8C27-4215-9CF1-ED46EC24BEB3}" srcId="{08407D76-6334-44D3-9AB1-F83126C572BD}" destId="{1F087541-6B2C-49FE-A1D0-6F965B600353}" srcOrd="1" destOrd="0" parTransId="{2CDCC418-DCF1-4C78-B393-2F7745C91EEB}" sibTransId="{971767AA-85C3-4C8C-8FE9-57DD0E4EF515}"/>
    <dgm:cxn modelId="{01FAC3CA-3D06-4739-BA29-C4A52E3D7E3D}" type="presOf" srcId="{08407D76-6334-44D3-9AB1-F83126C572BD}" destId="{373B967E-6621-440F-BABF-E93CF878A34F}" srcOrd="0" destOrd="0" presId="urn:microsoft.com/office/officeart/2018/2/layout/IconLabelList"/>
    <dgm:cxn modelId="{42B3EAD5-1861-41EE-8858-B7E33F009D02}" type="presOf" srcId="{1F087541-6B2C-49FE-A1D0-6F965B600353}" destId="{C3CF06F8-419C-4A74-ADF9-330E598A2F1B}" srcOrd="0" destOrd="0" presId="urn:microsoft.com/office/officeart/2018/2/layout/IconLabelList"/>
    <dgm:cxn modelId="{801269DD-7794-418D-A63F-E6590758AAA9}" type="presOf" srcId="{BC35E716-824D-4B26-8526-D962163DA75B}" destId="{0C664154-1655-4E32-A415-BE5A2379FC96}" srcOrd="0" destOrd="0" presId="urn:microsoft.com/office/officeart/2018/2/layout/IconLabelList"/>
    <dgm:cxn modelId="{204263E3-2FBA-4E25-9E17-997B7890C81A}" srcId="{08407D76-6334-44D3-9AB1-F83126C572BD}" destId="{B69F11A0-C55B-40F7-9A4A-484CE6F7A76B}" srcOrd="0" destOrd="0" parTransId="{13CAEDE0-84F6-40DF-BECD-B582A15C871E}" sibTransId="{99B47AA9-D0A8-4EB2-8C28-73F34C27D1F9}"/>
    <dgm:cxn modelId="{FDC582E3-A371-45A7-A0BE-CF63C26F1FA8}" type="presParOf" srcId="{373B967E-6621-440F-BABF-E93CF878A34F}" destId="{4640AD93-D1CE-45E0-B96D-57588F88834D}" srcOrd="0" destOrd="0" presId="urn:microsoft.com/office/officeart/2018/2/layout/IconLabelList"/>
    <dgm:cxn modelId="{1CD85A18-3BD8-4F8B-BC26-674678170D86}" type="presParOf" srcId="{4640AD93-D1CE-45E0-B96D-57588F88834D}" destId="{669BE520-A36D-4282-8670-FB2353CD8BCA}" srcOrd="0" destOrd="0" presId="urn:microsoft.com/office/officeart/2018/2/layout/IconLabelList"/>
    <dgm:cxn modelId="{066BC4C6-8F75-4E9E-94DA-CF6EB7143864}" type="presParOf" srcId="{4640AD93-D1CE-45E0-B96D-57588F88834D}" destId="{EEA24A4C-FD28-4508-913B-12C5A4FF583C}" srcOrd="1" destOrd="0" presId="urn:microsoft.com/office/officeart/2018/2/layout/IconLabelList"/>
    <dgm:cxn modelId="{093D3743-6F8B-499A-AA01-C27FC35124F3}" type="presParOf" srcId="{4640AD93-D1CE-45E0-B96D-57588F88834D}" destId="{D68081BA-2CD9-4812-AE90-C79783A2B1A8}" srcOrd="2" destOrd="0" presId="urn:microsoft.com/office/officeart/2018/2/layout/IconLabelList"/>
    <dgm:cxn modelId="{E31A5BB3-9EA5-464F-97C6-D04B635DE312}" type="presParOf" srcId="{373B967E-6621-440F-BABF-E93CF878A34F}" destId="{AB9025F8-3DE8-4A53-9D09-1BF6B400C0A7}" srcOrd="1" destOrd="0" presId="urn:microsoft.com/office/officeart/2018/2/layout/IconLabelList"/>
    <dgm:cxn modelId="{E2FA54C4-B800-499E-B68A-634A7D1C66BA}" type="presParOf" srcId="{373B967E-6621-440F-BABF-E93CF878A34F}" destId="{BF093805-AF47-4CF2-8905-4CCEFA4AF1D6}" srcOrd="2" destOrd="0" presId="urn:microsoft.com/office/officeart/2018/2/layout/IconLabelList"/>
    <dgm:cxn modelId="{C33C7FF2-92BD-487F-AD80-DF5F0DB378EC}" type="presParOf" srcId="{BF093805-AF47-4CF2-8905-4CCEFA4AF1D6}" destId="{911115C8-2D94-4805-BCB8-44641074E752}" srcOrd="0" destOrd="0" presId="urn:microsoft.com/office/officeart/2018/2/layout/IconLabelList"/>
    <dgm:cxn modelId="{BBE6D832-10FF-4419-894D-A328CE961447}" type="presParOf" srcId="{BF093805-AF47-4CF2-8905-4CCEFA4AF1D6}" destId="{1724A825-E6E0-4F74-B2F8-F75F70A1A5A0}" srcOrd="1" destOrd="0" presId="urn:microsoft.com/office/officeart/2018/2/layout/IconLabelList"/>
    <dgm:cxn modelId="{FD0E1CF9-2822-4D2B-9A4F-D45C39B25C87}" type="presParOf" srcId="{BF093805-AF47-4CF2-8905-4CCEFA4AF1D6}" destId="{C3CF06F8-419C-4A74-ADF9-330E598A2F1B}" srcOrd="2" destOrd="0" presId="urn:microsoft.com/office/officeart/2018/2/layout/IconLabelList"/>
    <dgm:cxn modelId="{E01035D8-04DC-407E-9657-E8471125ED02}" type="presParOf" srcId="{373B967E-6621-440F-BABF-E93CF878A34F}" destId="{E7749E10-FC38-4EB7-BE96-932F891707A8}" srcOrd="3" destOrd="0" presId="urn:microsoft.com/office/officeart/2018/2/layout/IconLabelList"/>
    <dgm:cxn modelId="{3AF792F7-D268-40C2-BE73-F8B68202612B}" type="presParOf" srcId="{373B967E-6621-440F-BABF-E93CF878A34F}" destId="{3AFC1CD0-8EF9-4DB2-AD56-02532F66B9BD}" srcOrd="4" destOrd="0" presId="urn:microsoft.com/office/officeart/2018/2/layout/IconLabelList"/>
    <dgm:cxn modelId="{E2107426-6750-401C-B825-06198785133F}" type="presParOf" srcId="{3AFC1CD0-8EF9-4DB2-AD56-02532F66B9BD}" destId="{F52A7A5F-14CD-4142-A1FD-E4FEC79F1EEE}" srcOrd="0" destOrd="0" presId="urn:microsoft.com/office/officeart/2018/2/layout/IconLabelList"/>
    <dgm:cxn modelId="{9E17CBD2-E7F9-4513-8601-3F2D57E2B107}" type="presParOf" srcId="{3AFC1CD0-8EF9-4DB2-AD56-02532F66B9BD}" destId="{D2E0710F-8576-49EC-9F60-D81B85C33163}" srcOrd="1" destOrd="0" presId="urn:microsoft.com/office/officeart/2018/2/layout/IconLabelList"/>
    <dgm:cxn modelId="{FA856317-FE67-47B3-873A-F0690736DC70}" type="presParOf" srcId="{3AFC1CD0-8EF9-4DB2-AD56-02532F66B9BD}" destId="{0C664154-1655-4E32-A415-BE5A2379FC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23A9EB-2484-415E-9DF5-D076597E65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158180-8842-4CDD-B072-3F000CB407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Climate Change is a Global Problem</a:t>
          </a:r>
        </a:p>
      </dgm:t>
    </dgm:pt>
    <dgm:pt modelId="{CC9F7642-BB90-4C67-8A78-1A09CA132464}" type="parTrans" cxnId="{AB2CB1B5-30A2-4C79-928A-D4DC6EB4DAC6}">
      <dgm:prSet/>
      <dgm:spPr/>
      <dgm:t>
        <a:bodyPr/>
        <a:lstStyle/>
        <a:p>
          <a:endParaRPr lang="en-US"/>
        </a:p>
      </dgm:t>
    </dgm:pt>
    <dgm:pt modelId="{F9A9FDEA-40F6-4869-91EF-54BF59F17886}" type="sibTrans" cxnId="{AB2CB1B5-30A2-4C79-928A-D4DC6EB4DAC6}">
      <dgm:prSet/>
      <dgm:spPr/>
      <dgm:t>
        <a:bodyPr/>
        <a:lstStyle/>
        <a:p>
          <a:endParaRPr lang="en-US"/>
        </a:p>
      </dgm:t>
    </dgm:pt>
    <dgm:pt modelId="{BF31D375-8EBE-4428-98E9-FD5CF93F6B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Coal power should be phased out</a:t>
          </a:r>
        </a:p>
      </dgm:t>
    </dgm:pt>
    <dgm:pt modelId="{399DEB3A-3715-481D-B531-0F1003EAE209}" type="parTrans" cxnId="{093E36D3-9886-47D9-A4F4-F033BEEF85F9}">
      <dgm:prSet/>
      <dgm:spPr/>
      <dgm:t>
        <a:bodyPr/>
        <a:lstStyle/>
        <a:p>
          <a:endParaRPr lang="en-US"/>
        </a:p>
      </dgm:t>
    </dgm:pt>
    <dgm:pt modelId="{1CD5C21E-1B78-48D8-8761-B2BBEA8A719A}" type="sibTrans" cxnId="{093E36D3-9886-47D9-A4F4-F033BEEF85F9}">
      <dgm:prSet/>
      <dgm:spPr/>
      <dgm:t>
        <a:bodyPr/>
        <a:lstStyle/>
        <a:p>
          <a:endParaRPr lang="en-US"/>
        </a:p>
      </dgm:t>
    </dgm:pt>
    <dgm:pt modelId="{613C2969-ACB5-4298-9AB1-403DC8681C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Developing Nations use lots of Coal</a:t>
          </a:r>
          <a:endParaRPr lang="en-US" dirty="0"/>
        </a:p>
      </dgm:t>
    </dgm:pt>
    <dgm:pt modelId="{120012FF-A7A6-45F3-8983-E7C03BA88E44}" type="parTrans" cxnId="{4D7F6EA1-6398-40A5-B3E1-5747D346665F}">
      <dgm:prSet/>
      <dgm:spPr/>
      <dgm:t>
        <a:bodyPr/>
        <a:lstStyle/>
        <a:p>
          <a:endParaRPr lang="en-US"/>
        </a:p>
      </dgm:t>
    </dgm:pt>
    <dgm:pt modelId="{43DB8064-A1CF-49D5-B7D2-C6C8B8DB44AF}" type="sibTrans" cxnId="{4D7F6EA1-6398-40A5-B3E1-5747D346665F}">
      <dgm:prSet/>
      <dgm:spPr/>
      <dgm:t>
        <a:bodyPr/>
        <a:lstStyle/>
        <a:p>
          <a:endParaRPr lang="en-US"/>
        </a:p>
      </dgm:t>
    </dgm:pt>
    <dgm:pt modelId="{A881268C-541D-4A9A-B7A7-5C1F66EF8D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Coal power plants are cheap</a:t>
          </a:r>
        </a:p>
      </dgm:t>
    </dgm:pt>
    <dgm:pt modelId="{719BB0DD-16EA-4B8C-8563-71EE611F541F}" type="parTrans" cxnId="{8BA9A2DE-A8D2-4868-A814-7730199E3B05}">
      <dgm:prSet/>
      <dgm:spPr/>
      <dgm:t>
        <a:bodyPr/>
        <a:lstStyle/>
        <a:p>
          <a:endParaRPr lang="en-US"/>
        </a:p>
      </dgm:t>
    </dgm:pt>
    <dgm:pt modelId="{5F6E2CB2-388A-4EBA-AEB3-61FB243B30F5}" type="sibTrans" cxnId="{8BA9A2DE-A8D2-4868-A814-7730199E3B05}">
      <dgm:prSet/>
      <dgm:spPr/>
      <dgm:t>
        <a:bodyPr/>
        <a:lstStyle/>
        <a:p>
          <a:endParaRPr lang="en-US"/>
        </a:p>
      </dgm:t>
    </dgm:pt>
    <dgm:pt modelId="{176D9004-AEF7-4DC8-A916-5DDAB40286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have more pressing matters</a:t>
          </a:r>
        </a:p>
      </dgm:t>
    </dgm:pt>
    <dgm:pt modelId="{0AF79B10-8570-4F0A-BDA3-3335924C2F92}" type="parTrans" cxnId="{A773CC4B-71A9-4423-9389-91C49F5D5B84}">
      <dgm:prSet/>
      <dgm:spPr/>
      <dgm:t>
        <a:bodyPr/>
        <a:lstStyle/>
        <a:p>
          <a:endParaRPr lang="en-US"/>
        </a:p>
      </dgm:t>
    </dgm:pt>
    <dgm:pt modelId="{0BE8B150-089F-4D5A-A275-3835424B744E}" type="sibTrans" cxnId="{A773CC4B-71A9-4423-9389-91C49F5D5B84}">
      <dgm:prSet/>
      <dgm:spPr/>
      <dgm:t>
        <a:bodyPr/>
        <a:lstStyle/>
        <a:p>
          <a:endParaRPr lang="en-US"/>
        </a:p>
      </dgm:t>
    </dgm:pt>
    <dgm:pt modelId="{090AD32E-2863-4C86-B3EB-8B88300F0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China, India, Australia move to other power sources</a:t>
          </a:r>
        </a:p>
      </dgm:t>
    </dgm:pt>
    <dgm:pt modelId="{6BED4615-A964-4CBD-9C1D-49C491064807}" type="parTrans" cxnId="{FF07EC0D-86DF-43A3-8E99-B7F20A39378F}">
      <dgm:prSet/>
      <dgm:spPr/>
      <dgm:t>
        <a:bodyPr/>
        <a:lstStyle/>
        <a:p>
          <a:endParaRPr lang="en-US"/>
        </a:p>
      </dgm:t>
    </dgm:pt>
    <dgm:pt modelId="{C18058C2-1C41-4C39-9958-35560D9B642A}" type="sibTrans" cxnId="{FF07EC0D-86DF-43A3-8E99-B7F20A39378F}">
      <dgm:prSet/>
      <dgm:spPr/>
      <dgm:t>
        <a:bodyPr/>
        <a:lstStyle/>
        <a:p>
          <a:endParaRPr lang="en-US"/>
        </a:p>
      </dgm:t>
    </dgm:pt>
    <dgm:pt modelId="{7711AFF9-9096-40ED-8C8E-1268F1ED4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Like </a:t>
          </a:r>
          <a:r>
            <a:rPr lang="en-US" b="1" dirty="0"/>
            <a:t>Nuclear</a:t>
          </a:r>
          <a:r>
            <a:rPr lang="en-US" dirty="0"/>
            <a:t>, Natural Gas, or Hydro</a:t>
          </a:r>
        </a:p>
      </dgm:t>
    </dgm:pt>
    <dgm:pt modelId="{A2371322-517D-4AA9-8127-6E380EDF904A}" type="parTrans" cxnId="{0090AD87-0E70-4D32-B93A-9238EBEAD379}">
      <dgm:prSet/>
      <dgm:spPr/>
      <dgm:t>
        <a:bodyPr/>
        <a:lstStyle/>
        <a:p>
          <a:endParaRPr lang="en-US"/>
        </a:p>
      </dgm:t>
    </dgm:pt>
    <dgm:pt modelId="{F1D82390-1D24-488D-B966-A3EC86D69C75}" type="sibTrans" cxnId="{0090AD87-0E70-4D32-B93A-9238EBEAD379}">
      <dgm:prSet/>
      <dgm:spPr/>
      <dgm:t>
        <a:bodyPr/>
        <a:lstStyle/>
        <a:p>
          <a:endParaRPr lang="en-US"/>
        </a:p>
      </dgm:t>
    </dgm:pt>
    <dgm:pt modelId="{73521BD7-2738-4E1B-9BBF-79005617805E}" type="pres">
      <dgm:prSet presAssocID="{1B23A9EB-2484-415E-9DF5-D076597E650E}" presName="root" presStyleCnt="0">
        <dgm:presLayoutVars>
          <dgm:dir/>
          <dgm:resizeHandles val="exact"/>
        </dgm:presLayoutVars>
      </dgm:prSet>
      <dgm:spPr/>
    </dgm:pt>
    <dgm:pt modelId="{2ADFB7F4-B56E-4F6E-8AA7-B89CE5E28DC3}" type="pres">
      <dgm:prSet presAssocID="{42158180-8842-4CDD-B072-3F000CB40787}" presName="compNode" presStyleCnt="0"/>
      <dgm:spPr/>
    </dgm:pt>
    <dgm:pt modelId="{A1213CC5-596F-4575-911B-C46B2BFFCC15}" type="pres">
      <dgm:prSet presAssocID="{42158180-8842-4CDD-B072-3F000CB40787}" presName="bgRect" presStyleLbl="bgShp" presStyleIdx="0" presStyleCnt="4"/>
      <dgm:spPr/>
    </dgm:pt>
    <dgm:pt modelId="{CA8C4D57-73C3-4788-BA37-B999CE041A94}" type="pres">
      <dgm:prSet presAssocID="{42158180-8842-4CDD-B072-3F000CB407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74CA119-EBEE-4EAA-A7FE-3104CD1D59FE}" type="pres">
      <dgm:prSet presAssocID="{42158180-8842-4CDD-B072-3F000CB40787}" presName="spaceRect" presStyleCnt="0"/>
      <dgm:spPr/>
    </dgm:pt>
    <dgm:pt modelId="{D212ED1F-E84A-40B0-AB70-C205662C2F26}" type="pres">
      <dgm:prSet presAssocID="{42158180-8842-4CDD-B072-3F000CB40787}" presName="parTx" presStyleLbl="revTx" presStyleIdx="0" presStyleCnt="6">
        <dgm:presLayoutVars>
          <dgm:chMax val="0"/>
          <dgm:chPref val="0"/>
        </dgm:presLayoutVars>
      </dgm:prSet>
      <dgm:spPr/>
    </dgm:pt>
    <dgm:pt modelId="{470994A3-3D02-4105-944A-844A567CF2A9}" type="pres">
      <dgm:prSet presAssocID="{F9A9FDEA-40F6-4869-91EF-54BF59F17886}" presName="sibTrans" presStyleCnt="0"/>
      <dgm:spPr/>
    </dgm:pt>
    <dgm:pt modelId="{C11788F9-7B64-4C84-8400-360CBF049B8A}" type="pres">
      <dgm:prSet presAssocID="{BF31D375-8EBE-4428-98E9-FD5CF93F6B56}" presName="compNode" presStyleCnt="0"/>
      <dgm:spPr/>
    </dgm:pt>
    <dgm:pt modelId="{6276898C-AF91-4A00-AAE0-CD2830B34BC7}" type="pres">
      <dgm:prSet presAssocID="{BF31D375-8EBE-4428-98E9-FD5CF93F6B56}" presName="bgRect" presStyleLbl="bgShp" presStyleIdx="1" presStyleCnt="4"/>
      <dgm:spPr/>
    </dgm:pt>
    <dgm:pt modelId="{E9EA5F7E-DA99-4BC0-A335-821F47C5713B}" type="pres">
      <dgm:prSet presAssocID="{BF31D375-8EBE-4428-98E9-FD5CF93F6B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C1F78B-6EF6-40A7-9756-7BFA0F2EED16}" type="pres">
      <dgm:prSet presAssocID="{BF31D375-8EBE-4428-98E9-FD5CF93F6B56}" presName="spaceRect" presStyleCnt="0"/>
      <dgm:spPr/>
    </dgm:pt>
    <dgm:pt modelId="{4B95E159-94A4-45E7-B252-162671818F3F}" type="pres">
      <dgm:prSet presAssocID="{BF31D375-8EBE-4428-98E9-FD5CF93F6B56}" presName="parTx" presStyleLbl="revTx" presStyleIdx="1" presStyleCnt="6">
        <dgm:presLayoutVars>
          <dgm:chMax val="0"/>
          <dgm:chPref val="0"/>
        </dgm:presLayoutVars>
      </dgm:prSet>
      <dgm:spPr/>
    </dgm:pt>
    <dgm:pt modelId="{BC7C166F-0A9A-474F-ADE7-D24AD501FF86}" type="pres">
      <dgm:prSet presAssocID="{1CD5C21E-1B78-48D8-8761-B2BBEA8A719A}" presName="sibTrans" presStyleCnt="0"/>
      <dgm:spPr/>
    </dgm:pt>
    <dgm:pt modelId="{54748D79-7581-4DB4-81A8-5E0E3096E1A9}" type="pres">
      <dgm:prSet presAssocID="{613C2969-ACB5-4298-9AB1-403DC8681C8F}" presName="compNode" presStyleCnt="0"/>
      <dgm:spPr/>
    </dgm:pt>
    <dgm:pt modelId="{C58FA73D-5765-4391-B7E3-C72B5FAFAB77}" type="pres">
      <dgm:prSet presAssocID="{613C2969-ACB5-4298-9AB1-403DC8681C8F}" presName="bgRect" presStyleLbl="bgShp" presStyleIdx="2" presStyleCnt="4"/>
      <dgm:spPr/>
    </dgm:pt>
    <dgm:pt modelId="{1BA37AA0-5EEE-47A1-B8D9-6210DA4EA40C}" type="pres">
      <dgm:prSet presAssocID="{613C2969-ACB5-4298-9AB1-403DC8681C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E97F16A5-438D-4FE4-857A-3C6282A8892D}" type="pres">
      <dgm:prSet presAssocID="{613C2969-ACB5-4298-9AB1-403DC8681C8F}" presName="spaceRect" presStyleCnt="0"/>
      <dgm:spPr/>
    </dgm:pt>
    <dgm:pt modelId="{F0380649-C147-41EC-A4D9-9DD23A34D153}" type="pres">
      <dgm:prSet presAssocID="{613C2969-ACB5-4298-9AB1-403DC8681C8F}" presName="parTx" presStyleLbl="revTx" presStyleIdx="2" presStyleCnt="6">
        <dgm:presLayoutVars>
          <dgm:chMax val="0"/>
          <dgm:chPref val="0"/>
        </dgm:presLayoutVars>
      </dgm:prSet>
      <dgm:spPr/>
    </dgm:pt>
    <dgm:pt modelId="{64826A9E-6E69-4AF2-8E2A-481F6C15B387}" type="pres">
      <dgm:prSet presAssocID="{613C2969-ACB5-4298-9AB1-403DC8681C8F}" presName="desTx" presStyleLbl="revTx" presStyleIdx="3" presStyleCnt="6">
        <dgm:presLayoutVars/>
      </dgm:prSet>
      <dgm:spPr/>
    </dgm:pt>
    <dgm:pt modelId="{3EF4DFFE-1731-4652-BD4D-89C3DFE2675D}" type="pres">
      <dgm:prSet presAssocID="{43DB8064-A1CF-49D5-B7D2-C6C8B8DB44AF}" presName="sibTrans" presStyleCnt="0"/>
      <dgm:spPr/>
    </dgm:pt>
    <dgm:pt modelId="{7B6DBBB2-E918-4BAB-857A-4D5AC35D2DC5}" type="pres">
      <dgm:prSet presAssocID="{090AD32E-2863-4C86-B3EB-8B88300F0FCD}" presName="compNode" presStyleCnt="0"/>
      <dgm:spPr/>
    </dgm:pt>
    <dgm:pt modelId="{5A924B83-86EB-4BC7-94CB-9AFABD6B0610}" type="pres">
      <dgm:prSet presAssocID="{090AD32E-2863-4C86-B3EB-8B88300F0FCD}" presName="bgRect" presStyleLbl="bgShp" presStyleIdx="3" presStyleCnt="4"/>
      <dgm:spPr/>
    </dgm:pt>
    <dgm:pt modelId="{98A36E86-14C5-4E8B-9DB9-7D7864856E15}" type="pres">
      <dgm:prSet presAssocID="{090AD32E-2863-4C86-B3EB-8B88300F0F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3060812E-D9D6-4377-ADBA-A81EC42529B6}" type="pres">
      <dgm:prSet presAssocID="{090AD32E-2863-4C86-B3EB-8B88300F0FCD}" presName="spaceRect" presStyleCnt="0"/>
      <dgm:spPr/>
    </dgm:pt>
    <dgm:pt modelId="{E4BD5993-691C-4FFE-B310-4F00D6F93497}" type="pres">
      <dgm:prSet presAssocID="{090AD32E-2863-4C86-B3EB-8B88300F0FCD}" presName="parTx" presStyleLbl="revTx" presStyleIdx="4" presStyleCnt="6">
        <dgm:presLayoutVars>
          <dgm:chMax val="0"/>
          <dgm:chPref val="0"/>
        </dgm:presLayoutVars>
      </dgm:prSet>
      <dgm:spPr/>
    </dgm:pt>
    <dgm:pt modelId="{7DABB6A7-1BD3-45EF-8400-35D5AB2179AA}" type="pres">
      <dgm:prSet presAssocID="{090AD32E-2863-4C86-B3EB-8B88300F0FCD}" presName="desTx" presStyleLbl="revTx" presStyleIdx="5" presStyleCnt="6">
        <dgm:presLayoutVars/>
      </dgm:prSet>
      <dgm:spPr/>
    </dgm:pt>
  </dgm:ptLst>
  <dgm:cxnLst>
    <dgm:cxn modelId="{FF07EC0D-86DF-43A3-8E99-B7F20A39378F}" srcId="{1B23A9EB-2484-415E-9DF5-D076597E650E}" destId="{090AD32E-2863-4C86-B3EB-8B88300F0FCD}" srcOrd="3" destOrd="0" parTransId="{6BED4615-A964-4CBD-9C1D-49C491064807}" sibTransId="{C18058C2-1C41-4C39-9958-35560D9B642A}"/>
    <dgm:cxn modelId="{70D6951D-C511-4880-9E05-ED4865447A38}" type="presOf" srcId="{090AD32E-2863-4C86-B3EB-8B88300F0FCD}" destId="{E4BD5993-691C-4FFE-B310-4F00D6F93497}" srcOrd="0" destOrd="0" presId="urn:microsoft.com/office/officeart/2018/2/layout/IconVerticalSolidList"/>
    <dgm:cxn modelId="{A773CC4B-71A9-4423-9389-91C49F5D5B84}" srcId="{613C2969-ACB5-4298-9AB1-403DC8681C8F}" destId="{176D9004-AEF7-4DC8-A916-5DDAB402868A}" srcOrd="1" destOrd="0" parTransId="{0AF79B10-8570-4F0A-BDA3-3335924C2F92}" sibTransId="{0BE8B150-089F-4D5A-A275-3835424B744E}"/>
    <dgm:cxn modelId="{A438334E-990E-4C5C-99C4-DCB863B77F84}" type="presOf" srcId="{42158180-8842-4CDD-B072-3F000CB40787}" destId="{D212ED1F-E84A-40B0-AB70-C205662C2F26}" srcOrd="0" destOrd="0" presId="urn:microsoft.com/office/officeart/2018/2/layout/IconVerticalSolidList"/>
    <dgm:cxn modelId="{69FCA879-DD65-4D1D-989D-D4D2C203865A}" type="presOf" srcId="{7711AFF9-9096-40ED-8C8E-1268F1ED45AC}" destId="{7DABB6A7-1BD3-45EF-8400-35D5AB2179AA}" srcOrd="0" destOrd="0" presId="urn:microsoft.com/office/officeart/2018/2/layout/IconVerticalSolidList"/>
    <dgm:cxn modelId="{0090AD87-0E70-4D32-B93A-9238EBEAD379}" srcId="{090AD32E-2863-4C86-B3EB-8B88300F0FCD}" destId="{7711AFF9-9096-40ED-8C8E-1268F1ED45AC}" srcOrd="0" destOrd="0" parTransId="{A2371322-517D-4AA9-8127-6E380EDF904A}" sibTransId="{F1D82390-1D24-488D-B966-A3EC86D69C75}"/>
    <dgm:cxn modelId="{4749B890-56D8-4468-9734-D3EF6DCCA258}" type="presOf" srcId="{BF31D375-8EBE-4428-98E9-FD5CF93F6B56}" destId="{4B95E159-94A4-45E7-B252-162671818F3F}" srcOrd="0" destOrd="0" presId="urn:microsoft.com/office/officeart/2018/2/layout/IconVerticalSolidList"/>
    <dgm:cxn modelId="{43218092-6D65-4645-9E6A-D6BE86D72C41}" type="presOf" srcId="{176D9004-AEF7-4DC8-A916-5DDAB402868A}" destId="{64826A9E-6E69-4AF2-8E2A-481F6C15B387}" srcOrd="0" destOrd="1" presId="urn:microsoft.com/office/officeart/2018/2/layout/IconVerticalSolidList"/>
    <dgm:cxn modelId="{AC90DE9A-C90A-4346-86B2-992521AA257A}" type="presOf" srcId="{1B23A9EB-2484-415E-9DF5-D076597E650E}" destId="{73521BD7-2738-4E1B-9BBF-79005617805E}" srcOrd="0" destOrd="0" presId="urn:microsoft.com/office/officeart/2018/2/layout/IconVerticalSolidList"/>
    <dgm:cxn modelId="{4D7F6EA1-6398-40A5-B3E1-5747D346665F}" srcId="{1B23A9EB-2484-415E-9DF5-D076597E650E}" destId="{613C2969-ACB5-4298-9AB1-403DC8681C8F}" srcOrd="2" destOrd="0" parTransId="{120012FF-A7A6-45F3-8983-E7C03BA88E44}" sibTransId="{43DB8064-A1CF-49D5-B7D2-C6C8B8DB44AF}"/>
    <dgm:cxn modelId="{AB2CB1B5-30A2-4C79-928A-D4DC6EB4DAC6}" srcId="{1B23A9EB-2484-415E-9DF5-D076597E650E}" destId="{42158180-8842-4CDD-B072-3F000CB40787}" srcOrd="0" destOrd="0" parTransId="{CC9F7642-BB90-4C67-8A78-1A09CA132464}" sibTransId="{F9A9FDEA-40F6-4869-91EF-54BF59F17886}"/>
    <dgm:cxn modelId="{506592B7-F339-41DE-B640-2B7B491113D0}" type="presOf" srcId="{A881268C-541D-4A9A-B7A7-5C1F66EF8D64}" destId="{64826A9E-6E69-4AF2-8E2A-481F6C15B387}" srcOrd="0" destOrd="0" presId="urn:microsoft.com/office/officeart/2018/2/layout/IconVerticalSolidList"/>
    <dgm:cxn modelId="{C9CED6C5-0448-4BD1-B868-B8F57713B371}" type="presOf" srcId="{613C2969-ACB5-4298-9AB1-403DC8681C8F}" destId="{F0380649-C147-41EC-A4D9-9DD23A34D153}" srcOrd="0" destOrd="0" presId="urn:microsoft.com/office/officeart/2018/2/layout/IconVerticalSolidList"/>
    <dgm:cxn modelId="{093E36D3-9886-47D9-A4F4-F033BEEF85F9}" srcId="{1B23A9EB-2484-415E-9DF5-D076597E650E}" destId="{BF31D375-8EBE-4428-98E9-FD5CF93F6B56}" srcOrd="1" destOrd="0" parTransId="{399DEB3A-3715-481D-B531-0F1003EAE209}" sibTransId="{1CD5C21E-1B78-48D8-8761-B2BBEA8A719A}"/>
    <dgm:cxn modelId="{8BA9A2DE-A8D2-4868-A814-7730199E3B05}" srcId="{613C2969-ACB5-4298-9AB1-403DC8681C8F}" destId="{A881268C-541D-4A9A-B7A7-5C1F66EF8D64}" srcOrd="0" destOrd="0" parTransId="{719BB0DD-16EA-4B8C-8563-71EE611F541F}" sibTransId="{5F6E2CB2-388A-4EBA-AEB3-61FB243B30F5}"/>
    <dgm:cxn modelId="{A11F4A9B-DB63-4495-AA60-8041EB329D5B}" type="presParOf" srcId="{73521BD7-2738-4E1B-9BBF-79005617805E}" destId="{2ADFB7F4-B56E-4F6E-8AA7-B89CE5E28DC3}" srcOrd="0" destOrd="0" presId="urn:microsoft.com/office/officeart/2018/2/layout/IconVerticalSolidList"/>
    <dgm:cxn modelId="{98C14E48-CA70-434A-B565-F1F593826A4A}" type="presParOf" srcId="{2ADFB7F4-B56E-4F6E-8AA7-B89CE5E28DC3}" destId="{A1213CC5-596F-4575-911B-C46B2BFFCC15}" srcOrd="0" destOrd="0" presId="urn:microsoft.com/office/officeart/2018/2/layout/IconVerticalSolidList"/>
    <dgm:cxn modelId="{A06586D5-C424-49D7-A571-1EEC64FD2A3C}" type="presParOf" srcId="{2ADFB7F4-B56E-4F6E-8AA7-B89CE5E28DC3}" destId="{CA8C4D57-73C3-4788-BA37-B999CE041A94}" srcOrd="1" destOrd="0" presId="urn:microsoft.com/office/officeart/2018/2/layout/IconVerticalSolidList"/>
    <dgm:cxn modelId="{446091F8-77A6-4C9B-951D-600B5F829EA2}" type="presParOf" srcId="{2ADFB7F4-B56E-4F6E-8AA7-B89CE5E28DC3}" destId="{474CA119-EBEE-4EAA-A7FE-3104CD1D59FE}" srcOrd="2" destOrd="0" presId="urn:microsoft.com/office/officeart/2018/2/layout/IconVerticalSolidList"/>
    <dgm:cxn modelId="{5FB667CE-7B9C-495B-AE16-1C7D4DDCEFDC}" type="presParOf" srcId="{2ADFB7F4-B56E-4F6E-8AA7-B89CE5E28DC3}" destId="{D212ED1F-E84A-40B0-AB70-C205662C2F26}" srcOrd="3" destOrd="0" presId="urn:microsoft.com/office/officeart/2018/2/layout/IconVerticalSolidList"/>
    <dgm:cxn modelId="{B328B42E-0336-431B-A6D3-D8A1FECEE56F}" type="presParOf" srcId="{73521BD7-2738-4E1B-9BBF-79005617805E}" destId="{470994A3-3D02-4105-944A-844A567CF2A9}" srcOrd="1" destOrd="0" presId="urn:microsoft.com/office/officeart/2018/2/layout/IconVerticalSolidList"/>
    <dgm:cxn modelId="{F6FB3CA7-A824-4924-9E77-11EEF70467FD}" type="presParOf" srcId="{73521BD7-2738-4E1B-9BBF-79005617805E}" destId="{C11788F9-7B64-4C84-8400-360CBF049B8A}" srcOrd="2" destOrd="0" presId="urn:microsoft.com/office/officeart/2018/2/layout/IconVerticalSolidList"/>
    <dgm:cxn modelId="{DDFACADA-99DA-416A-ACED-C8D899C19EC8}" type="presParOf" srcId="{C11788F9-7B64-4C84-8400-360CBF049B8A}" destId="{6276898C-AF91-4A00-AAE0-CD2830B34BC7}" srcOrd="0" destOrd="0" presId="urn:microsoft.com/office/officeart/2018/2/layout/IconVerticalSolidList"/>
    <dgm:cxn modelId="{2110723B-2EFE-4CCE-A480-F075A50119BF}" type="presParOf" srcId="{C11788F9-7B64-4C84-8400-360CBF049B8A}" destId="{E9EA5F7E-DA99-4BC0-A335-821F47C5713B}" srcOrd="1" destOrd="0" presId="urn:microsoft.com/office/officeart/2018/2/layout/IconVerticalSolidList"/>
    <dgm:cxn modelId="{87E21946-A5B4-4F9C-9E59-3BFBFA28C3CD}" type="presParOf" srcId="{C11788F9-7B64-4C84-8400-360CBF049B8A}" destId="{E6C1F78B-6EF6-40A7-9756-7BFA0F2EED16}" srcOrd="2" destOrd="0" presId="urn:microsoft.com/office/officeart/2018/2/layout/IconVerticalSolidList"/>
    <dgm:cxn modelId="{9ACBFCCA-5C81-4392-99AF-356FE62BD212}" type="presParOf" srcId="{C11788F9-7B64-4C84-8400-360CBF049B8A}" destId="{4B95E159-94A4-45E7-B252-162671818F3F}" srcOrd="3" destOrd="0" presId="urn:microsoft.com/office/officeart/2018/2/layout/IconVerticalSolidList"/>
    <dgm:cxn modelId="{66598BF2-E434-4065-B014-739EDF91FEBF}" type="presParOf" srcId="{73521BD7-2738-4E1B-9BBF-79005617805E}" destId="{BC7C166F-0A9A-474F-ADE7-D24AD501FF86}" srcOrd="3" destOrd="0" presId="urn:microsoft.com/office/officeart/2018/2/layout/IconVerticalSolidList"/>
    <dgm:cxn modelId="{4223AB6B-79B6-4102-B619-E225A078C589}" type="presParOf" srcId="{73521BD7-2738-4E1B-9BBF-79005617805E}" destId="{54748D79-7581-4DB4-81A8-5E0E3096E1A9}" srcOrd="4" destOrd="0" presId="urn:microsoft.com/office/officeart/2018/2/layout/IconVerticalSolidList"/>
    <dgm:cxn modelId="{ECF6E555-5296-44A4-BD16-A4DE754489E9}" type="presParOf" srcId="{54748D79-7581-4DB4-81A8-5E0E3096E1A9}" destId="{C58FA73D-5765-4391-B7E3-C72B5FAFAB77}" srcOrd="0" destOrd="0" presId="urn:microsoft.com/office/officeart/2018/2/layout/IconVerticalSolidList"/>
    <dgm:cxn modelId="{9372E50A-E619-4D28-A94A-3D331BA223C3}" type="presParOf" srcId="{54748D79-7581-4DB4-81A8-5E0E3096E1A9}" destId="{1BA37AA0-5EEE-47A1-B8D9-6210DA4EA40C}" srcOrd="1" destOrd="0" presId="urn:microsoft.com/office/officeart/2018/2/layout/IconVerticalSolidList"/>
    <dgm:cxn modelId="{A975D5CE-C477-456D-B43E-A9B8BD03F497}" type="presParOf" srcId="{54748D79-7581-4DB4-81A8-5E0E3096E1A9}" destId="{E97F16A5-438D-4FE4-857A-3C6282A8892D}" srcOrd="2" destOrd="0" presId="urn:microsoft.com/office/officeart/2018/2/layout/IconVerticalSolidList"/>
    <dgm:cxn modelId="{1DB7F560-9583-43A2-899D-A1FF63DDCDAC}" type="presParOf" srcId="{54748D79-7581-4DB4-81A8-5E0E3096E1A9}" destId="{F0380649-C147-41EC-A4D9-9DD23A34D153}" srcOrd="3" destOrd="0" presId="urn:microsoft.com/office/officeart/2018/2/layout/IconVerticalSolidList"/>
    <dgm:cxn modelId="{B0575D5D-6B08-4ED2-98D8-001186831A6B}" type="presParOf" srcId="{54748D79-7581-4DB4-81A8-5E0E3096E1A9}" destId="{64826A9E-6E69-4AF2-8E2A-481F6C15B387}" srcOrd="4" destOrd="0" presId="urn:microsoft.com/office/officeart/2018/2/layout/IconVerticalSolidList"/>
    <dgm:cxn modelId="{FFA73BF6-7F72-47C0-8CF6-285F23C6C8F3}" type="presParOf" srcId="{73521BD7-2738-4E1B-9BBF-79005617805E}" destId="{3EF4DFFE-1731-4652-BD4D-89C3DFE2675D}" srcOrd="5" destOrd="0" presId="urn:microsoft.com/office/officeart/2018/2/layout/IconVerticalSolidList"/>
    <dgm:cxn modelId="{D73C927A-C476-4229-8C12-9524D356602E}" type="presParOf" srcId="{73521BD7-2738-4E1B-9BBF-79005617805E}" destId="{7B6DBBB2-E918-4BAB-857A-4D5AC35D2DC5}" srcOrd="6" destOrd="0" presId="urn:microsoft.com/office/officeart/2018/2/layout/IconVerticalSolidList"/>
    <dgm:cxn modelId="{574F313C-C368-4687-9986-C2ED1584B560}" type="presParOf" srcId="{7B6DBBB2-E918-4BAB-857A-4D5AC35D2DC5}" destId="{5A924B83-86EB-4BC7-94CB-9AFABD6B0610}" srcOrd="0" destOrd="0" presId="urn:microsoft.com/office/officeart/2018/2/layout/IconVerticalSolidList"/>
    <dgm:cxn modelId="{DA1BC52C-523F-4C48-9356-DC63431154C5}" type="presParOf" srcId="{7B6DBBB2-E918-4BAB-857A-4D5AC35D2DC5}" destId="{98A36E86-14C5-4E8B-9DB9-7D7864856E15}" srcOrd="1" destOrd="0" presId="urn:microsoft.com/office/officeart/2018/2/layout/IconVerticalSolidList"/>
    <dgm:cxn modelId="{8D969CBE-0A70-4CED-B8EC-19F4E69E0F0A}" type="presParOf" srcId="{7B6DBBB2-E918-4BAB-857A-4D5AC35D2DC5}" destId="{3060812E-D9D6-4377-ADBA-A81EC42529B6}" srcOrd="2" destOrd="0" presId="urn:microsoft.com/office/officeart/2018/2/layout/IconVerticalSolidList"/>
    <dgm:cxn modelId="{CCB772AF-77A8-4DBC-A632-BA7286DF210D}" type="presParOf" srcId="{7B6DBBB2-E918-4BAB-857A-4D5AC35D2DC5}" destId="{E4BD5993-691C-4FFE-B310-4F00D6F93497}" srcOrd="3" destOrd="0" presId="urn:microsoft.com/office/officeart/2018/2/layout/IconVerticalSolidList"/>
    <dgm:cxn modelId="{2BB1631D-F8E7-4B7F-871A-0DCA4ED9086F}" type="presParOf" srcId="{7B6DBBB2-E918-4BAB-857A-4D5AC35D2DC5}" destId="{7DABB6A7-1BD3-45EF-8400-35D5AB2179A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1374B-1977-4E23-82EB-38746890D93D}">
      <dsp:nvSpPr>
        <dsp:cNvPr id="0" name=""/>
        <dsp:cNvSpPr/>
      </dsp:nvSpPr>
      <dsp:spPr>
        <a:xfrm>
          <a:off x="291070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C2DCA-8ED8-4C34-B0E0-3E00659A7B67}">
      <dsp:nvSpPr>
        <dsp:cNvPr id="0" name=""/>
        <dsp:cNvSpPr/>
      </dsp:nvSpPr>
      <dsp:spPr>
        <a:xfrm>
          <a:off x="477310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75BA7-8B41-411A-B606-E5625E7A571E}">
      <dsp:nvSpPr>
        <dsp:cNvPr id="0" name=""/>
        <dsp:cNvSpPr/>
      </dsp:nvSpPr>
      <dsp:spPr>
        <a:xfrm>
          <a:off x="11709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Raw Data</a:t>
          </a:r>
        </a:p>
      </dsp:txBody>
      <dsp:txXfrm>
        <a:off x="11709" y="1146610"/>
        <a:ext cx="1432617" cy="573046"/>
      </dsp:txXfrm>
    </dsp:sp>
    <dsp:sp modelId="{5C6C13F0-E42C-4AE5-A75D-026CA14AF393}">
      <dsp:nvSpPr>
        <dsp:cNvPr id="0" name=""/>
        <dsp:cNvSpPr/>
      </dsp:nvSpPr>
      <dsp:spPr>
        <a:xfrm>
          <a:off x="1974395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E02BA-3A46-46A3-A754-1247098FEF48}">
      <dsp:nvSpPr>
        <dsp:cNvPr id="0" name=""/>
        <dsp:cNvSpPr/>
      </dsp:nvSpPr>
      <dsp:spPr>
        <a:xfrm>
          <a:off x="2160635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462B3-26E3-4FA8-AABA-45B3A3958FF4}">
      <dsp:nvSpPr>
        <dsp:cNvPr id="0" name=""/>
        <dsp:cNvSpPr/>
      </dsp:nvSpPr>
      <dsp:spPr>
        <a:xfrm>
          <a:off x="1695035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EDA Process</a:t>
          </a:r>
        </a:p>
      </dsp:txBody>
      <dsp:txXfrm>
        <a:off x="1695035" y="1146610"/>
        <a:ext cx="1432617" cy="573046"/>
      </dsp:txXfrm>
    </dsp:sp>
    <dsp:sp modelId="{EA4EAEDD-559D-4BFB-96E9-748110973822}">
      <dsp:nvSpPr>
        <dsp:cNvPr id="0" name=""/>
        <dsp:cNvSpPr/>
      </dsp:nvSpPr>
      <dsp:spPr>
        <a:xfrm>
          <a:off x="3657720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FE4BB-E86F-4F54-A2F6-4BDE0AD0F51F}">
      <dsp:nvSpPr>
        <dsp:cNvPr id="0" name=""/>
        <dsp:cNvSpPr/>
      </dsp:nvSpPr>
      <dsp:spPr>
        <a:xfrm>
          <a:off x="3843960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04CE8-1672-4571-B14E-D7835299B90D}">
      <dsp:nvSpPr>
        <dsp:cNvPr id="0" name=""/>
        <dsp:cNvSpPr/>
      </dsp:nvSpPr>
      <dsp:spPr>
        <a:xfrm>
          <a:off x="3378360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 Cleaning</a:t>
          </a:r>
        </a:p>
      </dsp:txBody>
      <dsp:txXfrm>
        <a:off x="3378360" y="1146610"/>
        <a:ext cx="1432617" cy="573046"/>
      </dsp:txXfrm>
    </dsp:sp>
    <dsp:sp modelId="{1F640EF7-E81A-47AB-9648-9FB05A48C735}">
      <dsp:nvSpPr>
        <dsp:cNvPr id="0" name=""/>
        <dsp:cNvSpPr/>
      </dsp:nvSpPr>
      <dsp:spPr>
        <a:xfrm>
          <a:off x="5341045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305FB-0077-49FA-AED8-0EE0134DB899}">
      <dsp:nvSpPr>
        <dsp:cNvPr id="0" name=""/>
        <dsp:cNvSpPr/>
      </dsp:nvSpPr>
      <dsp:spPr>
        <a:xfrm>
          <a:off x="5527286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B41E0-D80A-415B-85DD-0EA505D45FF1}">
      <dsp:nvSpPr>
        <dsp:cNvPr id="0" name=""/>
        <dsp:cNvSpPr/>
      </dsp:nvSpPr>
      <dsp:spPr>
        <a:xfrm>
          <a:off x="5061685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Analysis</a:t>
          </a:r>
        </a:p>
      </dsp:txBody>
      <dsp:txXfrm>
        <a:off x="5061685" y="1146610"/>
        <a:ext cx="1432617" cy="573046"/>
      </dsp:txXfrm>
    </dsp:sp>
    <dsp:sp modelId="{8BD60324-C6C9-4004-BBC3-A1CA23056783}">
      <dsp:nvSpPr>
        <dsp:cNvPr id="0" name=""/>
        <dsp:cNvSpPr/>
      </dsp:nvSpPr>
      <dsp:spPr>
        <a:xfrm>
          <a:off x="7024371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B8CA5-7A0F-4E46-A3FD-792C705170B6}">
      <dsp:nvSpPr>
        <dsp:cNvPr id="0" name=""/>
        <dsp:cNvSpPr/>
      </dsp:nvSpPr>
      <dsp:spPr>
        <a:xfrm>
          <a:off x="7210611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954B2-FEB2-4467-9992-BC96F0C516C8}">
      <dsp:nvSpPr>
        <dsp:cNvPr id="0" name=""/>
        <dsp:cNvSpPr/>
      </dsp:nvSpPr>
      <dsp:spPr>
        <a:xfrm>
          <a:off x="6745010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Drawing Conclusions</a:t>
          </a:r>
        </a:p>
      </dsp:txBody>
      <dsp:txXfrm>
        <a:off x="6745010" y="1146610"/>
        <a:ext cx="1432617" cy="573046"/>
      </dsp:txXfrm>
    </dsp:sp>
    <dsp:sp modelId="{629B2EB6-B3EC-4931-9581-13CA6F03E73B}">
      <dsp:nvSpPr>
        <dsp:cNvPr id="0" name=""/>
        <dsp:cNvSpPr/>
      </dsp:nvSpPr>
      <dsp:spPr>
        <a:xfrm>
          <a:off x="8707696" y="517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0B1A2-3994-472E-B1A1-80B3B916DA3E}">
      <dsp:nvSpPr>
        <dsp:cNvPr id="0" name=""/>
        <dsp:cNvSpPr/>
      </dsp:nvSpPr>
      <dsp:spPr>
        <a:xfrm>
          <a:off x="8893936" y="186757"/>
          <a:ext cx="501416" cy="5014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31BA8-86CD-4FFB-AEE7-665545663AD7}">
      <dsp:nvSpPr>
        <dsp:cNvPr id="0" name=""/>
        <dsp:cNvSpPr/>
      </dsp:nvSpPr>
      <dsp:spPr>
        <a:xfrm>
          <a:off x="8428335" y="1146610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Thank You!</a:t>
          </a:r>
        </a:p>
      </dsp:txBody>
      <dsp:txXfrm>
        <a:off x="8428335" y="1146610"/>
        <a:ext cx="1432617" cy="573046"/>
      </dsp:txXfrm>
    </dsp:sp>
    <dsp:sp modelId="{A559A6D6-8788-4265-879E-B7B60D6227E8}">
      <dsp:nvSpPr>
        <dsp:cNvPr id="0" name=""/>
        <dsp:cNvSpPr/>
      </dsp:nvSpPr>
      <dsp:spPr>
        <a:xfrm>
          <a:off x="4499383" y="2077812"/>
          <a:ext cx="873896" cy="8738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B0513-2589-4A41-A90B-5E2D2AF3B276}">
      <dsp:nvSpPr>
        <dsp:cNvPr id="0" name=""/>
        <dsp:cNvSpPr/>
      </dsp:nvSpPr>
      <dsp:spPr>
        <a:xfrm>
          <a:off x="4685623" y="2264052"/>
          <a:ext cx="501416" cy="5014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C2C36-7494-4B2F-B607-3BBCFDFAB5D1}">
      <dsp:nvSpPr>
        <dsp:cNvPr id="0" name=""/>
        <dsp:cNvSpPr/>
      </dsp:nvSpPr>
      <dsp:spPr>
        <a:xfrm>
          <a:off x="4220022" y="3223905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Citations</a:t>
          </a:r>
        </a:p>
      </dsp:txBody>
      <dsp:txXfrm>
        <a:off x="4220022" y="3223905"/>
        <a:ext cx="1432617" cy="573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FE75C-73EF-4015-A956-8A0DAA797D23}">
      <dsp:nvSpPr>
        <dsp:cNvPr id="0" name=""/>
        <dsp:cNvSpPr/>
      </dsp:nvSpPr>
      <dsp:spPr>
        <a:xfrm>
          <a:off x="1426331" y="33154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EA9A5-EFA3-4150-8C10-CDEC1092CBE3}">
      <dsp:nvSpPr>
        <dsp:cNvPr id="0" name=""/>
        <dsp:cNvSpPr/>
      </dsp:nvSpPr>
      <dsp:spPr>
        <a:xfrm>
          <a:off x="238331" y="274592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One of the highest gCO2/KWH Power Sources</a:t>
          </a:r>
        </a:p>
      </dsp:txBody>
      <dsp:txXfrm>
        <a:off x="238331" y="2745925"/>
        <a:ext cx="4320000" cy="720000"/>
      </dsp:txXfrm>
    </dsp:sp>
    <dsp:sp modelId="{F8061B21-1D0E-4527-B0EC-3E0F56ED576A}">
      <dsp:nvSpPr>
        <dsp:cNvPr id="0" name=""/>
        <dsp:cNvSpPr/>
      </dsp:nvSpPr>
      <dsp:spPr>
        <a:xfrm>
          <a:off x="6502331" y="33154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143C8-C362-4001-A70B-E5CDAA3A7ADA}">
      <dsp:nvSpPr>
        <dsp:cNvPr id="0" name=""/>
        <dsp:cNvSpPr/>
      </dsp:nvSpPr>
      <dsp:spPr>
        <a:xfrm>
          <a:off x="5314331" y="274592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Cheaper than other power sources</a:t>
          </a:r>
        </a:p>
      </dsp:txBody>
      <dsp:txXfrm>
        <a:off x="5314331" y="2745925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E520-A36D-4282-8670-FB2353CD8BCA}">
      <dsp:nvSpPr>
        <dsp:cNvPr id="0" name=""/>
        <dsp:cNvSpPr/>
      </dsp:nvSpPr>
      <dsp:spPr>
        <a:xfrm>
          <a:off x="1003615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081BA-2CD9-4812-AE90-C79783A2B1A8}">
      <dsp:nvSpPr>
        <dsp:cNvPr id="0" name=""/>
        <dsp:cNvSpPr/>
      </dsp:nvSpPr>
      <dsp:spPr>
        <a:xfrm>
          <a:off x="231117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Developing Nations →</a:t>
          </a:r>
          <a:r>
            <a:rPr lang="en-US" sz="2300" b="1" kern="1200" dirty="0"/>
            <a:t> Natural Gas</a:t>
          </a:r>
          <a:endParaRPr lang="en-US" sz="2300" kern="1200" dirty="0"/>
        </a:p>
      </dsp:txBody>
      <dsp:txXfrm>
        <a:off x="231117" y="2345892"/>
        <a:ext cx="2809082" cy="720000"/>
      </dsp:txXfrm>
    </dsp:sp>
    <dsp:sp modelId="{911115C8-2D94-4805-BCB8-44641074E752}">
      <dsp:nvSpPr>
        <dsp:cNvPr id="0" name=""/>
        <dsp:cNvSpPr/>
      </dsp:nvSpPr>
      <dsp:spPr>
        <a:xfrm>
          <a:off x="4304287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F06F8-419C-4A74-ADF9-330E598A2F1B}">
      <dsp:nvSpPr>
        <dsp:cNvPr id="0" name=""/>
        <dsp:cNvSpPr/>
      </dsp:nvSpPr>
      <dsp:spPr>
        <a:xfrm>
          <a:off x="3531790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Developed Nations → </a:t>
          </a:r>
          <a:r>
            <a:rPr lang="en-US" sz="2300" b="1" kern="1200" dirty="0"/>
            <a:t>Nuclear Power</a:t>
          </a:r>
          <a:endParaRPr lang="en-US" sz="2300" kern="1200" dirty="0"/>
        </a:p>
      </dsp:txBody>
      <dsp:txXfrm>
        <a:off x="3531790" y="2345892"/>
        <a:ext cx="2809082" cy="720000"/>
      </dsp:txXfrm>
    </dsp:sp>
    <dsp:sp modelId="{F52A7A5F-14CD-4142-A1FD-E4FEC79F1EEE}">
      <dsp:nvSpPr>
        <dsp:cNvPr id="0" name=""/>
        <dsp:cNvSpPr/>
      </dsp:nvSpPr>
      <dsp:spPr>
        <a:xfrm>
          <a:off x="7604960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64154-1655-4E32-A415-BE5A2379FC96}">
      <dsp:nvSpPr>
        <dsp:cNvPr id="0" name=""/>
        <dsp:cNvSpPr/>
      </dsp:nvSpPr>
      <dsp:spPr>
        <a:xfrm>
          <a:off x="6832462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Anything but Coal</a:t>
          </a:r>
        </a:p>
      </dsp:txBody>
      <dsp:txXfrm>
        <a:off x="6832462" y="2345892"/>
        <a:ext cx="280908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13CC5-596F-4575-911B-C46B2BFFCC15}">
      <dsp:nvSpPr>
        <dsp:cNvPr id="0" name=""/>
        <dsp:cNvSpPr/>
      </dsp:nvSpPr>
      <dsp:spPr>
        <a:xfrm>
          <a:off x="0" y="1676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C4D57-73C3-4788-BA37-B999CE041A94}">
      <dsp:nvSpPr>
        <dsp:cNvPr id="0" name=""/>
        <dsp:cNvSpPr/>
      </dsp:nvSpPr>
      <dsp:spPr>
        <a:xfrm>
          <a:off x="256981" y="192819"/>
          <a:ext cx="467239" cy="467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ED1F-E84A-40B0-AB70-C205662C2F26}">
      <dsp:nvSpPr>
        <dsp:cNvPr id="0" name=""/>
        <dsp:cNvSpPr/>
      </dsp:nvSpPr>
      <dsp:spPr>
        <a:xfrm>
          <a:off x="981202" y="1676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Climate Change is a Global Problem</a:t>
          </a:r>
        </a:p>
      </dsp:txBody>
      <dsp:txXfrm>
        <a:off x="981202" y="1676"/>
        <a:ext cx="8891668" cy="849525"/>
      </dsp:txXfrm>
    </dsp:sp>
    <dsp:sp modelId="{6276898C-AF91-4A00-AAE0-CD2830B34BC7}">
      <dsp:nvSpPr>
        <dsp:cNvPr id="0" name=""/>
        <dsp:cNvSpPr/>
      </dsp:nvSpPr>
      <dsp:spPr>
        <a:xfrm>
          <a:off x="0" y="1063583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A5F7E-DA99-4BC0-A335-821F47C5713B}">
      <dsp:nvSpPr>
        <dsp:cNvPr id="0" name=""/>
        <dsp:cNvSpPr/>
      </dsp:nvSpPr>
      <dsp:spPr>
        <a:xfrm>
          <a:off x="256981" y="1254726"/>
          <a:ext cx="467239" cy="467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5E159-94A4-45E7-B252-162671818F3F}">
      <dsp:nvSpPr>
        <dsp:cNvPr id="0" name=""/>
        <dsp:cNvSpPr/>
      </dsp:nvSpPr>
      <dsp:spPr>
        <a:xfrm>
          <a:off x="981202" y="1063583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Coal power should be phased out</a:t>
          </a:r>
        </a:p>
      </dsp:txBody>
      <dsp:txXfrm>
        <a:off x="981202" y="1063583"/>
        <a:ext cx="8891668" cy="849525"/>
      </dsp:txXfrm>
    </dsp:sp>
    <dsp:sp modelId="{C58FA73D-5765-4391-B7E3-C72B5FAFAB77}">
      <dsp:nvSpPr>
        <dsp:cNvPr id="0" name=""/>
        <dsp:cNvSpPr/>
      </dsp:nvSpPr>
      <dsp:spPr>
        <a:xfrm>
          <a:off x="0" y="2125490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37AA0-5EEE-47A1-B8D9-6210DA4EA40C}">
      <dsp:nvSpPr>
        <dsp:cNvPr id="0" name=""/>
        <dsp:cNvSpPr/>
      </dsp:nvSpPr>
      <dsp:spPr>
        <a:xfrm>
          <a:off x="256981" y="2316634"/>
          <a:ext cx="467239" cy="467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80649-C147-41EC-A4D9-9DD23A34D153}">
      <dsp:nvSpPr>
        <dsp:cNvPr id="0" name=""/>
        <dsp:cNvSpPr/>
      </dsp:nvSpPr>
      <dsp:spPr>
        <a:xfrm>
          <a:off x="981202" y="2125490"/>
          <a:ext cx="4442791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Developing Nations use lots of Coal</a:t>
          </a:r>
          <a:endParaRPr lang="en-US" sz="2100" kern="1200" dirty="0"/>
        </a:p>
      </dsp:txBody>
      <dsp:txXfrm>
        <a:off x="981202" y="2125490"/>
        <a:ext cx="4442791" cy="849525"/>
      </dsp:txXfrm>
    </dsp:sp>
    <dsp:sp modelId="{64826A9E-6E69-4AF2-8E2A-481F6C15B387}">
      <dsp:nvSpPr>
        <dsp:cNvPr id="0" name=""/>
        <dsp:cNvSpPr/>
      </dsp:nvSpPr>
      <dsp:spPr>
        <a:xfrm>
          <a:off x="5423994" y="2125490"/>
          <a:ext cx="4448876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Coal power plants are cheap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They have more pressing matters</a:t>
          </a:r>
        </a:p>
      </dsp:txBody>
      <dsp:txXfrm>
        <a:off x="5423994" y="2125490"/>
        <a:ext cx="4448876" cy="849525"/>
      </dsp:txXfrm>
    </dsp:sp>
    <dsp:sp modelId="{5A924B83-86EB-4BC7-94CB-9AFABD6B0610}">
      <dsp:nvSpPr>
        <dsp:cNvPr id="0" name=""/>
        <dsp:cNvSpPr/>
      </dsp:nvSpPr>
      <dsp:spPr>
        <a:xfrm>
          <a:off x="0" y="3187398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36E86-14C5-4E8B-9DB9-7D7864856E15}">
      <dsp:nvSpPr>
        <dsp:cNvPr id="0" name=""/>
        <dsp:cNvSpPr/>
      </dsp:nvSpPr>
      <dsp:spPr>
        <a:xfrm>
          <a:off x="256981" y="3378541"/>
          <a:ext cx="467239" cy="4672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D5993-691C-4FFE-B310-4F00D6F93497}">
      <dsp:nvSpPr>
        <dsp:cNvPr id="0" name=""/>
        <dsp:cNvSpPr/>
      </dsp:nvSpPr>
      <dsp:spPr>
        <a:xfrm>
          <a:off x="981202" y="3187398"/>
          <a:ext cx="4442791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China, India, Australia move to other power sources</a:t>
          </a:r>
        </a:p>
      </dsp:txBody>
      <dsp:txXfrm>
        <a:off x="981202" y="3187398"/>
        <a:ext cx="4442791" cy="849525"/>
      </dsp:txXfrm>
    </dsp:sp>
    <dsp:sp modelId="{7DABB6A7-1BD3-45EF-8400-35D5AB2179AA}">
      <dsp:nvSpPr>
        <dsp:cNvPr id="0" name=""/>
        <dsp:cNvSpPr/>
      </dsp:nvSpPr>
      <dsp:spPr>
        <a:xfrm>
          <a:off x="5423994" y="3187398"/>
          <a:ext cx="4448876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Like </a:t>
          </a:r>
          <a:r>
            <a:rPr lang="en-US" sz="1600" b="1" kern="1200" dirty="0"/>
            <a:t>Nuclear</a:t>
          </a:r>
          <a:r>
            <a:rPr lang="en-US" sz="1600" kern="1200" dirty="0"/>
            <a:t>, Natural Gas, or Hydro</a:t>
          </a:r>
        </a:p>
      </dsp:txBody>
      <dsp:txXfrm>
        <a:off x="5423994" y="3187398"/>
        <a:ext cx="4448876" cy="84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9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4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8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5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9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C1E232B-274B-44A2-BE69-EF7B1E510C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3D37880-F054-4989-A820-7AAC1D64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fccc.int/process-and-meetings/the-paris-agreement" TargetMode="External"/><Relationship Id="rId2" Type="http://schemas.openxmlformats.org/officeDocument/2006/relationships/hyperlink" Target="https://ourworldindata.org/co2-and-greenhouse-gas-emis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.org/en/climatechange/what-is-climate-change" TargetMode="External"/><Relationship Id="rId5" Type="http://schemas.openxmlformats.org/officeDocument/2006/relationships/hyperlink" Target="https://science.nasa.gov/climate-change/effects/" TargetMode="External"/><Relationship Id="rId4" Type="http://schemas.openxmlformats.org/officeDocument/2006/relationships/hyperlink" Target="https://climate.nasa.gov/vital-signs/global-temperature/?intent=12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alearthdata.com/downloads/10m-cultural-vectors/" TargetMode="External"/><Relationship Id="rId2" Type="http://schemas.openxmlformats.org/officeDocument/2006/relationships/hyperlink" Target="https://climateactiontrack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mate.nasa.gov/vital-signs/global-temperature/?intent=12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5C57C1-219C-54AE-8E5A-BFAD5A9FB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accent1"/>
                </a:solidFill>
              </a:rPr>
              <a:t>Climate Change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7AE1B-0FB5-23C2-E95D-2CE7134C2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6128"/>
            <a:ext cx="8767860" cy="55778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Myles Biss</a:t>
            </a: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Graphic 6" descr="Thermometer">
            <a:extLst>
              <a:ext uri="{FF2B5EF4-FFF2-40B4-BE49-F238E27FC236}">
                <a16:creationId xmlns:a16="http://schemas.microsoft.com/office/drawing/2014/main" id="{700F736A-D3B9-5096-2AA2-4A6CB1374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178" y="741172"/>
            <a:ext cx="3279644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F43A-BE67-F11F-8E21-5D79F740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Is Coal Power bad?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CA7159-A370-3425-234B-BBE3FE9FE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305148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04E2-AFF4-FEB5-1386-81EEAC60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Other Options?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105434-DE50-5751-5862-08C0EB369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470465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93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077B-6C2B-6D53-3BEE-129B034C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CC733B-874E-7C8F-5C96-B1013F73A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086328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3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7D70-517E-82BF-6F4D-7E5543A2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2B4E-5408-256B-43F6-3C3FC6B3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indent="-914400">
              <a:buNone/>
            </a:pPr>
            <a:r>
              <a:rPr lang="en-US" dirty="0"/>
              <a:t>Ritchie, H., Rosado, P., &amp; Roser, M. (2020, May 11). CO₂ and greenhouse gas emissions. Our World in Data. </a:t>
            </a:r>
            <a:r>
              <a:rPr lang="en-US" dirty="0">
                <a:hlinkClick r:id="rId2"/>
              </a:rPr>
              <a:t>https://ourworldindata.org/co2-and-greenhouse-gas-emissions</a:t>
            </a:r>
            <a:endParaRPr lang="en-US" dirty="0"/>
          </a:p>
          <a:p>
            <a:pPr marL="914400" indent="-914400">
              <a:buNone/>
            </a:pPr>
            <a:r>
              <a:rPr lang="en-US" dirty="0"/>
              <a:t>United Nations Framework Convention on Climate Change. (n.d.). The Paris Agreement. UNFCCC. Retrieved November 25, 2024, from </a:t>
            </a:r>
            <a:r>
              <a:rPr lang="en-US" dirty="0">
                <a:hlinkClick r:id="rId3"/>
              </a:rPr>
              <a:t>https://unfccc.int/process-and-meetings/the-paris-agreement</a:t>
            </a:r>
            <a:endParaRPr lang="en-US" dirty="0"/>
          </a:p>
          <a:p>
            <a:pPr marL="914400" indent="-914400">
              <a:buNone/>
            </a:pPr>
            <a:r>
              <a:rPr lang="en-US" dirty="0"/>
              <a:t>National Aeronautics and Space Administration. (n.d.). Global temperature. Climate Change: Vital Signs of the Planet. Retrieved November 25, 2024, from </a:t>
            </a:r>
            <a:r>
              <a:rPr lang="en-US" dirty="0">
                <a:hlinkClick r:id="rId4"/>
              </a:rPr>
              <a:t>https://climate.nasa.gov/vital-signs/global-temperature/?intent=121</a:t>
            </a:r>
            <a:endParaRPr lang="en-US" dirty="0"/>
          </a:p>
          <a:p>
            <a:pPr marL="914400" indent="-914400">
              <a:buNone/>
            </a:pPr>
            <a:r>
              <a:rPr lang="en-US" dirty="0"/>
              <a:t>National Aeronautics and Space Administration. (n.d.). The effects of climate change. NASA Science. Retrieved November 25, 2024, from </a:t>
            </a:r>
            <a:r>
              <a:rPr lang="en-US" dirty="0">
                <a:hlinkClick r:id="rId5"/>
              </a:rPr>
              <a:t>https://science.nasa.gov/climate-change/effects/</a:t>
            </a:r>
            <a:endParaRPr lang="en-US" dirty="0"/>
          </a:p>
          <a:p>
            <a:pPr marL="914400" indent="-914400">
              <a:buNone/>
            </a:pPr>
            <a:r>
              <a:rPr lang="en-US" dirty="0"/>
              <a:t>United Nations. (n.d.). What is climate change? United Nations. Retrieved November 25, 2024, from </a:t>
            </a:r>
            <a:r>
              <a:rPr lang="en-US" dirty="0">
                <a:hlinkClick r:id="rId6"/>
              </a:rPr>
              <a:t>https://www.un.org/en/climatechange/what-is-climate-change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C717-5C06-48B1-91E6-184A86E0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611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34EA-DB22-AD55-480E-3FA24899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45A33-605E-D398-3E8A-2A1880C19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072287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3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A7C7-3AD3-1347-2A7C-0C65C840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3C66-75FD-D050-A794-7C9997A9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https://climateactiontracker.org/</a:t>
            </a:r>
            <a:r>
              <a:rPr lang="en-US" dirty="0"/>
              <a:t> </a:t>
            </a:r>
          </a:p>
          <a:p>
            <a:r>
              <a:rPr lang="en-US" dirty="0"/>
              <a:t>Sourced Data from UN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https://www.naturalearthdata.com/downloads/10m-cultural-vectors/</a:t>
            </a:r>
            <a:r>
              <a:rPr lang="en-US" dirty="0"/>
              <a:t> </a:t>
            </a:r>
          </a:p>
          <a:p>
            <a:r>
              <a:rPr lang="en-US" dirty="0"/>
              <a:t>Admin 0 – Countries</a:t>
            </a:r>
          </a:p>
          <a:p>
            <a:r>
              <a:rPr lang="en-US" b="0" i="0" u="sng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https://climate.nasa.gov/vital-signs/global-temperature/?intent=121</a:t>
            </a:r>
            <a:r>
              <a:rPr lang="en-US" b="0" i="0" u="none" strike="noStrike" dirty="0">
                <a:effectLst/>
              </a:rPr>
              <a:t> </a:t>
            </a:r>
          </a:p>
          <a:p>
            <a:r>
              <a:rPr lang="en-US" dirty="0"/>
              <a:t>Global Temperature Average from Nasa</a:t>
            </a:r>
          </a:p>
        </p:txBody>
      </p:sp>
    </p:spTree>
    <p:extLst>
      <p:ext uri="{BB962C8B-B14F-4D97-AF65-F5344CB8AC3E}">
        <p14:creationId xmlns:p14="http://schemas.microsoft.com/office/powerpoint/2010/main" val="121201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654D0-A530-506F-4181-D4E7A0E3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Raw Data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D4E1629-313F-6D30-F7A7-75EA5329A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2" b="18567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4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942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50F6E-5528-4354-5824-36A7314A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950" y="873457"/>
            <a:ext cx="3273042" cy="52225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EDA Process &amp;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2CC-B83C-0ECD-229A-6593E761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9" y="873457"/>
            <a:ext cx="6020790" cy="522254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Explanation in Jupyter Notebook</a:t>
            </a:r>
          </a:p>
          <a:p>
            <a:r>
              <a:rPr lang="en-US" sz="2000" dirty="0">
                <a:solidFill>
                  <a:schemeClr val="tx1"/>
                </a:solidFill>
              </a:rPr>
              <a:t>France -99</a:t>
            </a:r>
          </a:p>
          <a:p>
            <a:r>
              <a:rPr lang="en-US" sz="2000" dirty="0">
                <a:solidFill>
                  <a:schemeClr val="tx1"/>
                </a:solidFill>
              </a:rPr>
              <a:t>Electricity only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7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7EF4E-55E9-E079-7081-1B3340DF4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DF9BC-6986-8195-874A-0990CA78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How Data 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F0E09D-9B77-C6AF-3ED1-A02F9F234BF8}"/>
              </a:ext>
            </a:extLst>
          </p:cNvPr>
          <p:cNvSpPr txBox="1"/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Only Electricity data will be analyzed</a:t>
            </a:r>
            <a:endParaRPr lang="en-US" sz="1600" u="none" strike="noStrike" dirty="0">
              <a:solidFill>
                <a:schemeClr val="accent1"/>
              </a:solidFill>
              <a:effectLst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Values are averages between countries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Different Sectors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PowerBI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14AB035A-314F-E764-545E-50CAF6321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08" y="609600"/>
            <a:ext cx="6133730" cy="5486400"/>
          </a:xfrm>
        </p:spPr>
      </p:pic>
    </p:spTree>
    <p:extLst>
      <p:ext uri="{BB962C8B-B14F-4D97-AF65-F5344CB8AC3E}">
        <p14:creationId xmlns:p14="http://schemas.microsoft.com/office/powerpoint/2010/main" val="149825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F488-438B-E51D-2502-5C1638B3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9" y="873457"/>
            <a:ext cx="3273042" cy="522254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What is Climate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5F34-E104-2269-771A-0E266E14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Climate change is a long-term shift in global temperatures and weather patterns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Hurricanes, Droughts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Sea levels rising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Human behavior is the main driving force behind climate change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shift in global temperature increases started in the 1800s during the dawn of the industrial revolution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Which is when humans began to use fossil fuels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Such as </a:t>
            </a:r>
            <a:r>
              <a:rPr lang="en-US" b="1" dirty="0">
                <a:solidFill>
                  <a:schemeClr val="tx1"/>
                </a:solidFill>
              </a:rPr>
              <a:t>Coal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9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BBBFB7-8D4F-A07E-C9A6-4FD4BA56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/>
              <a:t>Global Temperature Increases</a:t>
            </a:r>
          </a:p>
        </p:txBody>
      </p:sp>
      <p:pic>
        <p:nvPicPr>
          <p:cNvPr id="5" name="Content Placeholder 4" descr="A graph showing a line of orange and white&#10;&#10;Description automatically generated with medium confidence">
            <a:extLst>
              <a:ext uri="{FF2B5EF4-FFF2-40B4-BE49-F238E27FC236}">
                <a16:creationId xmlns:a16="http://schemas.microsoft.com/office/drawing/2014/main" id="{2A387A33-44F3-9BC0-755A-C656E0309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7" y="741172"/>
            <a:ext cx="5856506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188233-D65D-3D75-42D8-F4B3A700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 dirty="0"/>
              <a:t>Australia, India, China, South Africa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0BB4F14-5CE3-E19D-603F-BFC13BF09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7" y="741172"/>
            <a:ext cx="5856506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6774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5581</TotalTime>
  <Words>452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Corbel</vt:lpstr>
      <vt:lpstr>Basis</vt:lpstr>
      <vt:lpstr>Climate Change Presentation</vt:lpstr>
      <vt:lpstr>Agenda</vt:lpstr>
      <vt:lpstr>Raw Data Source</vt:lpstr>
      <vt:lpstr>Raw Data</vt:lpstr>
      <vt:lpstr>EDA Process &amp; Data Cleaning</vt:lpstr>
      <vt:lpstr>How Data Works</vt:lpstr>
      <vt:lpstr>What is Climate Change?</vt:lpstr>
      <vt:lpstr>Global Temperature Increases</vt:lpstr>
      <vt:lpstr>Australia, India, China, South Africa</vt:lpstr>
      <vt:lpstr>Is Coal Power bad?</vt:lpstr>
      <vt:lpstr>Other Options?</vt:lpstr>
      <vt:lpstr>Conclusions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Myles Biss</dc:creator>
  <cp:lastModifiedBy>Myles Biss</cp:lastModifiedBy>
  <cp:revision>3</cp:revision>
  <dcterms:created xsi:type="dcterms:W3CDTF">2024-11-21T16:44:10Z</dcterms:created>
  <dcterms:modified xsi:type="dcterms:W3CDTF">2024-11-26T06:05:37Z</dcterms:modified>
</cp:coreProperties>
</file>