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5A51-00A0-40EB-8568-B21FAC214E1D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7B0-FD3D-4AD0-A603-EA3D27EC73FB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5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5A51-00A0-40EB-8568-B21FAC214E1D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7B0-FD3D-4AD0-A603-EA3D27EC73F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520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5A51-00A0-40EB-8568-B21FAC214E1D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7B0-FD3D-4AD0-A603-EA3D27EC73F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6513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5A51-00A0-40EB-8568-B21FAC214E1D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7B0-FD3D-4AD0-A603-EA3D27EC73F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403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5A51-00A0-40EB-8568-B21FAC214E1D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7B0-FD3D-4AD0-A603-EA3D27EC73FB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8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5A51-00A0-40EB-8568-B21FAC214E1D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7B0-FD3D-4AD0-A603-EA3D27EC73F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805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5A51-00A0-40EB-8568-B21FAC214E1D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7B0-FD3D-4AD0-A603-EA3D27EC73F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9039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5A51-00A0-40EB-8568-B21FAC214E1D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7B0-FD3D-4AD0-A603-EA3D27EC73F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996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5A51-00A0-40EB-8568-B21FAC214E1D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7B0-FD3D-4AD0-A603-EA3D27EC73F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1769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0B5A51-00A0-40EB-8568-B21FAC214E1D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257B0-FD3D-4AD0-A603-EA3D27EC73F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4682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5A51-00A0-40EB-8568-B21FAC214E1D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7B0-FD3D-4AD0-A603-EA3D27EC73F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6510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0B5A51-00A0-40EB-8568-B21FAC214E1D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7257B0-FD3D-4AD0-A603-EA3D27EC73FB}" type="slidenum">
              <a:rPr lang="es-EC" smtClean="0"/>
              <a:t>‹Nº›</a:t>
            </a:fld>
            <a:endParaRPr lang="es-EC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45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0A2DA-7B50-4327-A4A9-7F5CAF47E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C" dirty="0"/>
              <a:t>COMPLEJIDAD ALGORITMICA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5CF2C9-482F-454E-B4F4-1E3AE0F4F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693" y="4443286"/>
            <a:ext cx="8791575" cy="1655762"/>
          </a:xfrm>
        </p:spPr>
        <p:txBody>
          <a:bodyPr/>
          <a:lstStyle/>
          <a:p>
            <a:pPr algn="r"/>
            <a:r>
              <a:rPr lang="es-419" b="1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Cómo se puede calcular la complejidad algorítmica 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53238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7A4A0-6366-4EFE-975B-CDC7C3DC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38417"/>
          </a:xfrm>
        </p:spPr>
        <p:txBody>
          <a:bodyPr/>
          <a:lstStyle/>
          <a:p>
            <a:pPr algn="ctr"/>
            <a:r>
              <a:rPr lang="es-EC" dirty="0"/>
              <a:t>COMPLEJIDAD ALGORITMICA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B009BD5-542A-4972-8853-9E793BB91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6" t="18652" r="15077" b="13008"/>
          <a:stretch/>
        </p:blipFill>
        <p:spPr>
          <a:xfrm>
            <a:off x="1542719" y="2025747"/>
            <a:ext cx="9103386" cy="398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6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7A4A0-6366-4EFE-975B-CDC7C3DC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38417"/>
          </a:xfrm>
        </p:spPr>
        <p:txBody>
          <a:bodyPr/>
          <a:lstStyle/>
          <a:p>
            <a:pPr algn="ctr"/>
            <a:r>
              <a:rPr lang="es-EC" dirty="0"/>
              <a:t>COMPLEJIDAD ALGORITMICA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F91717-F39C-45C1-93BA-5414F7F3C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46" t="22551" r="16808" b="11776"/>
          <a:stretch/>
        </p:blipFill>
        <p:spPr>
          <a:xfrm>
            <a:off x="1599009" y="1856935"/>
            <a:ext cx="8990806" cy="419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9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7A4A0-6366-4EFE-975B-CDC7C3DC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38417"/>
          </a:xfrm>
        </p:spPr>
        <p:txBody>
          <a:bodyPr/>
          <a:lstStyle/>
          <a:p>
            <a:pPr algn="ctr"/>
            <a:r>
              <a:rPr lang="es-EC" dirty="0"/>
              <a:t>COMPLEJIDAD ALGORITMICA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1A2A41-9336-4BD9-A035-0504470F8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4" t="20499" r="15423" b="11161"/>
          <a:stretch/>
        </p:blipFill>
        <p:spPr>
          <a:xfrm>
            <a:off x="1363583" y="1948375"/>
            <a:ext cx="9464833" cy="42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6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7A4A0-6366-4EFE-975B-CDC7C3DC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38417"/>
          </a:xfrm>
        </p:spPr>
        <p:txBody>
          <a:bodyPr/>
          <a:lstStyle/>
          <a:p>
            <a:pPr algn="ctr"/>
            <a:r>
              <a:rPr lang="es-EC" dirty="0"/>
              <a:t>COMPLEJIDAD ALGORITMICA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553CF8-61E1-4056-AFDD-DFC7CBB0A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3" t="24193" r="16230" b="13418"/>
          <a:stretch/>
        </p:blipFill>
        <p:spPr>
          <a:xfrm>
            <a:off x="1775630" y="1962904"/>
            <a:ext cx="8637563" cy="427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8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7A4A0-6366-4EFE-975B-CDC7C3DC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38417"/>
          </a:xfrm>
        </p:spPr>
        <p:txBody>
          <a:bodyPr/>
          <a:lstStyle/>
          <a:p>
            <a:pPr algn="ctr"/>
            <a:r>
              <a:rPr lang="es-EC" dirty="0"/>
              <a:t>COMPLEJIDAD ALGORITMICA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2EC99F-8C2B-4A76-9C04-4706C2C26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5" t="22550" r="17269" b="12802"/>
          <a:stretch/>
        </p:blipFill>
        <p:spPr>
          <a:xfrm>
            <a:off x="1826418" y="1856935"/>
            <a:ext cx="8535988" cy="44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5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7A4A0-6366-4EFE-975B-CDC7C3DC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38417"/>
          </a:xfrm>
        </p:spPr>
        <p:txBody>
          <a:bodyPr/>
          <a:lstStyle/>
          <a:p>
            <a:pPr algn="ctr"/>
            <a:r>
              <a:rPr lang="es-EC" dirty="0"/>
              <a:t>COMPLEJIDAD ALGORITMICA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796A79-5511-483D-92CF-4EF448848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54" t="18447" r="15885" b="10429"/>
          <a:stretch/>
        </p:blipFill>
        <p:spPr>
          <a:xfrm>
            <a:off x="1467332" y="1856935"/>
            <a:ext cx="9254160" cy="42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7A4A0-6366-4EFE-975B-CDC7C3DC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38417"/>
          </a:xfrm>
        </p:spPr>
        <p:txBody>
          <a:bodyPr/>
          <a:lstStyle/>
          <a:p>
            <a:pPr algn="ctr"/>
            <a:r>
              <a:rPr lang="es-EC" dirty="0"/>
              <a:t>COMPLEJIDAD ALGORITMICA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94EC9E-B65D-454F-9C41-7FE2304FA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99" t="18856" r="15309" b="12392"/>
          <a:stretch/>
        </p:blipFill>
        <p:spPr>
          <a:xfrm>
            <a:off x="1401853" y="2032782"/>
            <a:ext cx="9385117" cy="409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1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7A4A0-6366-4EFE-975B-CDC7C3DC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38417"/>
          </a:xfrm>
        </p:spPr>
        <p:txBody>
          <a:bodyPr/>
          <a:lstStyle/>
          <a:p>
            <a:pPr algn="ctr"/>
            <a:r>
              <a:rPr lang="es-EC" dirty="0"/>
              <a:t>COMPLEJIDAD ALGORITMICA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0A5C3E-0F84-4972-A34A-5770830B6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09" t="20293" r="15769" b="11160"/>
          <a:stretch/>
        </p:blipFill>
        <p:spPr>
          <a:xfrm>
            <a:off x="1440728" y="2067951"/>
            <a:ext cx="9307367" cy="41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871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25</Words>
  <Application>Microsoft Office PowerPoint</Application>
  <PresentationFormat>Panorámica</PresentationFormat>
  <Paragraphs>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Roboto</vt:lpstr>
      <vt:lpstr>Retrospección</vt:lpstr>
      <vt:lpstr>COMPLEJIDAD ALGORITMICA</vt:lpstr>
      <vt:lpstr>COMPLEJIDAD ALGORITMICA</vt:lpstr>
      <vt:lpstr>COMPLEJIDAD ALGORITMICA</vt:lpstr>
      <vt:lpstr>COMPLEJIDAD ALGORITMICA</vt:lpstr>
      <vt:lpstr>COMPLEJIDAD ALGORITMICA</vt:lpstr>
      <vt:lpstr>COMPLEJIDAD ALGORITMICA</vt:lpstr>
      <vt:lpstr>COMPLEJIDAD ALGORITMICA</vt:lpstr>
      <vt:lpstr>COMPLEJIDAD ALGORITMICA</vt:lpstr>
      <vt:lpstr>COMPLEJIDAD ALGORITMICA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COMPLEJIDAD ALGORITMICA</dc:title>
  <dc:creator>FERNANDO RENE</dc:creator>
  <cp:lastModifiedBy>FERNANDO RENE</cp:lastModifiedBy>
  <cp:revision>2</cp:revision>
  <dcterms:created xsi:type="dcterms:W3CDTF">2022-02-10T20:32:21Z</dcterms:created>
  <dcterms:modified xsi:type="dcterms:W3CDTF">2022-02-10T23:12:27Z</dcterms:modified>
</cp:coreProperties>
</file>