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4"/>
  </p:notesMasterIdLst>
  <p:sldIdLst>
    <p:sldId id="256" r:id="rId2"/>
    <p:sldId id="279" r:id="rId3"/>
    <p:sldId id="257" r:id="rId4"/>
    <p:sldId id="265" r:id="rId5"/>
    <p:sldId id="276" r:id="rId6"/>
    <p:sldId id="262" r:id="rId7"/>
    <p:sldId id="307" r:id="rId8"/>
    <p:sldId id="272" r:id="rId9"/>
    <p:sldId id="268" r:id="rId10"/>
    <p:sldId id="305" r:id="rId11"/>
    <p:sldId id="306" r:id="rId12"/>
    <p:sldId id="275" r:id="rId13"/>
  </p:sldIdLst>
  <p:sldSz cx="9144000" cy="5143500" type="screen16x9"/>
  <p:notesSz cx="6858000" cy="9144000"/>
  <p:embeddedFontLst>
    <p:embeddedFont>
      <p:font typeface="Bitter" panose="02010600030101010101" charset="0"/>
      <p:regular r:id="rId15"/>
      <p:bold r:id="rId16"/>
      <p:italic r:id="rId17"/>
      <p:boldItalic r:id="rId18"/>
    </p:embeddedFont>
    <p:embeddedFont>
      <p:font typeface="Bitter Medium" panose="02010600030101010101"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5EECE7-62F8-43B4-8B62-51C5C88FCAC6}">
  <a:tblStyle styleId="{9A5EECE7-62F8-43B4-8B62-51C5C88FCA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105"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944dad15d3_2_6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944dad15d3_2_6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7574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944dad15d3_2_5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944dad15d3_2_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944dad15d3_2_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944dad15d3_2_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944dad15d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944dad15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944dad15d3_2_6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944dad15d3_2_6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944dad15d3_2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944dad15d3_2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8be45b8aa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8be45b8aa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8be45b8aa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8be45b8aa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094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944dad15d3_2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944dad15d3_2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8cd41eb30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8cd41eb30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2" name="Google Shape;12;p2"/>
          <p:cNvGrpSpPr/>
          <p:nvPr/>
        </p:nvGrpSpPr>
        <p:grpSpPr>
          <a:xfrm>
            <a:off x="9" y="-59048"/>
            <a:ext cx="2180625" cy="2374094"/>
            <a:chOff x="1983200" y="1058325"/>
            <a:chExt cx="1555700" cy="1693725"/>
          </a:xfrm>
        </p:grpSpPr>
        <p:sp>
          <p:nvSpPr>
            <p:cNvPr id="13" name="Google Shape;13;p2"/>
            <p:cNvSpPr/>
            <p:nvPr/>
          </p:nvSpPr>
          <p:spPr>
            <a:xfrm>
              <a:off x="1983200" y="1058325"/>
              <a:ext cx="1555700" cy="1693725"/>
            </a:xfrm>
            <a:custGeom>
              <a:avLst/>
              <a:gdLst/>
              <a:ahLst/>
              <a:cxnLst/>
              <a:rect l="l" t="t" r="r" b="b"/>
              <a:pathLst>
                <a:path w="62228" h="67749" fill="none" extrusionOk="0">
                  <a:moveTo>
                    <a:pt x="13683" y="1"/>
                  </a:moveTo>
                  <a:cubicBezTo>
                    <a:pt x="13252" y="4287"/>
                    <a:pt x="11843" y="8398"/>
                    <a:pt x="9533" y="12019"/>
                  </a:cubicBezTo>
                  <a:cubicBezTo>
                    <a:pt x="7673" y="14995"/>
                    <a:pt x="5677" y="17872"/>
                    <a:pt x="3935" y="20906"/>
                  </a:cubicBezTo>
                  <a:cubicBezTo>
                    <a:pt x="2427" y="23568"/>
                    <a:pt x="1331" y="26446"/>
                    <a:pt x="724" y="29421"/>
                  </a:cubicBezTo>
                  <a:cubicBezTo>
                    <a:pt x="274" y="31457"/>
                    <a:pt x="20" y="33532"/>
                    <a:pt x="0" y="35607"/>
                  </a:cubicBezTo>
                  <a:cubicBezTo>
                    <a:pt x="20" y="38210"/>
                    <a:pt x="392" y="40794"/>
                    <a:pt x="1135" y="43300"/>
                  </a:cubicBezTo>
                  <a:cubicBezTo>
                    <a:pt x="2564" y="48271"/>
                    <a:pt x="5050" y="52715"/>
                    <a:pt x="8241" y="56767"/>
                  </a:cubicBezTo>
                  <a:cubicBezTo>
                    <a:pt x="10609" y="59840"/>
                    <a:pt x="13526" y="62443"/>
                    <a:pt x="16854" y="64460"/>
                  </a:cubicBezTo>
                  <a:cubicBezTo>
                    <a:pt x="19222" y="65908"/>
                    <a:pt x="21865" y="66867"/>
                    <a:pt x="24625" y="67259"/>
                  </a:cubicBezTo>
                  <a:cubicBezTo>
                    <a:pt x="28050" y="67748"/>
                    <a:pt x="31535" y="67200"/>
                    <a:pt x="34627" y="65693"/>
                  </a:cubicBezTo>
                  <a:cubicBezTo>
                    <a:pt x="37857" y="64146"/>
                    <a:pt x="40500" y="61856"/>
                    <a:pt x="42262" y="58685"/>
                  </a:cubicBezTo>
                  <a:cubicBezTo>
                    <a:pt x="43025" y="57197"/>
                    <a:pt x="43514" y="55592"/>
                    <a:pt x="43730" y="53929"/>
                  </a:cubicBezTo>
                  <a:cubicBezTo>
                    <a:pt x="43906" y="52774"/>
                    <a:pt x="44004" y="51619"/>
                    <a:pt x="44023" y="50464"/>
                  </a:cubicBezTo>
                  <a:cubicBezTo>
                    <a:pt x="44004" y="48839"/>
                    <a:pt x="43808" y="47214"/>
                    <a:pt x="43749" y="45609"/>
                  </a:cubicBezTo>
                  <a:cubicBezTo>
                    <a:pt x="43691" y="44631"/>
                    <a:pt x="43749" y="43652"/>
                    <a:pt x="43749" y="42673"/>
                  </a:cubicBezTo>
                  <a:cubicBezTo>
                    <a:pt x="43593" y="38621"/>
                    <a:pt x="44356" y="34608"/>
                    <a:pt x="45942" y="30889"/>
                  </a:cubicBezTo>
                  <a:cubicBezTo>
                    <a:pt x="46940" y="28638"/>
                    <a:pt x="48056" y="26446"/>
                    <a:pt x="49328" y="24332"/>
                  </a:cubicBezTo>
                  <a:cubicBezTo>
                    <a:pt x="52029" y="19712"/>
                    <a:pt x="54887" y="15151"/>
                    <a:pt x="57608" y="10532"/>
                  </a:cubicBezTo>
                  <a:cubicBezTo>
                    <a:pt x="59468" y="7341"/>
                    <a:pt x="60975" y="3974"/>
                    <a:pt x="62130" y="470"/>
                  </a:cubicBezTo>
                  <a:cubicBezTo>
                    <a:pt x="62169" y="314"/>
                    <a:pt x="62208" y="157"/>
                    <a:pt x="62228" y="1"/>
                  </a:cubicBezTo>
                </a:path>
              </a:pathLst>
            </a:custGeom>
            <a:solidFill>
              <a:schemeClr val="accent5"/>
            </a:solidFill>
            <a:ln w="6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123150" y="1058325"/>
              <a:ext cx="1303700" cy="1526850"/>
            </a:xfrm>
            <a:custGeom>
              <a:avLst/>
              <a:gdLst/>
              <a:ahLst/>
              <a:cxnLst/>
              <a:rect l="l" t="t" r="r" b="b"/>
              <a:pathLst>
                <a:path w="52148" h="61074" fill="none" extrusionOk="0">
                  <a:moveTo>
                    <a:pt x="15327" y="1"/>
                  </a:moveTo>
                  <a:cubicBezTo>
                    <a:pt x="15034" y="6284"/>
                    <a:pt x="13683" y="12235"/>
                    <a:pt x="10003" y="17500"/>
                  </a:cubicBezTo>
                  <a:cubicBezTo>
                    <a:pt x="8457" y="19693"/>
                    <a:pt x="6832" y="21807"/>
                    <a:pt x="5246" y="23960"/>
                  </a:cubicBezTo>
                  <a:cubicBezTo>
                    <a:pt x="3543" y="26250"/>
                    <a:pt x="2075" y="28658"/>
                    <a:pt x="1155" y="31359"/>
                  </a:cubicBezTo>
                  <a:cubicBezTo>
                    <a:pt x="314" y="33923"/>
                    <a:pt x="0" y="36625"/>
                    <a:pt x="255" y="39287"/>
                  </a:cubicBezTo>
                  <a:cubicBezTo>
                    <a:pt x="568" y="42282"/>
                    <a:pt x="1468" y="45159"/>
                    <a:pt x="2956" y="47763"/>
                  </a:cubicBezTo>
                  <a:cubicBezTo>
                    <a:pt x="4933" y="51423"/>
                    <a:pt x="7713" y="54594"/>
                    <a:pt x="11099" y="57041"/>
                  </a:cubicBezTo>
                  <a:cubicBezTo>
                    <a:pt x="13233" y="58568"/>
                    <a:pt x="15562" y="59703"/>
                    <a:pt x="18126" y="60153"/>
                  </a:cubicBezTo>
                  <a:cubicBezTo>
                    <a:pt x="23451" y="61073"/>
                    <a:pt x="28423" y="58352"/>
                    <a:pt x="29989" y="52480"/>
                  </a:cubicBezTo>
                  <a:cubicBezTo>
                    <a:pt x="30439" y="50797"/>
                    <a:pt x="30693" y="49054"/>
                    <a:pt x="30752" y="47312"/>
                  </a:cubicBezTo>
                  <a:cubicBezTo>
                    <a:pt x="30752" y="45981"/>
                    <a:pt x="30830" y="44650"/>
                    <a:pt x="30889" y="43300"/>
                  </a:cubicBezTo>
                  <a:cubicBezTo>
                    <a:pt x="31085" y="39561"/>
                    <a:pt x="31241" y="35802"/>
                    <a:pt x="32572" y="32201"/>
                  </a:cubicBezTo>
                  <a:cubicBezTo>
                    <a:pt x="33590" y="29539"/>
                    <a:pt x="34980" y="27033"/>
                    <a:pt x="36664" y="24743"/>
                  </a:cubicBezTo>
                  <a:cubicBezTo>
                    <a:pt x="39972" y="20162"/>
                    <a:pt x="43378" y="15660"/>
                    <a:pt x="46568" y="11002"/>
                  </a:cubicBezTo>
                  <a:cubicBezTo>
                    <a:pt x="48917" y="7615"/>
                    <a:pt x="50796" y="3916"/>
                    <a:pt x="52147" y="1"/>
                  </a:cubicBezTo>
                </a:path>
              </a:pathLst>
            </a:custGeom>
            <a:solidFill>
              <a:schemeClr val="accent5"/>
            </a:solidFill>
            <a:ln w="18600" cap="flat" cmpd="sng">
              <a:solidFill>
                <a:schemeClr val="accent4"/>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299325" y="1058325"/>
              <a:ext cx="1008600" cy="1261125"/>
            </a:xfrm>
            <a:custGeom>
              <a:avLst/>
              <a:gdLst/>
              <a:ahLst/>
              <a:cxnLst/>
              <a:rect l="l" t="t" r="r" b="b"/>
              <a:pathLst>
                <a:path w="40344" h="50445" fill="none" extrusionOk="0">
                  <a:moveTo>
                    <a:pt x="13976" y="1"/>
                  </a:moveTo>
                  <a:lnTo>
                    <a:pt x="13976" y="5638"/>
                  </a:lnTo>
                  <a:lnTo>
                    <a:pt x="13976" y="5951"/>
                  </a:lnTo>
                  <a:cubicBezTo>
                    <a:pt x="13879" y="9083"/>
                    <a:pt x="13820" y="12215"/>
                    <a:pt x="13663" y="15347"/>
                  </a:cubicBezTo>
                  <a:cubicBezTo>
                    <a:pt x="13546" y="17618"/>
                    <a:pt x="13233" y="19869"/>
                    <a:pt x="12039" y="21885"/>
                  </a:cubicBezTo>
                  <a:cubicBezTo>
                    <a:pt x="11549" y="22766"/>
                    <a:pt x="10962" y="23588"/>
                    <a:pt x="10257" y="24332"/>
                  </a:cubicBezTo>
                  <a:cubicBezTo>
                    <a:pt x="8417" y="26191"/>
                    <a:pt x="6440" y="27894"/>
                    <a:pt x="4600" y="29754"/>
                  </a:cubicBezTo>
                  <a:cubicBezTo>
                    <a:pt x="3230" y="31105"/>
                    <a:pt x="2153" y="32729"/>
                    <a:pt x="1429" y="34511"/>
                  </a:cubicBezTo>
                  <a:cubicBezTo>
                    <a:pt x="0" y="38073"/>
                    <a:pt x="411" y="41479"/>
                    <a:pt x="2212" y="44748"/>
                  </a:cubicBezTo>
                  <a:cubicBezTo>
                    <a:pt x="3250" y="46686"/>
                    <a:pt x="4835" y="48252"/>
                    <a:pt x="6753" y="49289"/>
                  </a:cubicBezTo>
                  <a:cubicBezTo>
                    <a:pt x="8143" y="50014"/>
                    <a:pt x="9631" y="50444"/>
                    <a:pt x="11216" y="49994"/>
                  </a:cubicBezTo>
                  <a:cubicBezTo>
                    <a:pt x="13017" y="49485"/>
                    <a:pt x="14074" y="48232"/>
                    <a:pt x="14583" y="46529"/>
                  </a:cubicBezTo>
                  <a:cubicBezTo>
                    <a:pt x="14936" y="45237"/>
                    <a:pt x="15210" y="43926"/>
                    <a:pt x="15366" y="42614"/>
                  </a:cubicBezTo>
                  <a:cubicBezTo>
                    <a:pt x="15816" y="39385"/>
                    <a:pt x="15562" y="36135"/>
                    <a:pt x="15719" y="32905"/>
                  </a:cubicBezTo>
                  <a:cubicBezTo>
                    <a:pt x="15856" y="30087"/>
                    <a:pt x="16169" y="27248"/>
                    <a:pt x="18068" y="24899"/>
                  </a:cubicBezTo>
                  <a:cubicBezTo>
                    <a:pt x="19203" y="23529"/>
                    <a:pt x="20475" y="22316"/>
                    <a:pt x="21904" y="21259"/>
                  </a:cubicBezTo>
                  <a:cubicBezTo>
                    <a:pt x="24723" y="19145"/>
                    <a:pt x="27542" y="17030"/>
                    <a:pt x="30106" y="14584"/>
                  </a:cubicBezTo>
                  <a:cubicBezTo>
                    <a:pt x="33120" y="11667"/>
                    <a:pt x="35763" y="8379"/>
                    <a:pt x="37936" y="4777"/>
                  </a:cubicBezTo>
                  <a:cubicBezTo>
                    <a:pt x="38856" y="3250"/>
                    <a:pt x="39541" y="1586"/>
                    <a:pt x="40343" y="1"/>
                  </a:cubicBezTo>
                </a:path>
              </a:pathLst>
            </a:custGeom>
            <a:solidFill>
              <a:schemeClr val="accent5"/>
            </a:solidFill>
            <a:ln w="18600" cap="flat" cmpd="sng">
              <a:solidFill>
                <a:schemeClr val="accent3"/>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825875" y="1058325"/>
              <a:ext cx="322025" cy="154175"/>
            </a:xfrm>
            <a:custGeom>
              <a:avLst/>
              <a:gdLst/>
              <a:ahLst/>
              <a:cxnLst/>
              <a:rect l="l" t="t" r="r" b="b"/>
              <a:pathLst>
                <a:path w="12881" h="6167" fill="none" extrusionOk="0">
                  <a:moveTo>
                    <a:pt x="0" y="1"/>
                  </a:moveTo>
                  <a:cubicBezTo>
                    <a:pt x="412" y="1743"/>
                    <a:pt x="940" y="3387"/>
                    <a:pt x="2232" y="4718"/>
                  </a:cubicBezTo>
                  <a:cubicBezTo>
                    <a:pt x="3387" y="5912"/>
                    <a:pt x="4718" y="6167"/>
                    <a:pt x="6245" y="5697"/>
                  </a:cubicBezTo>
                  <a:cubicBezTo>
                    <a:pt x="7419" y="5344"/>
                    <a:pt x="8398" y="4679"/>
                    <a:pt x="9338" y="3935"/>
                  </a:cubicBezTo>
                  <a:cubicBezTo>
                    <a:pt x="10571" y="2956"/>
                    <a:pt x="11510" y="1723"/>
                    <a:pt x="12411" y="470"/>
                  </a:cubicBezTo>
                  <a:cubicBezTo>
                    <a:pt x="12548" y="314"/>
                    <a:pt x="12704" y="196"/>
                    <a:pt x="12881" y="98"/>
                  </a:cubicBezTo>
                </a:path>
              </a:pathLst>
            </a:custGeom>
            <a:solidFill>
              <a:schemeClr val="accent5"/>
            </a:solidFill>
            <a:ln w="6350" cap="flat" cmpd="sng">
              <a:solidFill>
                <a:schemeClr val="accent1"/>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rot="5400000">
            <a:off x="1190745" y="2705873"/>
            <a:ext cx="1481450" cy="3451592"/>
            <a:chOff x="2999600" y="2891975"/>
            <a:chExt cx="756575" cy="1762725"/>
          </a:xfrm>
        </p:grpSpPr>
        <p:sp>
          <p:nvSpPr>
            <p:cNvPr id="18" name="Google Shape;18;p2"/>
            <p:cNvSpPr/>
            <p:nvPr/>
          </p:nvSpPr>
          <p:spPr>
            <a:xfrm>
              <a:off x="2999600" y="2891975"/>
              <a:ext cx="756575" cy="1762725"/>
            </a:xfrm>
            <a:custGeom>
              <a:avLst/>
              <a:gdLst/>
              <a:ahLst/>
              <a:cxnLst/>
              <a:rect l="l" t="t" r="r" b="b"/>
              <a:pathLst>
                <a:path w="30263" h="70509" fill="none" extrusionOk="0">
                  <a:moveTo>
                    <a:pt x="30263" y="59"/>
                  </a:moveTo>
                  <a:cubicBezTo>
                    <a:pt x="27620" y="1"/>
                    <a:pt x="25095" y="666"/>
                    <a:pt x="22727" y="1703"/>
                  </a:cubicBezTo>
                  <a:cubicBezTo>
                    <a:pt x="17872" y="3857"/>
                    <a:pt x="13272" y="6538"/>
                    <a:pt x="9024" y="9709"/>
                  </a:cubicBezTo>
                  <a:cubicBezTo>
                    <a:pt x="6284" y="11726"/>
                    <a:pt x="3857" y="14075"/>
                    <a:pt x="2134" y="17089"/>
                  </a:cubicBezTo>
                  <a:cubicBezTo>
                    <a:pt x="686" y="19614"/>
                    <a:pt x="0" y="22296"/>
                    <a:pt x="314" y="25173"/>
                  </a:cubicBezTo>
                  <a:cubicBezTo>
                    <a:pt x="588" y="27405"/>
                    <a:pt x="1410" y="29539"/>
                    <a:pt x="2702" y="31398"/>
                  </a:cubicBezTo>
                  <a:cubicBezTo>
                    <a:pt x="4287" y="33747"/>
                    <a:pt x="6069" y="35998"/>
                    <a:pt x="7772" y="38269"/>
                  </a:cubicBezTo>
                  <a:cubicBezTo>
                    <a:pt x="10277" y="41636"/>
                    <a:pt x="12176" y="45296"/>
                    <a:pt x="12998" y="49446"/>
                  </a:cubicBezTo>
                  <a:cubicBezTo>
                    <a:pt x="13311" y="51090"/>
                    <a:pt x="13546" y="52774"/>
                    <a:pt x="13683" y="54457"/>
                  </a:cubicBezTo>
                  <a:cubicBezTo>
                    <a:pt x="13859" y="56982"/>
                    <a:pt x="13859" y="59527"/>
                    <a:pt x="14016" y="62071"/>
                  </a:cubicBezTo>
                  <a:cubicBezTo>
                    <a:pt x="14133" y="63735"/>
                    <a:pt x="14329" y="65380"/>
                    <a:pt x="14642" y="67004"/>
                  </a:cubicBezTo>
                  <a:cubicBezTo>
                    <a:pt x="15014" y="68844"/>
                    <a:pt x="16972" y="70312"/>
                    <a:pt x="18870" y="70332"/>
                  </a:cubicBezTo>
                  <a:cubicBezTo>
                    <a:pt x="19555" y="70332"/>
                    <a:pt x="20260" y="70508"/>
                    <a:pt x="20945" y="70449"/>
                  </a:cubicBezTo>
                  <a:cubicBezTo>
                    <a:pt x="22590" y="70352"/>
                    <a:pt x="24234" y="70175"/>
                    <a:pt x="25878" y="69999"/>
                  </a:cubicBezTo>
                  <a:cubicBezTo>
                    <a:pt x="27346" y="69862"/>
                    <a:pt x="28814" y="69706"/>
                    <a:pt x="30263" y="69549"/>
                  </a:cubicBezTo>
                </a:path>
              </a:pathLst>
            </a:custGeom>
            <a:noFill/>
            <a:ln w="63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187025" y="3201750"/>
              <a:ext cx="569150" cy="1289975"/>
            </a:xfrm>
            <a:custGeom>
              <a:avLst/>
              <a:gdLst/>
              <a:ahLst/>
              <a:cxnLst/>
              <a:rect l="l" t="t" r="r" b="b"/>
              <a:pathLst>
                <a:path w="22766" h="51599" fill="none" extrusionOk="0">
                  <a:moveTo>
                    <a:pt x="22766" y="0"/>
                  </a:moveTo>
                  <a:cubicBezTo>
                    <a:pt x="20965" y="39"/>
                    <a:pt x="19164" y="39"/>
                    <a:pt x="17383" y="157"/>
                  </a:cubicBezTo>
                  <a:cubicBezTo>
                    <a:pt x="13624" y="392"/>
                    <a:pt x="9944" y="1057"/>
                    <a:pt x="6597" y="2858"/>
                  </a:cubicBezTo>
                  <a:cubicBezTo>
                    <a:pt x="4483" y="3993"/>
                    <a:pt x="2702" y="5579"/>
                    <a:pt x="1527" y="7693"/>
                  </a:cubicBezTo>
                  <a:cubicBezTo>
                    <a:pt x="1" y="10453"/>
                    <a:pt x="235" y="13311"/>
                    <a:pt x="1527" y="16071"/>
                  </a:cubicBezTo>
                  <a:cubicBezTo>
                    <a:pt x="2134" y="17402"/>
                    <a:pt x="2976" y="18616"/>
                    <a:pt x="3739" y="19849"/>
                  </a:cubicBezTo>
                  <a:cubicBezTo>
                    <a:pt x="5129" y="22119"/>
                    <a:pt x="6656" y="24331"/>
                    <a:pt x="7948" y="26661"/>
                  </a:cubicBezTo>
                  <a:cubicBezTo>
                    <a:pt x="9553" y="29519"/>
                    <a:pt x="10414" y="32690"/>
                    <a:pt x="11119" y="35880"/>
                  </a:cubicBezTo>
                  <a:cubicBezTo>
                    <a:pt x="11647" y="38190"/>
                    <a:pt x="12098" y="40539"/>
                    <a:pt x="12685" y="42810"/>
                  </a:cubicBezTo>
                  <a:cubicBezTo>
                    <a:pt x="13253" y="44963"/>
                    <a:pt x="13996" y="47038"/>
                    <a:pt x="15660" y="48682"/>
                  </a:cubicBezTo>
                  <a:cubicBezTo>
                    <a:pt x="17128" y="50131"/>
                    <a:pt x="18890" y="50855"/>
                    <a:pt x="20828" y="51286"/>
                  </a:cubicBezTo>
                  <a:cubicBezTo>
                    <a:pt x="21474" y="51423"/>
                    <a:pt x="22120" y="51501"/>
                    <a:pt x="22766" y="51599"/>
                  </a:cubicBezTo>
                </a:path>
              </a:pathLst>
            </a:custGeom>
            <a:noFill/>
            <a:ln w="18600" cap="flat" cmpd="sng">
              <a:solidFill>
                <a:schemeClr val="accent4"/>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629900" y="3617700"/>
              <a:ext cx="126275" cy="668000"/>
            </a:xfrm>
            <a:custGeom>
              <a:avLst/>
              <a:gdLst/>
              <a:ahLst/>
              <a:cxnLst/>
              <a:rect l="l" t="t" r="r" b="b"/>
              <a:pathLst>
                <a:path w="5051" h="26720" fill="none" extrusionOk="0">
                  <a:moveTo>
                    <a:pt x="5051" y="1"/>
                  </a:moveTo>
                  <a:cubicBezTo>
                    <a:pt x="3426" y="510"/>
                    <a:pt x="2017" y="1390"/>
                    <a:pt x="1155" y="2858"/>
                  </a:cubicBezTo>
                  <a:cubicBezTo>
                    <a:pt x="666" y="3739"/>
                    <a:pt x="353" y="4698"/>
                    <a:pt x="235" y="5697"/>
                  </a:cubicBezTo>
                  <a:cubicBezTo>
                    <a:pt x="59" y="6950"/>
                    <a:pt x="1" y="8202"/>
                    <a:pt x="59" y="9475"/>
                  </a:cubicBezTo>
                  <a:cubicBezTo>
                    <a:pt x="138" y="11315"/>
                    <a:pt x="314" y="13174"/>
                    <a:pt x="509" y="15014"/>
                  </a:cubicBezTo>
                  <a:cubicBezTo>
                    <a:pt x="705" y="16717"/>
                    <a:pt x="940" y="18420"/>
                    <a:pt x="1292" y="20104"/>
                  </a:cubicBezTo>
                  <a:cubicBezTo>
                    <a:pt x="1841" y="22668"/>
                    <a:pt x="2917" y="24978"/>
                    <a:pt x="4953" y="26720"/>
                  </a:cubicBezTo>
                </a:path>
              </a:pathLst>
            </a:custGeom>
            <a:noFill/>
            <a:ln w="12225" cap="flat" cmpd="sng">
              <a:solidFill>
                <a:schemeClr val="accent1"/>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337250" y="3329950"/>
              <a:ext cx="282900" cy="145850"/>
            </a:xfrm>
            <a:custGeom>
              <a:avLst/>
              <a:gdLst/>
              <a:ahLst/>
              <a:cxnLst/>
              <a:rect l="l" t="t" r="r" b="b"/>
              <a:pathLst>
                <a:path w="11316" h="5834" fill="none" extrusionOk="0">
                  <a:moveTo>
                    <a:pt x="1626" y="1919"/>
                  </a:moveTo>
                  <a:cubicBezTo>
                    <a:pt x="901" y="2193"/>
                    <a:pt x="40" y="2682"/>
                    <a:pt x="21" y="3465"/>
                  </a:cubicBezTo>
                  <a:cubicBezTo>
                    <a:pt x="1" y="4346"/>
                    <a:pt x="980" y="4855"/>
                    <a:pt x="1821" y="5090"/>
                  </a:cubicBezTo>
                  <a:cubicBezTo>
                    <a:pt x="3094" y="5462"/>
                    <a:pt x="4405" y="5677"/>
                    <a:pt x="5736" y="5775"/>
                  </a:cubicBezTo>
                  <a:cubicBezTo>
                    <a:pt x="6695" y="5834"/>
                    <a:pt x="7694" y="5814"/>
                    <a:pt x="8575" y="5482"/>
                  </a:cubicBezTo>
                  <a:cubicBezTo>
                    <a:pt x="10513" y="4738"/>
                    <a:pt x="11315" y="2174"/>
                    <a:pt x="9318" y="1038"/>
                  </a:cubicBezTo>
                  <a:cubicBezTo>
                    <a:pt x="7537" y="1"/>
                    <a:pt x="3407" y="1293"/>
                    <a:pt x="1626" y="1919"/>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rot="10800000">
            <a:off x="6963420" y="-59062"/>
            <a:ext cx="2180567" cy="5444011"/>
            <a:chOff x="6137900" y="1385225"/>
            <a:chExt cx="1232725" cy="3077625"/>
          </a:xfrm>
        </p:grpSpPr>
        <p:sp>
          <p:nvSpPr>
            <p:cNvPr id="23" name="Google Shape;23;p2"/>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rgbClr val="3C42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317975" y="2548925"/>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extLst>
    <p:ext uri="{DCECCB84-F9BA-43D5-87BE-67443E8EF086}">
      <p15:sldGuideLst xmlns:p15="http://schemas.microsoft.com/office/powerpoint/2012/main">
        <p15:guide id="1" pos="5310">
          <p15:clr>
            <a:srgbClr val="FA7B17"/>
          </p15:clr>
        </p15:guide>
        <p15:guide id="2" pos="2880">
          <p15:clr>
            <a:srgbClr val="FA7B17"/>
          </p15:clr>
        </p15:guide>
        <p15:guide id="3" orient="horz" pos="1620">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ercentages">
  <p:cSld name="CUSTOM_15">
    <p:spTree>
      <p:nvGrpSpPr>
        <p:cNvPr id="1" name="Shape 359"/>
        <p:cNvGrpSpPr/>
        <p:nvPr/>
      </p:nvGrpSpPr>
      <p:grpSpPr>
        <a:xfrm>
          <a:off x="0" y="0"/>
          <a:ext cx="0" cy="0"/>
          <a:chOff x="0" y="0"/>
          <a:chExt cx="0" cy="0"/>
        </a:xfrm>
      </p:grpSpPr>
      <p:pic>
        <p:nvPicPr>
          <p:cNvPr id="360" name="Google Shape;360;p26"/>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361" name="Google Shape;361;p26"/>
          <p:cNvSpPr txBox="1">
            <a:spLocks noGrp="1"/>
          </p:cNvSpPr>
          <p:nvPr>
            <p:ph type="title"/>
          </p:nvPr>
        </p:nvSpPr>
        <p:spPr>
          <a:xfrm>
            <a:off x="714375" y="346891"/>
            <a:ext cx="7715400" cy="57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Clr>
                <a:schemeClr val="dk2"/>
              </a:buClr>
              <a:buSzPts val="2800"/>
              <a:buNone/>
              <a:defRPr>
                <a:solidFill>
                  <a:schemeClr val="dk2"/>
                </a:solidFill>
                <a:latin typeface="Roboto"/>
                <a:ea typeface="Roboto"/>
                <a:cs typeface="Roboto"/>
                <a:sym typeface="Roboto"/>
              </a:defRPr>
            </a:lvl2pPr>
            <a:lvl3pPr lvl="2" algn="ctr">
              <a:lnSpc>
                <a:spcPct val="100000"/>
              </a:lnSpc>
              <a:spcBef>
                <a:spcPts val="0"/>
              </a:spcBef>
              <a:spcAft>
                <a:spcPts val="0"/>
              </a:spcAft>
              <a:buClr>
                <a:schemeClr val="dk2"/>
              </a:buClr>
              <a:buSzPts val="2800"/>
              <a:buNone/>
              <a:defRPr>
                <a:solidFill>
                  <a:schemeClr val="dk2"/>
                </a:solidFill>
                <a:latin typeface="Roboto"/>
                <a:ea typeface="Roboto"/>
                <a:cs typeface="Roboto"/>
                <a:sym typeface="Roboto"/>
              </a:defRPr>
            </a:lvl3pPr>
            <a:lvl4pPr lvl="3" algn="ctr">
              <a:lnSpc>
                <a:spcPct val="100000"/>
              </a:lnSpc>
              <a:spcBef>
                <a:spcPts val="0"/>
              </a:spcBef>
              <a:spcAft>
                <a:spcPts val="0"/>
              </a:spcAft>
              <a:buClr>
                <a:schemeClr val="dk2"/>
              </a:buClr>
              <a:buSzPts val="2800"/>
              <a:buNone/>
              <a:defRPr>
                <a:solidFill>
                  <a:schemeClr val="dk2"/>
                </a:solidFill>
                <a:latin typeface="Roboto"/>
                <a:ea typeface="Roboto"/>
                <a:cs typeface="Roboto"/>
                <a:sym typeface="Roboto"/>
              </a:defRPr>
            </a:lvl4pPr>
            <a:lvl5pPr lvl="4" algn="ctr">
              <a:lnSpc>
                <a:spcPct val="100000"/>
              </a:lnSpc>
              <a:spcBef>
                <a:spcPts val="0"/>
              </a:spcBef>
              <a:spcAft>
                <a:spcPts val="0"/>
              </a:spcAft>
              <a:buClr>
                <a:schemeClr val="dk2"/>
              </a:buClr>
              <a:buSzPts val="2800"/>
              <a:buNone/>
              <a:defRPr>
                <a:solidFill>
                  <a:schemeClr val="dk2"/>
                </a:solidFill>
                <a:latin typeface="Roboto"/>
                <a:ea typeface="Roboto"/>
                <a:cs typeface="Roboto"/>
                <a:sym typeface="Roboto"/>
              </a:defRPr>
            </a:lvl5pPr>
            <a:lvl6pPr lvl="5" algn="ctr">
              <a:lnSpc>
                <a:spcPct val="100000"/>
              </a:lnSpc>
              <a:spcBef>
                <a:spcPts val="0"/>
              </a:spcBef>
              <a:spcAft>
                <a:spcPts val="0"/>
              </a:spcAft>
              <a:buClr>
                <a:schemeClr val="dk2"/>
              </a:buClr>
              <a:buSzPts val="2800"/>
              <a:buNone/>
              <a:defRPr>
                <a:solidFill>
                  <a:schemeClr val="dk2"/>
                </a:solidFill>
                <a:latin typeface="Roboto"/>
                <a:ea typeface="Roboto"/>
                <a:cs typeface="Roboto"/>
                <a:sym typeface="Roboto"/>
              </a:defRPr>
            </a:lvl6pPr>
            <a:lvl7pPr lvl="6" algn="ctr">
              <a:lnSpc>
                <a:spcPct val="100000"/>
              </a:lnSpc>
              <a:spcBef>
                <a:spcPts val="0"/>
              </a:spcBef>
              <a:spcAft>
                <a:spcPts val="0"/>
              </a:spcAft>
              <a:buClr>
                <a:schemeClr val="dk2"/>
              </a:buClr>
              <a:buSzPts val="2800"/>
              <a:buNone/>
              <a:defRPr>
                <a:solidFill>
                  <a:schemeClr val="dk2"/>
                </a:solidFill>
                <a:latin typeface="Roboto"/>
                <a:ea typeface="Roboto"/>
                <a:cs typeface="Roboto"/>
                <a:sym typeface="Roboto"/>
              </a:defRPr>
            </a:lvl7pPr>
            <a:lvl8pPr lvl="7" algn="ctr">
              <a:lnSpc>
                <a:spcPct val="100000"/>
              </a:lnSpc>
              <a:spcBef>
                <a:spcPts val="0"/>
              </a:spcBef>
              <a:spcAft>
                <a:spcPts val="0"/>
              </a:spcAft>
              <a:buClr>
                <a:schemeClr val="dk2"/>
              </a:buClr>
              <a:buSzPts val="2800"/>
              <a:buNone/>
              <a:defRPr>
                <a:solidFill>
                  <a:schemeClr val="dk2"/>
                </a:solidFill>
                <a:latin typeface="Roboto"/>
                <a:ea typeface="Roboto"/>
                <a:cs typeface="Roboto"/>
                <a:sym typeface="Roboto"/>
              </a:defRPr>
            </a:lvl8pPr>
            <a:lvl9pPr lvl="8" algn="ctr">
              <a:lnSpc>
                <a:spcPct val="100000"/>
              </a:lnSpc>
              <a:spcBef>
                <a:spcPts val="0"/>
              </a:spcBef>
              <a:spcAft>
                <a:spcPts val="0"/>
              </a:spcAft>
              <a:buClr>
                <a:schemeClr val="dk2"/>
              </a:buClr>
              <a:buSzPts val="2800"/>
              <a:buNone/>
              <a:defRPr>
                <a:solidFill>
                  <a:schemeClr val="dk2"/>
                </a:solidFill>
                <a:latin typeface="Roboto"/>
                <a:ea typeface="Roboto"/>
                <a:cs typeface="Roboto"/>
                <a:sym typeface="Roboto"/>
              </a:defRPr>
            </a:lvl9pPr>
          </a:lstStyle>
          <a:p>
            <a:endParaRPr/>
          </a:p>
        </p:txBody>
      </p:sp>
      <p:sp>
        <p:nvSpPr>
          <p:cNvPr id="362" name="Google Shape;362;p26"/>
          <p:cNvSpPr txBox="1">
            <a:spLocks noGrp="1"/>
          </p:cNvSpPr>
          <p:nvPr>
            <p:ph type="title" idx="2" hasCustomPrompt="1"/>
          </p:nvPr>
        </p:nvSpPr>
        <p:spPr>
          <a:xfrm>
            <a:off x="1013775" y="2220032"/>
            <a:ext cx="2214900" cy="612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4000"/>
              <a:buNone/>
              <a:defRPr sz="4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363" name="Google Shape;363;p26"/>
          <p:cNvSpPr txBox="1">
            <a:spLocks noGrp="1"/>
          </p:cNvSpPr>
          <p:nvPr>
            <p:ph type="subTitle" idx="1"/>
          </p:nvPr>
        </p:nvSpPr>
        <p:spPr>
          <a:xfrm>
            <a:off x="1013775" y="2676775"/>
            <a:ext cx="2214900" cy="450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000"/>
              <a:buNone/>
              <a:defRPr/>
            </a:lvl1pPr>
            <a:lvl2pPr lvl="1">
              <a:lnSpc>
                <a:spcPct val="100000"/>
              </a:lnSpc>
              <a:spcBef>
                <a:spcPts val="160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a:endParaRPr/>
          </a:p>
        </p:txBody>
      </p:sp>
      <p:sp>
        <p:nvSpPr>
          <p:cNvPr id="364" name="Google Shape;364;p26"/>
          <p:cNvSpPr txBox="1">
            <a:spLocks noGrp="1"/>
          </p:cNvSpPr>
          <p:nvPr>
            <p:ph type="subTitle" idx="3"/>
          </p:nvPr>
        </p:nvSpPr>
        <p:spPr>
          <a:xfrm>
            <a:off x="1013775" y="3139170"/>
            <a:ext cx="2214900" cy="719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365" name="Google Shape;365;p26"/>
          <p:cNvSpPr txBox="1">
            <a:spLocks noGrp="1"/>
          </p:cNvSpPr>
          <p:nvPr>
            <p:ph type="title" idx="4" hasCustomPrompt="1"/>
          </p:nvPr>
        </p:nvSpPr>
        <p:spPr>
          <a:xfrm>
            <a:off x="3467413" y="2220025"/>
            <a:ext cx="2214900" cy="612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4000"/>
              <a:buNone/>
              <a:defRPr sz="4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366" name="Google Shape;366;p26"/>
          <p:cNvSpPr txBox="1">
            <a:spLocks noGrp="1"/>
          </p:cNvSpPr>
          <p:nvPr>
            <p:ph type="subTitle" idx="5"/>
          </p:nvPr>
        </p:nvSpPr>
        <p:spPr>
          <a:xfrm>
            <a:off x="3467413" y="2680525"/>
            <a:ext cx="2214900" cy="45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67" name="Google Shape;367;p26"/>
          <p:cNvSpPr txBox="1">
            <a:spLocks noGrp="1"/>
          </p:cNvSpPr>
          <p:nvPr>
            <p:ph type="subTitle" idx="6"/>
          </p:nvPr>
        </p:nvSpPr>
        <p:spPr>
          <a:xfrm>
            <a:off x="3467413" y="3131622"/>
            <a:ext cx="2214900" cy="7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8" name="Google Shape;368;p26"/>
          <p:cNvSpPr txBox="1">
            <a:spLocks noGrp="1"/>
          </p:cNvSpPr>
          <p:nvPr>
            <p:ph type="title" idx="7" hasCustomPrompt="1"/>
          </p:nvPr>
        </p:nvSpPr>
        <p:spPr>
          <a:xfrm>
            <a:off x="5921070" y="2219865"/>
            <a:ext cx="2214900" cy="612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4000"/>
              <a:buNone/>
              <a:defRPr sz="4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369" name="Google Shape;369;p26"/>
          <p:cNvSpPr txBox="1">
            <a:spLocks noGrp="1"/>
          </p:cNvSpPr>
          <p:nvPr>
            <p:ph type="subTitle" idx="8"/>
          </p:nvPr>
        </p:nvSpPr>
        <p:spPr>
          <a:xfrm>
            <a:off x="5921070" y="2669967"/>
            <a:ext cx="2214900" cy="45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70" name="Google Shape;370;p26"/>
          <p:cNvSpPr txBox="1">
            <a:spLocks noGrp="1"/>
          </p:cNvSpPr>
          <p:nvPr>
            <p:ph type="subTitle" idx="9"/>
          </p:nvPr>
        </p:nvSpPr>
        <p:spPr>
          <a:xfrm>
            <a:off x="5921070" y="3139180"/>
            <a:ext cx="2214900" cy="7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371" name="Google Shape;371;p26"/>
          <p:cNvGrpSpPr/>
          <p:nvPr/>
        </p:nvGrpSpPr>
        <p:grpSpPr>
          <a:xfrm rot="-10783367" flipH="1">
            <a:off x="-1284952" y="-2775397"/>
            <a:ext cx="3056753" cy="8462055"/>
            <a:chOff x="6137900" y="1385627"/>
            <a:chExt cx="1332368" cy="3077223"/>
          </a:xfrm>
        </p:grpSpPr>
        <p:sp>
          <p:nvSpPr>
            <p:cNvPr id="372" name="Google Shape;372;p26"/>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6"/>
            <p:cNvSpPr/>
            <p:nvPr/>
          </p:nvSpPr>
          <p:spPr>
            <a:xfrm>
              <a:off x="6579618" y="1385627"/>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374" name="Google Shape;374;p26"/>
            <p:cNvSpPr/>
            <p:nvPr/>
          </p:nvSpPr>
          <p:spPr>
            <a:xfrm>
              <a:off x="6317975" y="2548925"/>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 name="Google Shape;376;p26"/>
          <p:cNvGrpSpPr/>
          <p:nvPr/>
        </p:nvGrpSpPr>
        <p:grpSpPr>
          <a:xfrm rot="16633" flipH="1">
            <a:off x="7747424" y="-134700"/>
            <a:ext cx="2828151" cy="8463161"/>
            <a:chOff x="6137900" y="1385225"/>
            <a:chExt cx="1232725" cy="3077625"/>
          </a:xfrm>
        </p:grpSpPr>
        <p:sp>
          <p:nvSpPr>
            <p:cNvPr id="377" name="Google Shape;377;p26"/>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6"/>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379" name="Google Shape;379;p26"/>
            <p:cNvSpPr/>
            <p:nvPr/>
          </p:nvSpPr>
          <p:spPr>
            <a:xfrm>
              <a:off x="6317975" y="2548925"/>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6"/>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20">
    <p:spTree>
      <p:nvGrpSpPr>
        <p:cNvPr id="1" name="Shape 474"/>
        <p:cNvGrpSpPr/>
        <p:nvPr/>
      </p:nvGrpSpPr>
      <p:grpSpPr>
        <a:xfrm>
          <a:off x="0" y="0"/>
          <a:ext cx="0" cy="0"/>
          <a:chOff x="0" y="0"/>
          <a:chExt cx="0" cy="0"/>
        </a:xfrm>
      </p:grpSpPr>
      <p:pic>
        <p:nvPicPr>
          <p:cNvPr id="475" name="Google Shape;475;p33"/>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4"/>
        <p:cNvGrpSpPr/>
        <p:nvPr/>
      </p:nvGrpSpPr>
      <p:grpSpPr>
        <a:xfrm>
          <a:off x="0" y="0"/>
          <a:ext cx="0" cy="0"/>
          <a:chOff x="0" y="0"/>
          <a:chExt cx="0" cy="0"/>
        </a:xfrm>
      </p:grpSpPr>
      <p:pic>
        <p:nvPicPr>
          <p:cNvPr id="85" name="Google Shape;85;p7"/>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86" name="Google Shape;86;p7"/>
          <p:cNvSpPr txBox="1">
            <a:spLocks noGrp="1"/>
          </p:cNvSpPr>
          <p:nvPr>
            <p:ph type="title"/>
          </p:nvPr>
        </p:nvSpPr>
        <p:spPr>
          <a:xfrm>
            <a:off x="5232269" y="345243"/>
            <a:ext cx="3362100" cy="693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87" name="Google Shape;87;p7"/>
          <p:cNvSpPr txBox="1">
            <a:spLocks noGrp="1"/>
          </p:cNvSpPr>
          <p:nvPr>
            <p:ph type="body" idx="1"/>
          </p:nvPr>
        </p:nvSpPr>
        <p:spPr>
          <a:xfrm>
            <a:off x="5425169" y="2381275"/>
            <a:ext cx="2976300" cy="1671600"/>
          </a:xfrm>
          <a:prstGeom prst="rect">
            <a:avLst/>
          </a:prstGeom>
        </p:spPr>
        <p:txBody>
          <a:bodyPr spcFirstLastPara="1" wrap="square" lIns="91425" tIns="91425" rIns="91425" bIns="91425" anchor="t" anchorCtr="0">
            <a:noAutofit/>
          </a:bodyPr>
          <a:lstStyle>
            <a:lvl1pPr marL="457200" lvl="0" indent="-304800" algn="ctr">
              <a:lnSpc>
                <a:spcPct val="100000"/>
              </a:lnSpc>
              <a:spcBef>
                <a:spcPts val="0"/>
              </a:spcBef>
              <a:spcAft>
                <a:spcPts val="0"/>
              </a:spcAft>
              <a:buSzPts val="1200"/>
              <a:buChar char="●"/>
              <a:defRPr sz="1400"/>
            </a:lvl1pPr>
            <a:lvl2pPr marL="914400" lvl="1" indent="-304800">
              <a:lnSpc>
                <a:spcPct val="100000"/>
              </a:lnSpc>
              <a:spcBef>
                <a:spcPts val="1600"/>
              </a:spcBef>
              <a:spcAft>
                <a:spcPts val="0"/>
              </a:spcAft>
              <a:buSzPts val="1200"/>
              <a:buChar char="○"/>
              <a:defRPr sz="1200"/>
            </a:lvl2pPr>
            <a:lvl3pPr marL="1371600" lvl="2" indent="-304800">
              <a:lnSpc>
                <a:spcPct val="100000"/>
              </a:lnSpc>
              <a:spcBef>
                <a:spcPts val="1600"/>
              </a:spcBef>
              <a:spcAft>
                <a:spcPts val="0"/>
              </a:spcAft>
              <a:buSzPts val="1200"/>
              <a:buChar char="■"/>
              <a:defRPr sz="1200"/>
            </a:lvl3pPr>
            <a:lvl4pPr marL="1828800" lvl="3" indent="-304800">
              <a:lnSpc>
                <a:spcPct val="100000"/>
              </a:lnSpc>
              <a:spcBef>
                <a:spcPts val="1600"/>
              </a:spcBef>
              <a:spcAft>
                <a:spcPts val="0"/>
              </a:spcAft>
              <a:buSzPts val="1200"/>
              <a:buChar char="●"/>
              <a:defRPr sz="1200"/>
            </a:lvl4pPr>
            <a:lvl5pPr marL="2286000" lvl="4" indent="-304800">
              <a:lnSpc>
                <a:spcPct val="100000"/>
              </a:lnSpc>
              <a:spcBef>
                <a:spcPts val="1600"/>
              </a:spcBef>
              <a:spcAft>
                <a:spcPts val="0"/>
              </a:spcAft>
              <a:buSzPts val="1200"/>
              <a:buChar char="○"/>
              <a:defRPr sz="1200"/>
            </a:lvl5pPr>
            <a:lvl6pPr marL="2743200" lvl="5" indent="-304800">
              <a:lnSpc>
                <a:spcPct val="100000"/>
              </a:lnSpc>
              <a:spcBef>
                <a:spcPts val="1600"/>
              </a:spcBef>
              <a:spcAft>
                <a:spcPts val="0"/>
              </a:spcAft>
              <a:buSzPts val="1200"/>
              <a:buChar char="■"/>
              <a:defRPr sz="1200"/>
            </a:lvl6pPr>
            <a:lvl7pPr marL="3200400" lvl="6" indent="-304800">
              <a:lnSpc>
                <a:spcPct val="100000"/>
              </a:lnSpc>
              <a:spcBef>
                <a:spcPts val="1600"/>
              </a:spcBef>
              <a:spcAft>
                <a:spcPts val="0"/>
              </a:spcAft>
              <a:buSzPts val="1200"/>
              <a:buChar char="●"/>
              <a:defRPr sz="1200"/>
            </a:lvl7pPr>
            <a:lvl8pPr marL="3657600" lvl="7" indent="-304800">
              <a:lnSpc>
                <a:spcPct val="100000"/>
              </a:lnSpc>
              <a:spcBef>
                <a:spcPts val="1600"/>
              </a:spcBef>
              <a:spcAft>
                <a:spcPts val="0"/>
              </a:spcAft>
              <a:buSzPts val="1200"/>
              <a:buChar char="○"/>
              <a:defRPr sz="1200"/>
            </a:lvl8pPr>
            <a:lvl9pPr marL="4114800" lvl="8" indent="-304800">
              <a:lnSpc>
                <a:spcPct val="100000"/>
              </a:lnSpc>
              <a:spcBef>
                <a:spcPts val="1600"/>
              </a:spcBef>
              <a:spcAft>
                <a:spcPts val="1600"/>
              </a:spcAft>
              <a:buSzPts val="1200"/>
              <a:buChar char="■"/>
              <a:defRPr sz="1200"/>
            </a:lvl9pPr>
          </a:lstStyle>
          <a:p>
            <a:endParaRPr/>
          </a:p>
        </p:txBody>
      </p:sp>
      <p:grpSp>
        <p:nvGrpSpPr>
          <p:cNvPr id="88" name="Google Shape;88;p7"/>
          <p:cNvGrpSpPr/>
          <p:nvPr/>
        </p:nvGrpSpPr>
        <p:grpSpPr>
          <a:xfrm rot="2862043">
            <a:off x="8172884" y="2165959"/>
            <a:ext cx="1595208" cy="3716883"/>
            <a:chOff x="2999600" y="2891975"/>
            <a:chExt cx="756575" cy="1762725"/>
          </a:xfrm>
        </p:grpSpPr>
        <p:sp>
          <p:nvSpPr>
            <p:cNvPr id="89" name="Google Shape;89;p7"/>
            <p:cNvSpPr/>
            <p:nvPr/>
          </p:nvSpPr>
          <p:spPr>
            <a:xfrm>
              <a:off x="2999600" y="2891975"/>
              <a:ext cx="756575" cy="1762725"/>
            </a:xfrm>
            <a:custGeom>
              <a:avLst/>
              <a:gdLst/>
              <a:ahLst/>
              <a:cxnLst/>
              <a:rect l="l" t="t" r="r" b="b"/>
              <a:pathLst>
                <a:path w="30263" h="70509" fill="none" extrusionOk="0">
                  <a:moveTo>
                    <a:pt x="30263" y="59"/>
                  </a:moveTo>
                  <a:cubicBezTo>
                    <a:pt x="27620" y="1"/>
                    <a:pt x="25095" y="666"/>
                    <a:pt x="22727" y="1703"/>
                  </a:cubicBezTo>
                  <a:cubicBezTo>
                    <a:pt x="17872" y="3857"/>
                    <a:pt x="13272" y="6538"/>
                    <a:pt x="9024" y="9709"/>
                  </a:cubicBezTo>
                  <a:cubicBezTo>
                    <a:pt x="6284" y="11726"/>
                    <a:pt x="3857" y="14075"/>
                    <a:pt x="2134" y="17089"/>
                  </a:cubicBezTo>
                  <a:cubicBezTo>
                    <a:pt x="686" y="19614"/>
                    <a:pt x="0" y="22296"/>
                    <a:pt x="314" y="25173"/>
                  </a:cubicBezTo>
                  <a:cubicBezTo>
                    <a:pt x="588" y="27405"/>
                    <a:pt x="1410" y="29539"/>
                    <a:pt x="2702" y="31398"/>
                  </a:cubicBezTo>
                  <a:cubicBezTo>
                    <a:pt x="4287" y="33747"/>
                    <a:pt x="6069" y="35998"/>
                    <a:pt x="7772" y="38269"/>
                  </a:cubicBezTo>
                  <a:cubicBezTo>
                    <a:pt x="10277" y="41636"/>
                    <a:pt x="12176" y="45296"/>
                    <a:pt x="12998" y="49446"/>
                  </a:cubicBezTo>
                  <a:cubicBezTo>
                    <a:pt x="13311" y="51090"/>
                    <a:pt x="13546" y="52774"/>
                    <a:pt x="13683" y="54457"/>
                  </a:cubicBezTo>
                  <a:cubicBezTo>
                    <a:pt x="13859" y="56982"/>
                    <a:pt x="13859" y="59527"/>
                    <a:pt x="14016" y="62071"/>
                  </a:cubicBezTo>
                  <a:cubicBezTo>
                    <a:pt x="14133" y="63735"/>
                    <a:pt x="14329" y="65380"/>
                    <a:pt x="14642" y="67004"/>
                  </a:cubicBezTo>
                  <a:cubicBezTo>
                    <a:pt x="15014" y="68844"/>
                    <a:pt x="16972" y="70312"/>
                    <a:pt x="18870" y="70332"/>
                  </a:cubicBezTo>
                  <a:cubicBezTo>
                    <a:pt x="19555" y="70332"/>
                    <a:pt x="20260" y="70508"/>
                    <a:pt x="20945" y="70449"/>
                  </a:cubicBezTo>
                  <a:cubicBezTo>
                    <a:pt x="22590" y="70352"/>
                    <a:pt x="24234" y="70175"/>
                    <a:pt x="25878" y="69999"/>
                  </a:cubicBezTo>
                  <a:cubicBezTo>
                    <a:pt x="27346" y="69862"/>
                    <a:pt x="28814" y="69706"/>
                    <a:pt x="30263" y="69549"/>
                  </a:cubicBezTo>
                </a:path>
              </a:pathLst>
            </a:custGeom>
            <a:noFill/>
            <a:ln w="63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a:off x="3187025" y="3201750"/>
              <a:ext cx="569150" cy="1289975"/>
            </a:xfrm>
            <a:custGeom>
              <a:avLst/>
              <a:gdLst/>
              <a:ahLst/>
              <a:cxnLst/>
              <a:rect l="l" t="t" r="r" b="b"/>
              <a:pathLst>
                <a:path w="22766" h="51599" fill="none" extrusionOk="0">
                  <a:moveTo>
                    <a:pt x="22766" y="0"/>
                  </a:moveTo>
                  <a:cubicBezTo>
                    <a:pt x="20965" y="39"/>
                    <a:pt x="19164" y="39"/>
                    <a:pt x="17383" y="157"/>
                  </a:cubicBezTo>
                  <a:cubicBezTo>
                    <a:pt x="13624" y="392"/>
                    <a:pt x="9944" y="1057"/>
                    <a:pt x="6597" y="2858"/>
                  </a:cubicBezTo>
                  <a:cubicBezTo>
                    <a:pt x="4483" y="3993"/>
                    <a:pt x="2702" y="5579"/>
                    <a:pt x="1527" y="7693"/>
                  </a:cubicBezTo>
                  <a:cubicBezTo>
                    <a:pt x="1" y="10453"/>
                    <a:pt x="235" y="13311"/>
                    <a:pt x="1527" y="16071"/>
                  </a:cubicBezTo>
                  <a:cubicBezTo>
                    <a:pt x="2134" y="17402"/>
                    <a:pt x="2976" y="18616"/>
                    <a:pt x="3739" y="19849"/>
                  </a:cubicBezTo>
                  <a:cubicBezTo>
                    <a:pt x="5129" y="22119"/>
                    <a:pt x="6656" y="24331"/>
                    <a:pt x="7948" y="26661"/>
                  </a:cubicBezTo>
                  <a:cubicBezTo>
                    <a:pt x="9553" y="29519"/>
                    <a:pt x="10414" y="32690"/>
                    <a:pt x="11119" y="35880"/>
                  </a:cubicBezTo>
                  <a:cubicBezTo>
                    <a:pt x="11647" y="38190"/>
                    <a:pt x="12098" y="40539"/>
                    <a:pt x="12685" y="42810"/>
                  </a:cubicBezTo>
                  <a:cubicBezTo>
                    <a:pt x="13253" y="44963"/>
                    <a:pt x="13996" y="47038"/>
                    <a:pt x="15660" y="48682"/>
                  </a:cubicBezTo>
                  <a:cubicBezTo>
                    <a:pt x="17128" y="50131"/>
                    <a:pt x="18890" y="50855"/>
                    <a:pt x="20828" y="51286"/>
                  </a:cubicBezTo>
                  <a:cubicBezTo>
                    <a:pt x="21474" y="51423"/>
                    <a:pt x="22120" y="51501"/>
                    <a:pt x="22766" y="51599"/>
                  </a:cubicBezTo>
                </a:path>
              </a:pathLst>
            </a:custGeom>
            <a:noFill/>
            <a:ln w="18600" cap="flat" cmpd="sng">
              <a:solidFill>
                <a:schemeClr val="accent4"/>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3629900" y="3617700"/>
              <a:ext cx="126275" cy="668000"/>
            </a:xfrm>
            <a:custGeom>
              <a:avLst/>
              <a:gdLst/>
              <a:ahLst/>
              <a:cxnLst/>
              <a:rect l="l" t="t" r="r" b="b"/>
              <a:pathLst>
                <a:path w="5051" h="26720" fill="none" extrusionOk="0">
                  <a:moveTo>
                    <a:pt x="5051" y="1"/>
                  </a:moveTo>
                  <a:cubicBezTo>
                    <a:pt x="3426" y="510"/>
                    <a:pt x="2017" y="1390"/>
                    <a:pt x="1155" y="2858"/>
                  </a:cubicBezTo>
                  <a:cubicBezTo>
                    <a:pt x="666" y="3739"/>
                    <a:pt x="353" y="4698"/>
                    <a:pt x="235" y="5697"/>
                  </a:cubicBezTo>
                  <a:cubicBezTo>
                    <a:pt x="59" y="6950"/>
                    <a:pt x="1" y="8202"/>
                    <a:pt x="59" y="9475"/>
                  </a:cubicBezTo>
                  <a:cubicBezTo>
                    <a:pt x="138" y="11315"/>
                    <a:pt x="314" y="13174"/>
                    <a:pt x="509" y="15014"/>
                  </a:cubicBezTo>
                  <a:cubicBezTo>
                    <a:pt x="705" y="16717"/>
                    <a:pt x="940" y="18420"/>
                    <a:pt x="1292" y="20104"/>
                  </a:cubicBezTo>
                  <a:cubicBezTo>
                    <a:pt x="1841" y="22668"/>
                    <a:pt x="2917" y="24978"/>
                    <a:pt x="4953" y="26720"/>
                  </a:cubicBezTo>
                </a:path>
              </a:pathLst>
            </a:custGeom>
            <a:noFill/>
            <a:ln w="12225" cap="flat" cmpd="sng">
              <a:solidFill>
                <a:schemeClr val="accent1"/>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a:off x="3337250" y="3329950"/>
              <a:ext cx="282900" cy="145850"/>
            </a:xfrm>
            <a:custGeom>
              <a:avLst/>
              <a:gdLst/>
              <a:ahLst/>
              <a:cxnLst/>
              <a:rect l="l" t="t" r="r" b="b"/>
              <a:pathLst>
                <a:path w="11316" h="5834" fill="none" extrusionOk="0">
                  <a:moveTo>
                    <a:pt x="1626" y="1919"/>
                  </a:moveTo>
                  <a:cubicBezTo>
                    <a:pt x="901" y="2193"/>
                    <a:pt x="40" y="2682"/>
                    <a:pt x="21" y="3465"/>
                  </a:cubicBezTo>
                  <a:cubicBezTo>
                    <a:pt x="1" y="4346"/>
                    <a:pt x="980" y="4855"/>
                    <a:pt x="1821" y="5090"/>
                  </a:cubicBezTo>
                  <a:cubicBezTo>
                    <a:pt x="3094" y="5462"/>
                    <a:pt x="4405" y="5677"/>
                    <a:pt x="5736" y="5775"/>
                  </a:cubicBezTo>
                  <a:cubicBezTo>
                    <a:pt x="6695" y="5834"/>
                    <a:pt x="7694" y="5814"/>
                    <a:pt x="8575" y="5482"/>
                  </a:cubicBezTo>
                  <a:cubicBezTo>
                    <a:pt x="10513" y="4738"/>
                    <a:pt x="11315" y="2174"/>
                    <a:pt x="9318" y="1038"/>
                  </a:cubicBezTo>
                  <a:cubicBezTo>
                    <a:pt x="7537" y="1"/>
                    <a:pt x="3407" y="1293"/>
                    <a:pt x="1626" y="1919"/>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5"/>
        <p:cNvGrpSpPr/>
        <p:nvPr/>
      </p:nvGrpSpPr>
      <p:grpSpPr>
        <a:xfrm>
          <a:off x="0" y="0"/>
          <a:ext cx="0" cy="0"/>
          <a:chOff x="0" y="0"/>
          <a:chExt cx="0" cy="0"/>
        </a:xfrm>
      </p:grpSpPr>
      <p:pic>
        <p:nvPicPr>
          <p:cNvPr id="116" name="Google Shape;116;p10"/>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117" name="Google Shape;117;p10"/>
          <p:cNvSpPr txBox="1">
            <a:spLocks noGrp="1"/>
          </p:cNvSpPr>
          <p:nvPr>
            <p:ph type="title"/>
          </p:nvPr>
        </p:nvSpPr>
        <p:spPr>
          <a:xfrm>
            <a:off x="714375" y="342276"/>
            <a:ext cx="7715400" cy="4929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Font typeface="Bitter Medium"/>
              <a:buNone/>
              <a:defRPr>
                <a:latin typeface="Bitter Medium"/>
                <a:ea typeface="Bitter Medium"/>
                <a:cs typeface="Bitter Medium"/>
                <a:sym typeface="Bitter Medium"/>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a:endParaRPr/>
          </a:p>
        </p:txBody>
      </p:sp>
      <p:grpSp>
        <p:nvGrpSpPr>
          <p:cNvPr id="118" name="Google Shape;118;p10"/>
          <p:cNvGrpSpPr/>
          <p:nvPr/>
        </p:nvGrpSpPr>
        <p:grpSpPr>
          <a:xfrm rot="-1774046">
            <a:off x="-119593" y="-54333"/>
            <a:ext cx="2251367" cy="9541209"/>
            <a:chOff x="6137900" y="1385225"/>
            <a:chExt cx="1232725" cy="3077625"/>
          </a:xfrm>
        </p:grpSpPr>
        <p:sp>
          <p:nvSpPr>
            <p:cNvPr id="119" name="Google Shape;119;p10"/>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0"/>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121" name="Google Shape;121;p10"/>
            <p:cNvSpPr/>
            <p:nvPr/>
          </p:nvSpPr>
          <p:spPr>
            <a:xfrm>
              <a:off x="6358985" y="2544520"/>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0"/>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10"/>
          <p:cNvGrpSpPr/>
          <p:nvPr/>
        </p:nvGrpSpPr>
        <p:grpSpPr>
          <a:xfrm>
            <a:off x="8048166" y="-368507"/>
            <a:ext cx="3109689" cy="3385587"/>
            <a:chOff x="1983200" y="1058325"/>
            <a:chExt cx="1555700" cy="1693725"/>
          </a:xfrm>
        </p:grpSpPr>
        <p:sp>
          <p:nvSpPr>
            <p:cNvPr id="124" name="Google Shape;124;p10"/>
            <p:cNvSpPr/>
            <p:nvPr/>
          </p:nvSpPr>
          <p:spPr>
            <a:xfrm>
              <a:off x="1983200" y="1058325"/>
              <a:ext cx="1555700" cy="1693725"/>
            </a:xfrm>
            <a:custGeom>
              <a:avLst/>
              <a:gdLst/>
              <a:ahLst/>
              <a:cxnLst/>
              <a:rect l="l" t="t" r="r" b="b"/>
              <a:pathLst>
                <a:path w="62228" h="67749" fill="none" extrusionOk="0">
                  <a:moveTo>
                    <a:pt x="13683" y="1"/>
                  </a:moveTo>
                  <a:cubicBezTo>
                    <a:pt x="13252" y="4287"/>
                    <a:pt x="11843" y="8398"/>
                    <a:pt x="9533" y="12019"/>
                  </a:cubicBezTo>
                  <a:cubicBezTo>
                    <a:pt x="7673" y="14995"/>
                    <a:pt x="5677" y="17872"/>
                    <a:pt x="3935" y="20906"/>
                  </a:cubicBezTo>
                  <a:cubicBezTo>
                    <a:pt x="2427" y="23568"/>
                    <a:pt x="1331" y="26446"/>
                    <a:pt x="724" y="29421"/>
                  </a:cubicBezTo>
                  <a:cubicBezTo>
                    <a:pt x="274" y="31457"/>
                    <a:pt x="20" y="33532"/>
                    <a:pt x="0" y="35607"/>
                  </a:cubicBezTo>
                  <a:cubicBezTo>
                    <a:pt x="20" y="38210"/>
                    <a:pt x="392" y="40794"/>
                    <a:pt x="1135" y="43300"/>
                  </a:cubicBezTo>
                  <a:cubicBezTo>
                    <a:pt x="2564" y="48271"/>
                    <a:pt x="5050" y="52715"/>
                    <a:pt x="8241" y="56767"/>
                  </a:cubicBezTo>
                  <a:cubicBezTo>
                    <a:pt x="10609" y="59840"/>
                    <a:pt x="13526" y="62443"/>
                    <a:pt x="16854" y="64460"/>
                  </a:cubicBezTo>
                  <a:cubicBezTo>
                    <a:pt x="19222" y="65908"/>
                    <a:pt x="21865" y="66867"/>
                    <a:pt x="24625" y="67259"/>
                  </a:cubicBezTo>
                  <a:cubicBezTo>
                    <a:pt x="28050" y="67748"/>
                    <a:pt x="31535" y="67200"/>
                    <a:pt x="34627" y="65693"/>
                  </a:cubicBezTo>
                  <a:cubicBezTo>
                    <a:pt x="37857" y="64146"/>
                    <a:pt x="40500" y="61856"/>
                    <a:pt x="42262" y="58685"/>
                  </a:cubicBezTo>
                  <a:cubicBezTo>
                    <a:pt x="43025" y="57197"/>
                    <a:pt x="43514" y="55592"/>
                    <a:pt x="43730" y="53929"/>
                  </a:cubicBezTo>
                  <a:cubicBezTo>
                    <a:pt x="43906" y="52774"/>
                    <a:pt x="44004" y="51619"/>
                    <a:pt x="44023" y="50464"/>
                  </a:cubicBezTo>
                  <a:cubicBezTo>
                    <a:pt x="44004" y="48839"/>
                    <a:pt x="43808" y="47214"/>
                    <a:pt x="43749" y="45609"/>
                  </a:cubicBezTo>
                  <a:cubicBezTo>
                    <a:pt x="43691" y="44631"/>
                    <a:pt x="43749" y="43652"/>
                    <a:pt x="43749" y="42673"/>
                  </a:cubicBezTo>
                  <a:cubicBezTo>
                    <a:pt x="43593" y="38621"/>
                    <a:pt x="44356" y="34608"/>
                    <a:pt x="45942" y="30889"/>
                  </a:cubicBezTo>
                  <a:cubicBezTo>
                    <a:pt x="46940" y="28638"/>
                    <a:pt x="48056" y="26446"/>
                    <a:pt x="49328" y="24332"/>
                  </a:cubicBezTo>
                  <a:cubicBezTo>
                    <a:pt x="52029" y="19712"/>
                    <a:pt x="54887" y="15151"/>
                    <a:pt x="57608" y="10532"/>
                  </a:cubicBezTo>
                  <a:cubicBezTo>
                    <a:pt x="59468" y="7341"/>
                    <a:pt x="60975" y="3974"/>
                    <a:pt x="62130" y="470"/>
                  </a:cubicBezTo>
                  <a:cubicBezTo>
                    <a:pt x="62169" y="314"/>
                    <a:pt x="62208" y="157"/>
                    <a:pt x="62228" y="1"/>
                  </a:cubicBezTo>
                </a:path>
              </a:pathLst>
            </a:custGeom>
            <a:solidFill>
              <a:schemeClr val="accent5"/>
            </a:solidFill>
            <a:ln w="6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0"/>
            <p:cNvSpPr/>
            <p:nvPr/>
          </p:nvSpPr>
          <p:spPr>
            <a:xfrm>
              <a:off x="2123150" y="1058325"/>
              <a:ext cx="1303700" cy="1526850"/>
            </a:xfrm>
            <a:custGeom>
              <a:avLst/>
              <a:gdLst/>
              <a:ahLst/>
              <a:cxnLst/>
              <a:rect l="l" t="t" r="r" b="b"/>
              <a:pathLst>
                <a:path w="52148" h="61074" fill="none" extrusionOk="0">
                  <a:moveTo>
                    <a:pt x="15327" y="1"/>
                  </a:moveTo>
                  <a:cubicBezTo>
                    <a:pt x="15034" y="6284"/>
                    <a:pt x="13683" y="12235"/>
                    <a:pt x="10003" y="17500"/>
                  </a:cubicBezTo>
                  <a:cubicBezTo>
                    <a:pt x="8457" y="19693"/>
                    <a:pt x="6832" y="21807"/>
                    <a:pt x="5246" y="23960"/>
                  </a:cubicBezTo>
                  <a:cubicBezTo>
                    <a:pt x="3543" y="26250"/>
                    <a:pt x="2075" y="28658"/>
                    <a:pt x="1155" y="31359"/>
                  </a:cubicBezTo>
                  <a:cubicBezTo>
                    <a:pt x="314" y="33923"/>
                    <a:pt x="0" y="36625"/>
                    <a:pt x="255" y="39287"/>
                  </a:cubicBezTo>
                  <a:cubicBezTo>
                    <a:pt x="568" y="42282"/>
                    <a:pt x="1468" y="45159"/>
                    <a:pt x="2956" y="47763"/>
                  </a:cubicBezTo>
                  <a:cubicBezTo>
                    <a:pt x="4933" y="51423"/>
                    <a:pt x="7713" y="54594"/>
                    <a:pt x="11099" y="57041"/>
                  </a:cubicBezTo>
                  <a:cubicBezTo>
                    <a:pt x="13233" y="58568"/>
                    <a:pt x="15562" y="59703"/>
                    <a:pt x="18126" y="60153"/>
                  </a:cubicBezTo>
                  <a:cubicBezTo>
                    <a:pt x="23451" y="61073"/>
                    <a:pt x="28423" y="58352"/>
                    <a:pt x="29989" y="52480"/>
                  </a:cubicBezTo>
                  <a:cubicBezTo>
                    <a:pt x="30439" y="50797"/>
                    <a:pt x="30693" y="49054"/>
                    <a:pt x="30752" y="47312"/>
                  </a:cubicBezTo>
                  <a:cubicBezTo>
                    <a:pt x="30752" y="45981"/>
                    <a:pt x="30830" y="44650"/>
                    <a:pt x="30889" y="43300"/>
                  </a:cubicBezTo>
                  <a:cubicBezTo>
                    <a:pt x="31085" y="39561"/>
                    <a:pt x="31241" y="35802"/>
                    <a:pt x="32572" y="32201"/>
                  </a:cubicBezTo>
                  <a:cubicBezTo>
                    <a:pt x="33590" y="29539"/>
                    <a:pt x="34980" y="27033"/>
                    <a:pt x="36664" y="24743"/>
                  </a:cubicBezTo>
                  <a:cubicBezTo>
                    <a:pt x="39972" y="20162"/>
                    <a:pt x="43378" y="15660"/>
                    <a:pt x="46568" y="11002"/>
                  </a:cubicBezTo>
                  <a:cubicBezTo>
                    <a:pt x="48917" y="7615"/>
                    <a:pt x="50796" y="3916"/>
                    <a:pt x="52147" y="1"/>
                  </a:cubicBezTo>
                </a:path>
              </a:pathLst>
            </a:custGeom>
            <a:solidFill>
              <a:schemeClr val="accent5"/>
            </a:solidFill>
            <a:ln w="18600" cap="flat" cmpd="sng">
              <a:solidFill>
                <a:schemeClr val="accent4"/>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0"/>
            <p:cNvSpPr/>
            <p:nvPr/>
          </p:nvSpPr>
          <p:spPr>
            <a:xfrm>
              <a:off x="2299325" y="1058325"/>
              <a:ext cx="1008600" cy="1261125"/>
            </a:xfrm>
            <a:custGeom>
              <a:avLst/>
              <a:gdLst/>
              <a:ahLst/>
              <a:cxnLst/>
              <a:rect l="l" t="t" r="r" b="b"/>
              <a:pathLst>
                <a:path w="40344" h="50445" fill="none" extrusionOk="0">
                  <a:moveTo>
                    <a:pt x="13976" y="1"/>
                  </a:moveTo>
                  <a:lnTo>
                    <a:pt x="13976" y="5638"/>
                  </a:lnTo>
                  <a:lnTo>
                    <a:pt x="13976" y="5951"/>
                  </a:lnTo>
                  <a:cubicBezTo>
                    <a:pt x="13879" y="9083"/>
                    <a:pt x="13820" y="12215"/>
                    <a:pt x="13663" y="15347"/>
                  </a:cubicBezTo>
                  <a:cubicBezTo>
                    <a:pt x="13546" y="17618"/>
                    <a:pt x="13233" y="19869"/>
                    <a:pt x="12039" y="21885"/>
                  </a:cubicBezTo>
                  <a:cubicBezTo>
                    <a:pt x="11549" y="22766"/>
                    <a:pt x="10962" y="23588"/>
                    <a:pt x="10257" y="24332"/>
                  </a:cubicBezTo>
                  <a:cubicBezTo>
                    <a:pt x="8417" y="26191"/>
                    <a:pt x="6440" y="27894"/>
                    <a:pt x="4600" y="29754"/>
                  </a:cubicBezTo>
                  <a:cubicBezTo>
                    <a:pt x="3230" y="31105"/>
                    <a:pt x="2153" y="32729"/>
                    <a:pt x="1429" y="34511"/>
                  </a:cubicBezTo>
                  <a:cubicBezTo>
                    <a:pt x="0" y="38073"/>
                    <a:pt x="411" y="41479"/>
                    <a:pt x="2212" y="44748"/>
                  </a:cubicBezTo>
                  <a:cubicBezTo>
                    <a:pt x="3250" y="46686"/>
                    <a:pt x="4835" y="48252"/>
                    <a:pt x="6753" y="49289"/>
                  </a:cubicBezTo>
                  <a:cubicBezTo>
                    <a:pt x="8143" y="50014"/>
                    <a:pt x="9631" y="50444"/>
                    <a:pt x="11216" y="49994"/>
                  </a:cubicBezTo>
                  <a:cubicBezTo>
                    <a:pt x="13017" y="49485"/>
                    <a:pt x="14074" y="48232"/>
                    <a:pt x="14583" y="46529"/>
                  </a:cubicBezTo>
                  <a:cubicBezTo>
                    <a:pt x="14936" y="45237"/>
                    <a:pt x="15210" y="43926"/>
                    <a:pt x="15366" y="42614"/>
                  </a:cubicBezTo>
                  <a:cubicBezTo>
                    <a:pt x="15816" y="39385"/>
                    <a:pt x="15562" y="36135"/>
                    <a:pt x="15719" y="32905"/>
                  </a:cubicBezTo>
                  <a:cubicBezTo>
                    <a:pt x="15856" y="30087"/>
                    <a:pt x="16169" y="27248"/>
                    <a:pt x="18068" y="24899"/>
                  </a:cubicBezTo>
                  <a:cubicBezTo>
                    <a:pt x="19203" y="23529"/>
                    <a:pt x="20475" y="22316"/>
                    <a:pt x="21904" y="21259"/>
                  </a:cubicBezTo>
                  <a:cubicBezTo>
                    <a:pt x="24723" y="19145"/>
                    <a:pt x="27542" y="17030"/>
                    <a:pt x="30106" y="14584"/>
                  </a:cubicBezTo>
                  <a:cubicBezTo>
                    <a:pt x="33120" y="11667"/>
                    <a:pt x="35763" y="8379"/>
                    <a:pt x="37936" y="4777"/>
                  </a:cubicBezTo>
                  <a:cubicBezTo>
                    <a:pt x="38856" y="3250"/>
                    <a:pt x="39541" y="1586"/>
                    <a:pt x="40343" y="1"/>
                  </a:cubicBezTo>
                </a:path>
              </a:pathLst>
            </a:custGeom>
            <a:solidFill>
              <a:schemeClr val="accent5"/>
            </a:solidFill>
            <a:ln w="18600" cap="flat" cmpd="sng">
              <a:solidFill>
                <a:schemeClr val="accent3"/>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0"/>
            <p:cNvSpPr/>
            <p:nvPr/>
          </p:nvSpPr>
          <p:spPr>
            <a:xfrm>
              <a:off x="2825875" y="1058325"/>
              <a:ext cx="322025" cy="154175"/>
            </a:xfrm>
            <a:custGeom>
              <a:avLst/>
              <a:gdLst/>
              <a:ahLst/>
              <a:cxnLst/>
              <a:rect l="l" t="t" r="r" b="b"/>
              <a:pathLst>
                <a:path w="12881" h="6167" fill="none" extrusionOk="0">
                  <a:moveTo>
                    <a:pt x="0" y="1"/>
                  </a:moveTo>
                  <a:cubicBezTo>
                    <a:pt x="412" y="1743"/>
                    <a:pt x="940" y="3387"/>
                    <a:pt x="2232" y="4718"/>
                  </a:cubicBezTo>
                  <a:cubicBezTo>
                    <a:pt x="3387" y="5912"/>
                    <a:pt x="4718" y="6167"/>
                    <a:pt x="6245" y="5697"/>
                  </a:cubicBezTo>
                  <a:cubicBezTo>
                    <a:pt x="7419" y="5344"/>
                    <a:pt x="8398" y="4679"/>
                    <a:pt x="9338" y="3935"/>
                  </a:cubicBezTo>
                  <a:cubicBezTo>
                    <a:pt x="10571" y="2956"/>
                    <a:pt x="11510" y="1723"/>
                    <a:pt x="12411" y="470"/>
                  </a:cubicBezTo>
                  <a:cubicBezTo>
                    <a:pt x="12548" y="314"/>
                    <a:pt x="12704" y="196"/>
                    <a:pt x="12881" y="98"/>
                  </a:cubicBezTo>
                </a:path>
              </a:pathLst>
            </a:custGeom>
            <a:solidFill>
              <a:schemeClr val="accent5"/>
            </a:solidFill>
            <a:ln w="6350" cap="flat" cmpd="sng">
              <a:solidFill>
                <a:schemeClr val="accent1"/>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8"/>
        <p:cNvGrpSpPr/>
        <p:nvPr/>
      </p:nvGrpSpPr>
      <p:grpSpPr>
        <a:xfrm>
          <a:off x="0" y="0"/>
          <a:ext cx="0" cy="0"/>
          <a:chOff x="0" y="0"/>
          <a:chExt cx="0" cy="0"/>
        </a:xfrm>
      </p:grpSpPr>
      <p:pic>
        <p:nvPicPr>
          <p:cNvPr id="129" name="Google Shape;129;p11"/>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130" name="Google Shape;130;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8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31" name="Google Shape;131;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lnSpc>
                <a:spcPct val="100000"/>
              </a:lnSpc>
              <a:spcBef>
                <a:spcPts val="0"/>
              </a:spcBef>
              <a:spcAft>
                <a:spcPts val="0"/>
              </a:spcAft>
              <a:buSzPts val="1800"/>
              <a:buChar char="●"/>
              <a:defRPr sz="1900"/>
            </a:lvl1pPr>
            <a:lvl2pPr marL="914400" lvl="1" indent="-317500" algn="ctr">
              <a:lnSpc>
                <a:spcPct val="100000"/>
              </a:lnSpc>
              <a:spcBef>
                <a:spcPts val="0"/>
              </a:spcBef>
              <a:spcAft>
                <a:spcPts val="0"/>
              </a:spcAft>
              <a:buSzPts val="1400"/>
              <a:buChar char="○"/>
              <a:defRPr/>
            </a:lvl2pPr>
            <a:lvl3pPr marL="1371600" lvl="2" indent="-317500" algn="ctr">
              <a:lnSpc>
                <a:spcPct val="100000"/>
              </a:lnSpc>
              <a:spcBef>
                <a:spcPts val="0"/>
              </a:spcBef>
              <a:spcAft>
                <a:spcPts val="0"/>
              </a:spcAft>
              <a:buSzPts val="1400"/>
              <a:buChar char="■"/>
              <a:defRPr/>
            </a:lvl3pPr>
            <a:lvl4pPr marL="1828800" lvl="3" indent="-317500" algn="ctr">
              <a:lnSpc>
                <a:spcPct val="100000"/>
              </a:lnSpc>
              <a:spcBef>
                <a:spcPts val="0"/>
              </a:spcBef>
              <a:spcAft>
                <a:spcPts val="0"/>
              </a:spcAft>
              <a:buSzPts val="1400"/>
              <a:buChar char="●"/>
              <a:defRPr/>
            </a:lvl4pPr>
            <a:lvl5pPr marL="2286000" lvl="4" indent="-317500" algn="ctr">
              <a:lnSpc>
                <a:spcPct val="100000"/>
              </a:lnSpc>
              <a:spcBef>
                <a:spcPts val="0"/>
              </a:spcBef>
              <a:spcAft>
                <a:spcPts val="0"/>
              </a:spcAft>
              <a:buSzPts val="1400"/>
              <a:buChar char="○"/>
              <a:defRPr/>
            </a:lvl5pPr>
            <a:lvl6pPr marL="2743200" lvl="5" indent="-317500" algn="ctr">
              <a:lnSpc>
                <a:spcPct val="100000"/>
              </a:lnSpc>
              <a:spcBef>
                <a:spcPts val="0"/>
              </a:spcBef>
              <a:spcAft>
                <a:spcPts val="0"/>
              </a:spcAft>
              <a:buSzPts val="1400"/>
              <a:buChar char="■"/>
              <a:defRPr/>
            </a:lvl6pPr>
            <a:lvl7pPr marL="3200400" lvl="6" indent="-317500" algn="ctr">
              <a:lnSpc>
                <a:spcPct val="100000"/>
              </a:lnSpc>
              <a:spcBef>
                <a:spcPts val="0"/>
              </a:spcBef>
              <a:spcAft>
                <a:spcPts val="0"/>
              </a:spcAft>
              <a:buSzPts val="1400"/>
              <a:buChar char="●"/>
              <a:defRPr/>
            </a:lvl7pPr>
            <a:lvl8pPr marL="3657600" lvl="7" indent="-317500" algn="ctr">
              <a:lnSpc>
                <a:spcPct val="100000"/>
              </a:lnSpc>
              <a:spcBef>
                <a:spcPts val="0"/>
              </a:spcBef>
              <a:spcAft>
                <a:spcPts val="0"/>
              </a:spcAft>
              <a:buSzPts val="1400"/>
              <a:buChar char="○"/>
              <a:defRPr/>
            </a:lvl8pPr>
            <a:lvl9pPr marL="4114800" lvl="8" indent="-317500" algn="ctr">
              <a:lnSpc>
                <a:spcPct val="100000"/>
              </a:lnSpc>
              <a:spcBef>
                <a:spcPts val="0"/>
              </a:spcBef>
              <a:spcAft>
                <a:spcPts val="0"/>
              </a:spcAft>
              <a:buSzPts val="1400"/>
              <a:buChar char="■"/>
              <a:defRPr/>
            </a:lvl9pPr>
          </a:lstStyle>
          <a:p>
            <a:endParaRPr/>
          </a:p>
        </p:txBody>
      </p:sp>
      <p:grpSp>
        <p:nvGrpSpPr>
          <p:cNvPr id="132" name="Google Shape;132;p11"/>
          <p:cNvGrpSpPr/>
          <p:nvPr/>
        </p:nvGrpSpPr>
        <p:grpSpPr>
          <a:xfrm rot="-5778541">
            <a:off x="3379317" y="-240776"/>
            <a:ext cx="2251401" cy="9540813"/>
            <a:chOff x="6137900" y="1385225"/>
            <a:chExt cx="1232725" cy="3077625"/>
          </a:xfrm>
        </p:grpSpPr>
        <p:sp>
          <p:nvSpPr>
            <p:cNvPr id="133" name="Google Shape;133;p11"/>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1"/>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135" name="Google Shape;135;p11"/>
            <p:cNvSpPr/>
            <p:nvPr/>
          </p:nvSpPr>
          <p:spPr>
            <a:xfrm>
              <a:off x="6317975" y="2548925"/>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1"/>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1"/>
          <p:cNvGrpSpPr/>
          <p:nvPr/>
        </p:nvGrpSpPr>
        <p:grpSpPr>
          <a:xfrm rot="5197214">
            <a:off x="2852922" y="-4005288"/>
            <a:ext cx="3429242" cy="9292124"/>
            <a:chOff x="6137900" y="1385225"/>
            <a:chExt cx="1232725" cy="3077625"/>
          </a:xfrm>
        </p:grpSpPr>
        <p:sp>
          <p:nvSpPr>
            <p:cNvPr id="138" name="Google Shape;138;p11"/>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1"/>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rgbClr val="3C42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1"/>
            <p:cNvSpPr/>
            <p:nvPr/>
          </p:nvSpPr>
          <p:spPr>
            <a:xfrm>
              <a:off x="6317975" y="2548925"/>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p:cSld name="CUSTOM_14">
    <p:spTree>
      <p:nvGrpSpPr>
        <p:cNvPr id="1" name="Shape 143"/>
        <p:cNvGrpSpPr/>
        <p:nvPr/>
      </p:nvGrpSpPr>
      <p:grpSpPr>
        <a:xfrm>
          <a:off x="0" y="0"/>
          <a:ext cx="0" cy="0"/>
          <a:chOff x="0" y="0"/>
          <a:chExt cx="0" cy="0"/>
        </a:xfrm>
      </p:grpSpPr>
      <p:pic>
        <p:nvPicPr>
          <p:cNvPr id="144" name="Google Shape;144;p13"/>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145" name="Google Shape;145;p13"/>
          <p:cNvSpPr txBox="1">
            <a:spLocks noGrp="1"/>
          </p:cNvSpPr>
          <p:nvPr>
            <p:ph type="title"/>
          </p:nvPr>
        </p:nvSpPr>
        <p:spPr>
          <a:xfrm>
            <a:off x="714375" y="345873"/>
            <a:ext cx="77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146" name="Google Shape;146;p13"/>
          <p:cNvSpPr txBox="1">
            <a:spLocks noGrp="1"/>
          </p:cNvSpPr>
          <p:nvPr>
            <p:ph type="subTitle" idx="1"/>
          </p:nvPr>
        </p:nvSpPr>
        <p:spPr>
          <a:xfrm>
            <a:off x="1353225" y="1125025"/>
            <a:ext cx="7076700" cy="3551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2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grpSp>
        <p:nvGrpSpPr>
          <p:cNvPr id="147" name="Google Shape;147;p13"/>
          <p:cNvGrpSpPr/>
          <p:nvPr/>
        </p:nvGrpSpPr>
        <p:grpSpPr>
          <a:xfrm rot="-1774046">
            <a:off x="253282" y="-435558"/>
            <a:ext cx="2251367" cy="9541209"/>
            <a:chOff x="6137900" y="1385225"/>
            <a:chExt cx="1232725" cy="3077625"/>
          </a:xfrm>
        </p:grpSpPr>
        <p:sp>
          <p:nvSpPr>
            <p:cNvPr id="148" name="Google Shape;148;p13"/>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150" name="Google Shape;150;p13"/>
            <p:cNvSpPr/>
            <p:nvPr/>
          </p:nvSpPr>
          <p:spPr>
            <a:xfrm>
              <a:off x="6358985" y="2544520"/>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1">
  <p:cSld name="CUSTOM_22">
    <p:spTree>
      <p:nvGrpSpPr>
        <p:cNvPr id="1" name="Shape 230"/>
        <p:cNvGrpSpPr/>
        <p:nvPr/>
      </p:nvGrpSpPr>
      <p:grpSpPr>
        <a:xfrm>
          <a:off x="0" y="0"/>
          <a:ext cx="0" cy="0"/>
          <a:chOff x="0" y="0"/>
          <a:chExt cx="0" cy="0"/>
        </a:xfrm>
      </p:grpSpPr>
      <p:pic>
        <p:nvPicPr>
          <p:cNvPr id="231" name="Google Shape;231;p18"/>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232" name="Google Shape;232;p18"/>
          <p:cNvSpPr txBox="1">
            <a:spLocks noGrp="1"/>
          </p:cNvSpPr>
          <p:nvPr>
            <p:ph type="title"/>
          </p:nvPr>
        </p:nvSpPr>
        <p:spPr>
          <a:xfrm>
            <a:off x="714375" y="346883"/>
            <a:ext cx="7715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2800"/>
              <a:buNone/>
              <a:defRPr>
                <a:latin typeface="Roboto"/>
                <a:ea typeface="Roboto"/>
                <a:cs typeface="Roboto"/>
                <a:sym typeface="Roboto"/>
              </a:defRPr>
            </a:lvl2pPr>
            <a:lvl3pPr lvl="2" rtl="0">
              <a:lnSpc>
                <a:spcPct val="100000"/>
              </a:lnSpc>
              <a:spcBef>
                <a:spcPts val="0"/>
              </a:spcBef>
              <a:spcAft>
                <a:spcPts val="0"/>
              </a:spcAft>
              <a:buSzPts val="2800"/>
              <a:buNone/>
              <a:defRPr>
                <a:latin typeface="Roboto"/>
                <a:ea typeface="Roboto"/>
                <a:cs typeface="Roboto"/>
                <a:sym typeface="Roboto"/>
              </a:defRPr>
            </a:lvl3pPr>
            <a:lvl4pPr lvl="3" rtl="0">
              <a:lnSpc>
                <a:spcPct val="100000"/>
              </a:lnSpc>
              <a:spcBef>
                <a:spcPts val="0"/>
              </a:spcBef>
              <a:spcAft>
                <a:spcPts val="0"/>
              </a:spcAft>
              <a:buSzPts val="2800"/>
              <a:buNone/>
              <a:defRPr>
                <a:latin typeface="Roboto"/>
                <a:ea typeface="Roboto"/>
                <a:cs typeface="Roboto"/>
                <a:sym typeface="Roboto"/>
              </a:defRPr>
            </a:lvl4pPr>
            <a:lvl5pPr lvl="4" rtl="0">
              <a:lnSpc>
                <a:spcPct val="100000"/>
              </a:lnSpc>
              <a:spcBef>
                <a:spcPts val="0"/>
              </a:spcBef>
              <a:spcAft>
                <a:spcPts val="0"/>
              </a:spcAft>
              <a:buSzPts val="2800"/>
              <a:buNone/>
              <a:defRPr>
                <a:latin typeface="Roboto"/>
                <a:ea typeface="Roboto"/>
                <a:cs typeface="Roboto"/>
                <a:sym typeface="Roboto"/>
              </a:defRPr>
            </a:lvl5pPr>
            <a:lvl6pPr lvl="5" rtl="0">
              <a:lnSpc>
                <a:spcPct val="100000"/>
              </a:lnSpc>
              <a:spcBef>
                <a:spcPts val="0"/>
              </a:spcBef>
              <a:spcAft>
                <a:spcPts val="0"/>
              </a:spcAft>
              <a:buSzPts val="2800"/>
              <a:buNone/>
              <a:defRPr>
                <a:latin typeface="Roboto"/>
                <a:ea typeface="Roboto"/>
                <a:cs typeface="Roboto"/>
                <a:sym typeface="Roboto"/>
              </a:defRPr>
            </a:lvl6pPr>
            <a:lvl7pPr lvl="6" rtl="0">
              <a:lnSpc>
                <a:spcPct val="100000"/>
              </a:lnSpc>
              <a:spcBef>
                <a:spcPts val="0"/>
              </a:spcBef>
              <a:spcAft>
                <a:spcPts val="0"/>
              </a:spcAft>
              <a:buSzPts val="2800"/>
              <a:buNone/>
              <a:defRPr>
                <a:latin typeface="Roboto"/>
                <a:ea typeface="Roboto"/>
                <a:cs typeface="Roboto"/>
                <a:sym typeface="Roboto"/>
              </a:defRPr>
            </a:lvl7pPr>
            <a:lvl8pPr lvl="7" rtl="0">
              <a:lnSpc>
                <a:spcPct val="100000"/>
              </a:lnSpc>
              <a:spcBef>
                <a:spcPts val="0"/>
              </a:spcBef>
              <a:spcAft>
                <a:spcPts val="0"/>
              </a:spcAft>
              <a:buSzPts val="2800"/>
              <a:buNone/>
              <a:defRPr>
                <a:latin typeface="Roboto"/>
                <a:ea typeface="Roboto"/>
                <a:cs typeface="Roboto"/>
                <a:sym typeface="Roboto"/>
              </a:defRPr>
            </a:lvl8pPr>
            <a:lvl9pPr lvl="8" rtl="0">
              <a:lnSpc>
                <a:spcPct val="100000"/>
              </a:lnSpc>
              <a:spcBef>
                <a:spcPts val="0"/>
              </a:spcBef>
              <a:spcAft>
                <a:spcPts val="0"/>
              </a:spcAft>
              <a:buSzPts val="2800"/>
              <a:buNone/>
              <a:defRPr>
                <a:latin typeface="Roboto"/>
                <a:ea typeface="Roboto"/>
                <a:cs typeface="Roboto"/>
                <a:sym typeface="Roboto"/>
              </a:defRPr>
            </a:lvl9pPr>
          </a:lstStyle>
          <a:p>
            <a:endParaRPr/>
          </a:p>
        </p:txBody>
      </p:sp>
      <p:sp>
        <p:nvSpPr>
          <p:cNvPr id="233" name="Google Shape;233;p18"/>
          <p:cNvSpPr txBox="1">
            <a:spLocks noGrp="1"/>
          </p:cNvSpPr>
          <p:nvPr>
            <p:ph type="subTitle" idx="1"/>
          </p:nvPr>
        </p:nvSpPr>
        <p:spPr>
          <a:xfrm>
            <a:off x="997325" y="1574075"/>
            <a:ext cx="4313100" cy="269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Char char="●"/>
              <a:defRPr sz="1400"/>
            </a:lvl1pPr>
            <a:lvl2pPr lvl="1" rtl="0">
              <a:lnSpc>
                <a:spcPct val="100000"/>
              </a:lnSpc>
              <a:spcBef>
                <a:spcPts val="160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a:endParaRPr/>
          </a:p>
        </p:txBody>
      </p:sp>
      <p:grpSp>
        <p:nvGrpSpPr>
          <p:cNvPr id="234" name="Google Shape;234;p18"/>
          <p:cNvGrpSpPr/>
          <p:nvPr/>
        </p:nvGrpSpPr>
        <p:grpSpPr>
          <a:xfrm rot="-10347705">
            <a:off x="6723967" y="-1644983"/>
            <a:ext cx="2251430" cy="9540908"/>
            <a:chOff x="6137900" y="1385225"/>
            <a:chExt cx="1232725" cy="3077625"/>
          </a:xfrm>
        </p:grpSpPr>
        <p:sp>
          <p:nvSpPr>
            <p:cNvPr id="235" name="Google Shape;235;p18"/>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237" name="Google Shape;237;p18"/>
            <p:cNvSpPr/>
            <p:nvPr/>
          </p:nvSpPr>
          <p:spPr>
            <a:xfrm>
              <a:off x="6317975" y="2548925"/>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8"/>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8"/>
          <p:cNvGrpSpPr/>
          <p:nvPr/>
        </p:nvGrpSpPr>
        <p:grpSpPr>
          <a:xfrm rot="10347705" flipH="1">
            <a:off x="-1475108" y="-3499533"/>
            <a:ext cx="2251430" cy="9540908"/>
            <a:chOff x="6137900" y="1385225"/>
            <a:chExt cx="1232725" cy="3077625"/>
          </a:xfrm>
        </p:grpSpPr>
        <p:sp>
          <p:nvSpPr>
            <p:cNvPr id="240" name="Google Shape;240;p18"/>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8"/>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242" name="Google Shape;242;p18"/>
            <p:cNvSpPr/>
            <p:nvPr/>
          </p:nvSpPr>
          <p:spPr>
            <a:xfrm>
              <a:off x="6317975" y="2548925"/>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8"/>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ly Title 1 ">
  <p:cSld name="CUSTOM_17_1">
    <p:spTree>
      <p:nvGrpSpPr>
        <p:cNvPr id="1" name="Shape 244"/>
        <p:cNvGrpSpPr/>
        <p:nvPr/>
      </p:nvGrpSpPr>
      <p:grpSpPr>
        <a:xfrm>
          <a:off x="0" y="0"/>
          <a:ext cx="0" cy="0"/>
          <a:chOff x="0" y="0"/>
          <a:chExt cx="0" cy="0"/>
        </a:xfrm>
      </p:grpSpPr>
      <p:pic>
        <p:nvPicPr>
          <p:cNvPr id="245" name="Google Shape;245;p19"/>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246" name="Google Shape;246;p19"/>
          <p:cNvSpPr txBox="1">
            <a:spLocks noGrp="1"/>
          </p:cNvSpPr>
          <p:nvPr>
            <p:ph type="title"/>
          </p:nvPr>
        </p:nvSpPr>
        <p:spPr>
          <a:xfrm>
            <a:off x="714375" y="346891"/>
            <a:ext cx="771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grpSp>
        <p:nvGrpSpPr>
          <p:cNvPr id="247" name="Google Shape;247;p19"/>
          <p:cNvGrpSpPr/>
          <p:nvPr/>
        </p:nvGrpSpPr>
        <p:grpSpPr>
          <a:xfrm rot="-1774046">
            <a:off x="-576793" y="-54333"/>
            <a:ext cx="2251367" cy="9541209"/>
            <a:chOff x="6137900" y="1385225"/>
            <a:chExt cx="1232725" cy="3077625"/>
          </a:xfrm>
        </p:grpSpPr>
        <p:sp>
          <p:nvSpPr>
            <p:cNvPr id="248" name="Google Shape;248;p19"/>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250" name="Google Shape;250;p19"/>
            <p:cNvSpPr/>
            <p:nvPr/>
          </p:nvSpPr>
          <p:spPr>
            <a:xfrm>
              <a:off x="6358985" y="2544520"/>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19"/>
          <p:cNvGrpSpPr/>
          <p:nvPr/>
        </p:nvGrpSpPr>
        <p:grpSpPr>
          <a:xfrm>
            <a:off x="8048166" y="-368507"/>
            <a:ext cx="3109689" cy="3385587"/>
            <a:chOff x="1983200" y="1058325"/>
            <a:chExt cx="1555700" cy="1693725"/>
          </a:xfrm>
        </p:grpSpPr>
        <p:sp>
          <p:nvSpPr>
            <p:cNvPr id="253" name="Google Shape;253;p19"/>
            <p:cNvSpPr/>
            <p:nvPr/>
          </p:nvSpPr>
          <p:spPr>
            <a:xfrm>
              <a:off x="1983200" y="1058325"/>
              <a:ext cx="1555700" cy="1693725"/>
            </a:xfrm>
            <a:custGeom>
              <a:avLst/>
              <a:gdLst/>
              <a:ahLst/>
              <a:cxnLst/>
              <a:rect l="l" t="t" r="r" b="b"/>
              <a:pathLst>
                <a:path w="62228" h="67749" fill="none" extrusionOk="0">
                  <a:moveTo>
                    <a:pt x="13683" y="1"/>
                  </a:moveTo>
                  <a:cubicBezTo>
                    <a:pt x="13252" y="4287"/>
                    <a:pt x="11843" y="8398"/>
                    <a:pt x="9533" y="12019"/>
                  </a:cubicBezTo>
                  <a:cubicBezTo>
                    <a:pt x="7673" y="14995"/>
                    <a:pt x="5677" y="17872"/>
                    <a:pt x="3935" y="20906"/>
                  </a:cubicBezTo>
                  <a:cubicBezTo>
                    <a:pt x="2427" y="23568"/>
                    <a:pt x="1331" y="26446"/>
                    <a:pt x="724" y="29421"/>
                  </a:cubicBezTo>
                  <a:cubicBezTo>
                    <a:pt x="274" y="31457"/>
                    <a:pt x="20" y="33532"/>
                    <a:pt x="0" y="35607"/>
                  </a:cubicBezTo>
                  <a:cubicBezTo>
                    <a:pt x="20" y="38210"/>
                    <a:pt x="392" y="40794"/>
                    <a:pt x="1135" y="43300"/>
                  </a:cubicBezTo>
                  <a:cubicBezTo>
                    <a:pt x="2564" y="48271"/>
                    <a:pt x="5050" y="52715"/>
                    <a:pt x="8241" y="56767"/>
                  </a:cubicBezTo>
                  <a:cubicBezTo>
                    <a:pt x="10609" y="59840"/>
                    <a:pt x="13526" y="62443"/>
                    <a:pt x="16854" y="64460"/>
                  </a:cubicBezTo>
                  <a:cubicBezTo>
                    <a:pt x="19222" y="65908"/>
                    <a:pt x="21865" y="66867"/>
                    <a:pt x="24625" y="67259"/>
                  </a:cubicBezTo>
                  <a:cubicBezTo>
                    <a:pt x="28050" y="67748"/>
                    <a:pt x="31535" y="67200"/>
                    <a:pt x="34627" y="65693"/>
                  </a:cubicBezTo>
                  <a:cubicBezTo>
                    <a:pt x="37857" y="64146"/>
                    <a:pt x="40500" y="61856"/>
                    <a:pt x="42262" y="58685"/>
                  </a:cubicBezTo>
                  <a:cubicBezTo>
                    <a:pt x="43025" y="57197"/>
                    <a:pt x="43514" y="55592"/>
                    <a:pt x="43730" y="53929"/>
                  </a:cubicBezTo>
                  <a:cubicBezTo>
                    <a:pt x="43906" y="52774"/>
                    <a:pt x="44004" y="51619"/>
                    <a:pt x="44023" y="50464"/>
                  </a:cubicBezTo>
                  <a:cubicBezTo>
                    <a:pt x="44004" y="48839"/>
                    <a:pt x="43808" y="47214"/>
                    <a:pt x="43749" y="45609"/>
                  </a:cubicBezTo>
                  <a:cubicBezTo>
                    <a:pt x="43691" y="44631"/>
                    <a:pt x="43749" y="43652"/>
                    <a:pt x="43749" y="42673"/>
                  </a:cubicBezTo>
                  <a:cubicBezTo>
                    <a:pt x="43593" y="38621"/>
                    <a:pt x="44356" y="34608"/>
                    <a:pt x="45942" y="30889"/>
                  </a:cubicBezTo>
                  <a:cubicBezTo>
                    <a:pt x="46940" y="28638"/>
                    <a:pt x="48056" y="26446"/>
                    <a:pt x="49328" y="24332"/>
                  </a:cubicBezTo>
                  <a:cubicBezTo>
                    <a:pt x="52029" y="19712"/>
                    <a:pt x="54887" y="15151"/>
                    <a:pt x="57608" y="10532"/>
                  </a:cubicBezTo>
                  <a:cubicBezTo>
                    <a:pt x="59468" y="7341"/>
                    <a:pt x="60975" y="3974"/>
                    <a:pt x="62130" y="470"/>
                  </a:cubicBezTo>
                  <a:cubicBezTo>
                    <a:pt x="62169" y="314"/>
                    <a:pt x="62208" y="157"/>
                    <a:pt x="62228" y="1"/>
                  </a:cubicBezTo>
                </a:path>
              </a:pathLst>
            </a:custGeom>
            <a:solidFill>
              <a:schemeClr val="accent5"/>
            </a:solidFill>
            <a:ln w="6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2123150" y="1058325"/>
              <a:ext cx="1303700" cy="1526850"/>
            </a:xfrm>
            <a:custGeom>
              <a:avLst/>
              <a:gdLst/>
              <a:ahLst/>
              <a:cxnLst/>
              <a:rect l="l" t="t" r="r" b="b"/>
              <a:pathLst>
                <a:path w="52148" h="61074" fill="none" extrusionOk="0">
                  <a:moveTo>
                    <a:pt x="15327" y="1"/>
                  </a:moveTo>
                  <a:cubicBezTo>
                    <a:pt x="15034" y="6284"/>
                    <a:pt x="13683" y="12235"/>
                    <a:pt x="10003" y="17500"/>
                  </a:cubicBezTo>
                  <a:cubicBezTo>
                    <a:pt x="8457" y="19693"/>
                    <a:pt x="6832" y="21807"/>
                    <a:pt x="5246" y="23960"/>
                  </a:cubicBezTo>
                  <a:cubicBezTo>
                    <a:pt x="3543" y="26250"/>
                    <a:pt x="2075" y="28658"/>
                    <a:pt x="1155" y="31359"/>
                  </a:cubicBezTo>
                  <a:cubicBezTo>
                    <a:pt x="314" y="33923"/>
                    <a:pt x="0" y="36625"/>
                    <a:pt x="255" y="39287"/>
                  </a:cubicBezTo>
                  <a:cubicBezTo>
                    <a:pt x="568" y="42282"/>
                    <a:pt x="1468" y="45159"/>
                    <a:pt x="2956" y="47763"/>
                  </a:cubicBezTo>
                  <a:cubicBezTo>
                    <a:pt x="4933" y="51423"/>
                    <a:pt x="7713" y="54594"/>
                    <a:pt x="11099" y="57041"/>
                  </a:cubicBezTo>
                  <a:cubicBezTo>
                    <a:pt x="13233" y="58568"/>
                    <a:pt x="15562" y="59703"/>
                    <a:pt x="18126" y="60153"/>
                  </a:cubicBezTo>
                  <a:cubicBezTo>
                    <a:pt x="23451" y="61073"/>
                    <a:pt x="28423" y="58352"/>
                    <a:pt x="29989" y="52480"/>
                  </a:cubicBezTo>
                  <a:cubicBezTo>
                    <a:pt x="30439" y="50797"/>
                    <a:pt x="30693" y="49054"/>
                    <a:pt x="30752" y="47312"/>
                  </a:cubicBezTo>
                  <a:cubicBezTo>
                    <a:pt x="30752" y="45981"/>
                    <a:pt x="30830" y="44650"/>
                    <a:pt x="30889" y="43300"/>
                  </a:cubicBezTo>
                  <a:cubicBezTo>
                    <a:pt x="31085" y="39561"/>
                    <a:pt x="31241" y="35802"/>
                    <a:pt x="32572" y="32201"/>
                  </a:cubicBezTo>
                  <a:cubicBezTo>
                    <a:pt x="33590" y="29539"/>
                    <a:pt x="34980" y="27033"/>
                    <a:pt x="36664" y="24743"/>
                  </a:cubicBezTo>
                  <a:cubicBezTo>
                    <a:pt x="39972" y="20162"/>
                    <a:pt x="43378" y="15660"/>
                    <a:pt x="46568" y="11002"/>
                  </a:cubicBezTo>
                  <a:cubicBezTo>
                    <a:pt x="48917" y="7615"/>
                    <a:pt x="50796" y="3916"/>
                    <a:pt x="52147" y="1"/>
                  </a:cubicBezTo>
                </a:path>
              </a:pathLst>
            </a:custGeom>
            <a:solidFill>
              <a:schemeClr val="accent5"/>
            </a:solidFill>
            <a:ln w="18600" cap="flat" cmpd="sng">
              <a:solidFill>
                <a:schemeClr val="accent4"/>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2299325" y="1058325"/>
              <a:ext cx="1008600" cy="1261125"/>
            </a:xfrm>
            <a:custGeom>
              <a:avLst/>
              <a:gdLst/>
              <a:ahLst/>
              <a:cxnLst/>
              <a:rect l="l" t="t" r="r" b="b"/>
              <a:pathLst>
                <a:path w="40344" h="50445" fill="none" extrusionOk="0">
                  <a:moveTo>
                    <a:pt x="13976" y="1"/>
                  </a:moveTo>
                  <a:lnTo>
                    <a:pt x="13976" y="5638"/>
                  </a:lnTo>
                  <a:lnTo>
                    <a:pt x="13976" y="5951"/>
                  </a:lnTo>
                  <a:cubicBezTo>
                    <a:pt x="13879" y="9083"/>
                    <a:pt x="13820" y="12215"/>
                    <a:pt x="13663" y="15347"/>
                  </a:cubicBezTo>
                  <a:cubicBezTo>
                    <a:pt x="13546" y="17618"/>
                    <a:pt x="13233" y="19869"/>
                    <a:pt x="12039" y="21885"/>
                  </a:cubicBezTo>
                  <a:cubicBezTo>
                    <a:pt x="11549" y="22766"/>
                    <a:pt x="10962" y="23588"/>
                    <a:pt x="10257" y="24332"/>
                  </a:cubicBezTo>
                  <a:cubicBezTo>
                    <a:pt x="8417" y="26191"/>
                    <a:pt x="6440" y="27894"/>
                    <a:pt x="4600" y="29754"/>
                  </a:cubicBezTo>
                  <a:cubicBezTo>
                    <a:pt x="3230" y="31105"/>
                    <a:pt x="2153" y="32729"/>
                    <a:pt x="1429" y="34511"/>
                  </a:cubicBezTo>
                  <a:cubicBezTo>
                    <a:pt x="0" y="38073"/>
                    <a:pt x="411" y="41479"/>
                    <a:pt x="2212" y="44748"/>
                  </a:cubicBezTo>
                  <a:cubicBezTo>
                    <a:pt x="3250" y="46686"/>
                    <a:pt x="4835" y="48252"/>
                    <a:pt x="6753" y="49289"/>
                  </a:cubicBezTo>
                  <a:cubicBezTo>
                    <a:pt x="8143" y="50014"/>
                    <a:pt x="9631" y="50444"/>
                    <a:pt x="11216" y="49994"/>
                  </a:cubicBezTo>
                  <a:cubicBezTo>
                    <a:pt x="13017" y="49485"/>
                    <a:pt x="14074" y="48232"/>
                    <a:pt x="14583" y="46529"/>
                  </a:cubicBezTo>
                  <a:cubicBezTo>
                    <a:pt x="14936" y="45237"/>
                    <a:pt x="15210" y="43926"/>
                    <a:pt x="15366" y="42614"/>
                  </a:cubicBezTo>
                  <a:cubicBezTo>
                    <a:pt x="15816" y="39385"/>
                    <a:pt x="15562" y="36135"/>
                    <a:pt x="15719" y="32905"/>
                  </a:cubicBezTo>
                  <a:cubicBezTo>
                    <a:pt x="15856" y="30087"/>
                    <a:pt x="16169" y="27248"/>
                    <a:pt x="18068" y="24899"/>
                  </a:cubicBezTo>
                  <a:cubicBezTo>
                    <a:pt x="19203" y="23529"/>
                    <a:pt x="20475" y="22316"/>
                    <a:pt x="21904" y="21259"/>
                  </a:cubicBezTo>
                  <a:cubicBezTo>
                    <a:pt x="24723" y="19145"/>
                    <a:pt x="27542" y="17030"/>
                    <a:pt x="30106" y="14584"/>
                  </a:cubicBezTo>
                  <a:cubicBezTo>
                    <a:pt x="33120" y="11667"/>
                    <a:pt x="35763" y="8379"/>
                    <a:pt x="37936" y="4777"/>
                  </a:cubicBezTo>
                  <a:cubicBezTo>
                    <a:pt x="38856" y="3250"/>
                    <a:pt x="39541" y="1586"/>
                    <a:pt x="40343" y="1"/>
                  </a:cubicBezTo>
                </a:path>
              </a:pathLst>
            </a:custGeom>
            <a:solidFill>
              <a:schemeClr val="accent5"/>
            </a:solidFill>
            <a:ln w="18600" cap="flat" cmpd="sng">
              <a:solidFill>
                <a:schemeClr val="accent3"/>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2825875" y="1058325"/>
              <a:ext cx="322025" cy="154175"/>
            </a:xfrm>
            <a:custGeom>
              <a:avLst/>
              <a:gdLst/>
              <a:ahLst/>
              <a:cxnLst/>
              <a:rect l="l" t="t" r="r" b="b"/>
              <a:pathLst>
                <a:path w="12881" h="6167" fill="none" extrusionOk="0">
                  <a:moveTo>
                    <a:pt x="0" y="1"/>
                  </a:moveTo>
                  <a:cubicBezTo>
                    <a:pt x="412" y="1743"/>
                    <a:pt x="940" y="3387"/>
                    <a:pt x="2232" y="4718"/>
                  </a:cubicBezTo>
                  <a:cubicBezTo>
                    <a:pt x="3387" y="5912"/>
                    <a:pt x="4718" y="6167"/>
                    <a:pt x="6245" y="5697"/>
                  </a:cubicBezTo>
                  <a:cubicBezTo>
                    <a:pt x="7419" y="5344"/>
                    <a:pt x="8398" y="4679"/>
                    <a:pt x="9338" y="3935"/>
                  </a:cubicBezTo>
                  <a:cubicBezTo>
                    <a:pt x="10571" y="2956"/>
                    <a:pt x="11510" y="1723"/>
                    <a:pt x="12411" y="470"/>
                  </a:cubicBezTo>
                  <a:cubicBezTo>
                    <a:pt x="12548" y="314"/>
                    <a:pt x="12704" y="196"/>
                    <a:pt x="12881" y="98"/>
                  </a:cubicBezTo>
                </a:path>
              </a:pathLst>
            </a:custGeom>
            <a:solidFill>
              <a:schemeClr val="accent5"/>
            </a:solidFill>
            <a:ln w="6350" cap="flat" cmpd="sng">
              <a:solidFill>
                <a:schemeClr val="accent1"/>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s">
  <p:cSld name="CUSTOM_5">
    <p:spTree>
      <p:nvGrpSpPr>
        <p:cNvPr id="1" name="Shape 257"/>
        <p:cNvGrpSpPr/>
        <p:nvPr/>
      </p:nvGrpSpPr>
      <p:grpSpPr>
        <a:xfrm>
          <a:off x="0" y="0"/>
          <a:ext cx="0" cy="0"/>
          <a:chOff x="0" y="0"/>
          <a:chExt cx="0" cy="0"/>
        </a:xfrm>
      </p:grpSpPr>
      <p:pic>
        <p:nvPicPr>
          <p:cNvPr id="258" name="Google Shape;258;p20"/>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259" name="Google Shape;259;p20"/>
          <p:cNvSpPr txBox="1">
            <a:spLocks noGrp="1"/>
          </p:cNvSpPr>
          <p:nvPr>
            <p:ph type="subTitle" idx="1"/>
          </p:nvPr>
        </p:nvSpPr>
        <p:spPr>
          <a:xfrm>
            <a:off x="714375" y="1177500"/>
            <a:ext cx="7715400" cy="532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60" name="Google Shape;260;p20"/>
          <p:cNvSpPr txBox="1">
            <a:spLocks noGrp="1"/>
          </p:cNvSpPr>
          <p:nvPr>
            <p:ph type="subTitle" idx="2"/>
          </p:nvPr>
        </p:nvSpPr>
        <p:spPr>
          <a:xfrm>
            <a:off x="714375" y="2495802"/>
            <a:ext cx="7715400" cy="53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61" name="Google Shape;261;p20"/>
          <p:cNvSpPr txBox="1">
            <a:spLocks noGrp="1"/>
          </p:cNvSpPr>
          <p:nvPr>
            <p:ph type="subTitle" idx="3"/>
          </p:nvPr>
        </p:nvSpPr>
        <p:spPr>
          <a:xfrm>
            <a:off x="714300" y="4009082"/>
            <a:ext cx="7715400" cy="53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62" name="Google Shape;262;p20"/>
          <p:cNvSpPr txBox="1">
            <a:spLocks noGrp="1"/>
          </p:cNvSpPr>
          <p:nvPr>
            <p:ph type="title" hasCustomPrompt="1"/>
          </p:nvPr>
        </p:nvSpPr>
        <p:spPr>
          <a:xfrm>
            <a:off x="714375" y="754433"/>
            <a:ext cx="7715400" cy="612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4000"/>
              <a:buNone/>
              <a:defRPr sz="4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263" name="Google Shape;263;p20"/>
          <p:cNvSpPr txBox="1">
            <a:spLocks noGrp="1"/>
          </p:cNvSpPr>
          <p:nvPr>
            <p:ph type="title" idx="4" hasCustomPrompt="1"/>
          </p:nvPr>
        </p:nvSpPr>
        <p:spPr>
          <a:xfrm>
            <a:off x="714300" y="2067632"/>
            <a:ext cx="7715400" cy="612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4000"/>
              <a:buNone/>
              <a:defRPr sz="4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264" name="Google Shape;264;p20"/>
          <p:cNvSpPr txBox="1">
            <a:spLocks noGrp="1"/>
          </p:cNvSpPr>
          <p:nvPr>
            <p:ph type="title" idx="5" hasCustomPrompt="1"/>
          </p:nvPr>
        </p:nvSpPr>
        <p:spPr>
          <a:xfrm>
            <a:off x="723616" y="3612997"/>
            <a:ext cx="7715400" cy="612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4000"/>
              <a:buNone/>
              <a:defRPr sz="4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grpSp>
        <p:nvGrpSpPr>
          <p:cNvPr id="265" name="Google Shape;265;p20"/>
          <p:cNvGrpSpPr/>
          <p:nvPr/>
        </p:nvGrpSpPr>
        <p:grpSpPr>
          <a:xfrm rot="5400000">
            <a:off x="277095" y="-7728343"/>
            <a:ext cx="3340931" cy="14872931"/>
            <a:chOff x="6137900" y="1385225"/>
            <a:chExt cx="1232725" cy="3077625"/>
          </a:xfrm>
        </p:grpSpPr>
        <p:sp>
          <p:nvSpPr>
            <p:cNvPr id="266" name="Google Shape;266;p20"/>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0"/>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rgbClr val="3C42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0"/>
            <p:cNvSpPr/>
            <p:nvPr/>
          </p:nvSpPr>
          <p:spPr>
            <a:xfrm>
              <a:off x="6317975" y="2548925"/>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0"/>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0"/>
          <p:cNvSpPr/>
          <p:nvPr/>
        </p:nvSpPr>
        <p:spPr>
          <a:xfrm rot="5537203" flipH="1">
            <a:off x="4090138" y="-5178547"/>
            <a:ext cx="890647" cy="14053504"/>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0"/>
          <p:cNvSpPr/>
          <p:nvPr/>
        </p:nvSpPr>
        <p:spPr>
          <a:xfrm rot="-5537203">
            <a:off x="4426245" y="-3798854"/>
            <a:ext cx="890647" cy="14034732"/>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Bitter"/>
              <a:buNone/>
              <a:defRPr sz="3000">
                <a:solidFill>
                  <a:schemeClr val="dk2"/>
                </a:solidFill>
                <a:latin typeface="Bitter"/>
                <a:ea typeface="Bitter"/>
                <a:cs typeface="Bitter"/>
                <a:sym typeface="Bitter"/>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6" r:id="rId3"/>
    <p:sldLayoutId id="2147483657" r:id="rId4"/>
    <p:sldLayoutId id="2147483658" r:id="rId5"/>
    <p:sldLayoutId id="2147483659" r:id="rId6"/>
    <p:sldLayoutId id="2147483664" r:id="rId7"/>
    <p:sldLayoutId id="2147483665" r:id="rId8"/>
    <p:sldLayoutId id="2147483666" r:id="rId9"/>
    <p:sldLayoutId id="2147483672" r:id="rId10"/>
    <p:sldLayoutId id="214748367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9">
          <p15:clr>
            <a:srgbClr val="EA4335"/>
          </p15:clr>
        </p15:guide>
        <p15:guide id="3" pos="5310">
          <p15:clr>
            <a:srgbClr val="EA4335"/>
          </p15:clr>
        </p15:guide>
        <p15:guide id="4" orient="horz" pos="287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nhts.ornl.gov/" TargetMode="External"/><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38"/>
          <p:cNvSpPr txBox="1">
            <a:spLocks noGrp="1"/>
          </p:cNvSpPr>
          <p:nvPr>
            <p:ph type="ctrTitle"/>
          </p:nvPr>
        </p:nvSpPr>
        <p:spPr>
          <a:xfrm>
            <a:off x="1776450" y="1475936"/>
            <a:ext cx="5591100" cy="71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G</a:t>
            </a:r>
            <a:r>
              <a:rPr lang="en-US" altLang="zh-CN" dirty="0"/>
              <a:t>eography 211A</a:t>
            </a:r>
            <a:endParaRPr dirty="0"/>
          </a:p>
        </p:txBody>
      </p:sp>
      <p:sp>
        <p:nvSpPr>
          <p:cNvPr id="489" name="Google Shape;489;p38"/>
          <p:cNvSpPr txBox="1">
            <a:spLocks noGrp="1"/>
          </p:cNvSpPr>
          <p:nvPr>
            <p:ph type="ctrTitle"/>
          </p:nvPr>
        </p:nvSpPr>
        <p:spPr>
          <a:xfrm>
            <a:off x="1104900" y="2413918"/>
            <a:ext cx="6934200" cy="81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Specific Population Travel </a:t>
            </a:r>
            <a:br>
              <a:rPr lang="en-US" sz="2400" dirty="0"/>
            </a:br>
            <a:r>
              <a:rPr lang="en-US" sz="2400" dirty="0"/>
              <a:t>Behavior Analysis Based on 2017 NHTS</a:t>
            </a:r>
          </a:p>
        </p:txBody>
      </p:sp>
      <p:sp>
        <p:nvSpPr>
          <p:cNvPr id="490" name="Google Shape;490;p38"/>
          <p:cNvSpPr/>
          <p:nvPr/>
        </p:nvSpPr>
        <p:spPr>
          <a:xfrm>
            <a:off x="4706743" y="1356596"/>
            <a:ext cx="3032" cy="1665"/>
          </a:xfrm>
          <a:custGeom>
            <a:avLst/>
            <a:gdLst/>
            <a:ahLst/>
            <a:cxnLst/>
            <a:rect l="l" t="t" r="r" b="b"/>
            <a:pathLst>
              <a:path w="71" h="39" extrusionOk="0">
                <a:moveTo>
                  <a:pt x="57" y="1"/>
                </a:moveTo>
                <a:cubicBezTo>
                  <a:pt x="0" y="1"/>
                  <a:pt x="38" y="38"/>
                  <a:pt x="57" y="38"/>
                </a:cubicBezTo>
                <a:cubicBezTo>
                  <a:pt x="66" y="38"/>
                  <a:pt x="71" y="29"/>
                  <a:pt x="57"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a:off x="2630968" y="-1053520"/>
            <a:ext cx="3629" cy="1836"/>
          </a:xfrm>
          <a:custGeom>
            <a:avLst/>
            <a:gdLst/>
            <a:ahLst/>
            <a:cxnLst/>
            <a:rect l="l" t="t" r="r" b="b"/>
            <a:pathLst>
              <a:path w="85" h="43" extrusionOk="0">
                <a:moveTo>
                  <a:pt x="85" y="1"/>
                </a:moveTo>
                <a:cubicBezTo>
                  <a:pt x="64" y="1"/>
                  <a:pt x="53" y="11"/>
                  <a:pt x="42" y="22"/>
                </a:cubicBezTo>
                <a:lnTo>
                  <a:pt x="85" y="1"/>
                </a:lnTo>
                <a:close/>
                <a:moveTo>
                  <a:pt x="42" y="22"/>
                </a:moveTo>
                <a:lnTo>
                  <a:pt x="0" y="43"/>
                </a:lnTo>
                <a:cubicBezTo>
                  <a:pt x="21" y="43"/>
                  <a:pt x="32" y="32"/>
                  <a:pt x="42" y="22"/>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txBox="1"/>
          <p:nvPr/>
        </p:nvSpPr>
        <p:spPr>
          <a:xfrm>
            <a:off x="2874000" y="3455400"/>
            <a:ext cx="3396000" cy="4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chemeClr val="dk2"/>
                </a:solidFill>
                <a:latin typeface="Bitter" panose="02010600030101010101" charset="0"/>
                <a:ea typeface="Roboto"/>
                <a:cs typeface="Josefin Sans SemiBold"/>
                <a:sym typeface="Roboto"/>
              </a:rPr>
              <a:t>S</a:t>
            </a:r>
            <a:r>
              <a:rPr lang="en-US" altLang="zh-CN" dirty="0">
                <a:solidFill>
                  <a:schemeClr val="dk2"/>
                </a:solidFill>
                <a:latin typeface="Bitter" panose="02010600030101010101" charset="0"/>
                <a:ea typeface="Roboto"/>
                <a:cs typeface="Josefin Sans SemiBold"/>
                <a:sym typeface="Roboto"/>
              </a:rPr>
              <a:t>tone Shi</a:t>
            </a:r>
            <a:endParaRPr dirty="0">
              <a:solidFill>
                <a:schemeClr val="dk2"/>
              </a:solidFill>
              <a:latin typeface="Bitter" panose="02010600030101010101" charset="0"/>
              <a:ea typeface="Josefin Sans SemiBold"/>
              <a:cs typeface="Josefin Sans SemiBold"/>
              <a:sym typeface="Josefin Sans SemiBold"/>
            </a:endParaRPr>
          </a:p>
        </p:txBody>
      </p:sp>
      <p:sp>
        <p:nvSpPr>
          <p:cNvPr id="493" name="Google Shape;493;p38"/>
          <p:cNvSpPr/>
          <p:nvPr/>
        </p:nvSpPr>
        <p:spPr>
          <a:xfrm>
            <a:off x="2630968" y="6773830"/>
            <a:ext cx="3629" cy="1836"/>
          </a:xfrm>
          <a:custGeom>
            <a:avLst/>
            <a:gdLst/>
            <a:ahLst/>
            <a:cxnLst/>
            <a:rect l="l" t="t" r="r" b="b"/>
            <a:pathLst>
              <a:path w="85" h="43" extrusionOk="0">
                <a:moveTo>
                  <a:pt x="85" y="1"/>
                </a:moveTo>
                <a:cubicBezTo>
                  <a:pt x="64" y="1"/>
                  <a:pt x="53" y="11"/>
                  <a:pt x="42" y="22"/>
                </a:cubicBezTo>
                <a:lnTo>
                  <a:pt x="85" y="1"/>
                </a:lnTo>
                <a:close/>
                <a:moveTo>
                  <a:pt x="42" y="22"/>
                </a:moveTo>
                <a:lnTo>
                  <a:pt x="0" y="43"/>
                </a:lnTo>
                <a:cubicBezTo>
                  <a:pt x="21" y="43"/>
                  <a:pt x="32" y="32"/>
                  <a:pt x="42" y="22"/>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8"/>
          <p:cNvSpPr/>
          <p:nvPr/>
        </p:nvSpPr>
        <p:spPr>
          <a:xfrm>
            <a:off x="7023645" y="5262079"/>
            <a:ext cx="45134" cy="41547"/>
          </a:xfrm>
          <a:custGeom>
            <a:avLst/>
            <a:gdLst/>
            <a:ahLst/>
            <a:cxnLst/>
            <a:rect l="l" t="t" r="r" b="b"/>
            <a:pathLst>
              <a:path w="1057" h="973" extrusionOk="0">
                <a:moveTo>
                  <a:pt x="550" y="1"/>
                </a:moveTo>
                <a:cubicBezTo>
                  <a:pt x="381" y="170"/>
                  <a:pt x="212" y="296"/>
                  <a:pt x="1" y="381"/>
                </a:cubicBezTo>
                <a:cubicBezTo>
                  <a:pt x="339" y="592"/>
                  <a:pt x="677" y="761"/>
                  <a:pt x="1057" y="972"/>
                </a:cubicBezTo>
                <a:cubicBezTo>
                  <a:pt x="888" y="634"/>
                  <a:pt x="719" y="296"/>
                  <a:pt x="550"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1CAA5E66-54DE-4EBF-A436-2E8C8A92480E}"/>
              </a:ext>
            </a:extLst>
          </p:cNvPr>
          <p:cNvSpPr>
            <a:spLocks noGrp="1"/>
          </p:cNvSpPr>
          <p:nvPr>
            <p:ph type="subTitle" idx="1"/>
          </p:nvPr>
        </p:nvSpPr>
        <p:spPr>
          <a:xfrm>
            <a:off x="714375" y="1042041"/>
            <a:ext cx="7715400" cy="532800"/>
          </a:xfrm>
        </p:spPr>
        <p:txBody>
          <a:bodyPr/>
          <a:lstStyle/>
          <a:p>
            <a:r>
              <a:rPr lang="en-US" altLang="zh-CN" sz="1400" dirty="0">
                <a:latin typeface="Bitter" panose="02010600030101010101" charset="0"/>
              </a:rPr>
              <a:t>Female have slightly higher positive correlation of trip</a:t>
            </a:r>
          </a:p>
          <a:p>
            <a:r>
              <a:rPr lang="en-US" altLang="zh-CN" sz="1400" dirty="0">
                <a:latin typeface="Bitter" panose="02010600030101010101" charset="0"/>
              </a:rPr>
              <a:t>A number of female still take the responsibility for buying groceries and household goods</a:t>
            </a:r>
            <a:endParaRPr lang="zh-CN" altLang="en-US" sz="1400" dirty="0">
              <a:latin typeface="Bitter" panose="02010600030101010101" charset="0"/>
            </a:endParaRPr>
          </a:p>
        </p:txBody>
      </p:sp>
      <p:sp>
        <p:nvSpPr>
          <p:cNvPr id="3" name="副标题 2">
            <a:extLst>
              <a:ext uri="{FF2B5EF4-FFF2-40B4-BE49-F238E27FC236}">
                <a16:creationId xmlns:a16="http://schemas.microsoft.com/office/drawing/2014/main" id="{4F74FE8B-39F2-4D74-90A5-D5607D5E9C46}"/>
              </a:ext>
            </a:extLst>
          </p:cNvPr>
          <p:cNvSpPr>
            <a:spLocks noGrp="1"/>
          </p:cNvSpPr>
          <p:nvPr>
            <p:ph type="subTitle" idx="2"/>
          </p:nvPr>
        </p:nvSpPr>
        <p:spPr>
          <a:xfrm>
            <a:off x="456991" y="2495802"/>
            <a:ext cx="8248650" cy="532800"/>
          </a:xfrm>
        </p:spPr>
        <p:txBody>
          <a:bodyPr/>
          <a:lstStyle/>
          <a:p>
            <a:r>
              <a:rPr lang="en-US" altLang="zh-CN" sz="1400" dirty="0">
                <a:latin typeface="Bitter" panose="02010600030101010101" charset="0"/>
              </a:rPr>
              <a:t>Working women have higher negative correlation of trip times than working men.</a:t>
            </a:r>
          </a:p>
          <a:p>
            <a:r>
              <a:rPr lang="en-US" altLang="zh-CN" sz="1400" dirty="0">
                <a:latin typeface="Bitter" panose="02010600030101010101" charset="0"/>
              </a:rPr>
              <a:t>Probably because women are at greater risk than men when traveling at night after get off work.</a:t>
            </a:r>
            <a:endParaRPr lang="zh-CN" altLang="en-US" sz="1400" dirty="0">
              <a:latin typeface="Bitter" panose="02010600030101010101" charset="0"/>
            </a:endParaRPr>
          </a:p>
        </p:txBody>
      </p:sp>
      <p:sp>
        <p:nvSpPr>
          <p:cNvPr id="4" name="副标题 3">
            <a:extLst>
              <a:ext uri="{FF2B5EF4-FFF2-40B4-BE49-F238E27FC236}">
                <a16:creationId xmlns:a16="http://schemas.microsoft.com/office/drawing/2014/main" id="{A8572FD1-F6A6-4DBC-BCE2-D374D2C78F16}"/>
              </a:ext>
            </a:extLst>
          </p:cNvPr>
          <p:cNvSpPr>
            <a:spLocks noGrp="1"/>
          </p:cNvSpPr>
          <p:nvPr>
            <p:ph type="subTitle" idx="3"/>
          </p:nvPr>
        </p:nvSpPr>
        <p:spPr/>
        <p:txBody>
          <a:bodyPr/>
          <a:lstStyle/>
          <a:p>
            <a:r>
              <a:rPr lang="en-US" altLang="zh-CN" sz="1400" dirty="0">
                <a:latin typeface="Bitter" panose="02010600030101010101" charset="0"/>
              </a:rPr>
              <a:t>As homemaker, both women and men have strong negative correlation of trip times. But the significance of women is higher than men. This may because only 627 males are as homemaker in this survey, but females have 10980.</a:t>
            </a:r>
            <a:endParaRPr lang="zh-CN" altLang="en-US" sz="1400" dirty="0">
              <a:latin typeface="Bitter" panose="02010600030101010101" charset="0"/>
            </a:endParaRPr>
          </a:p>
        </p:txBody>
      </p:sp>
      <p:sp>
        <p:nvSpPr>
          <p:cNvPr id="5" name="标题 4">
            <a:extLst>
              <a:ext uri="{FF2B5EF4-FFF2-40B4-BE49-F238E27FC236}">
                <a16:creationId xmlns:a16="http://schemas.microsoft.com/office/drawing/2014/main" id="{478658A6-DF42-484B-936F-D71D2699F104}"/>
              </a:ext>
            </a:extLst>
          </p:cNvPr>
          <p:cNvSpPr>
            <a:spLocks noGrp="1"/>
          </p:cNvSpPr>
          <p:nvPr>
            <p:ph type="title"/>
          </p:nvPr>
        </p:nvSpPr>
        <p:spPr>
          <a:xfrm>
            <a:off x="714375" y="618974"/>
            <a:ext cx="7715400" cy="612900"/>
          </a:xfrm>
        </p:spPr>
        <p:txBody>
          <a:bodyPr/>
          <a:lstStyle/>
          <a:p>
            <a:r>
              <a:rPr lang="en-US" altLang="zh-CN" dirty="0"/>
              <a:t>Male vs Female</a:t>
            </a:r>
            <a:endParaRPr lang="zh-CN" altLang="en-US" dirty="0"/>
          </a:p>
        </p:txBody>
      </p:sp>
      <p:sp>
        <p:nvSpPr>
          <p:cNvPr id="6" name="标题 5">
            <a:extLst>
              <a:ext uri="{FF2B5EF4-FFF2-40B4-BE49-F238E27FC236}">
                <a16:creationId xmlns:a16="http://schemas.microsoft.com/office/drawing/2014/main" id="{0FA5C698-9640-4C7D-A686-54A1C18EB9D7}"/>
              </a:ext>
            </a:extLst>
          </p:cNvPr>
          <p:cNvSpPr>
            <a:spLocks noGrp="1"/>
          </p:cNvSpPr>
          <p:nvPr>
            <p:ph type="title" idx="4"/>
          </p:nvPr>
        </p:nvSpPr>
        <p:spPr/>
        <p:txBody>
          <a:bodyPr/>
          <a:lstStyle/>
          <a:p>
            <a:r>
              <a:rPr lang="en-US" altLang="zh-CN" dirty="0"/>
              <a:t>Male vs Female: working</a:t>
            </a:r>
            <a:endParaRPr lang="zh-CN" altLang="en-US" dirty="0"/>
          </a:p>
        </p:txBody>
      </p:sp>
      <p:sp>
        <p:nvSpPr>
          <p:cNvPr id="7" name="标题 6">
            <a:extLst>
              <a:ext uri="{FF2B5EF4-FFF2-40B4-BE49-F238E27FC236}">
                <a16:creationId xmlns:a16="http://schemas.microsoft.com/office/drawing/2014/main" id="{FA66F1C1-13A8-4C7C-8E74-102D990E5563}"/>
              </a:ext>
            </a:extLst>
          </p:cNvPr>
          <p:cNvSpPr>
            <a:spLocks noGrp="1"/>
          </p:cNvSpPr>
          <p:nvPr>
            <p:ph type="title" idx="5"/>
          </p:nvPr>
        </p:nvSpPr>
        <p:spPr/>
        <p:txBody>
          <a:bodyPr/>
          <a:lstStyle/>
          <a:p>
            <a:r>
              <a:rPr lang="en-US" altLang="zh-CN" dirty="0"/>
              <a:t>Male vs Female: homemaker</a:t>
            </a:r>
            <a:endParaRPr lang="zh-CN" altLang="en-US" dirty="0"/>
          </a:p>
        </p:txBody>
      </p:sp>
    </p:spTree>
    <p:extLst>
      <p:ext uri="{BB962C8B-B14F-4D97-AF65-F5344CB8AC3E}">
        <p14:creationId xmlns:p14="http://schemas.microsoft.com/office/powerpoint/2010/main" val="1832854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8" name="Google Shape;499;p39">
            <a:extLst>
              <a:ext uri="{FF2B5EF4-FFF2-40B4-BE49-F238E27FC236}">
                <a16:creationId xmlns:a16="http://schemas.microsoft.com/office/drawing/2014/main" id="{6DC4585E-7489-415E-84D5-9DCC170E0280}"/>
              </a:ext>
            </a:extLst>
          </p:cNvPr>
          <p:cNvSpPr txBox="1">
            <a:spLocks noGrp="1"/>
          </p:cNvSpPr>
          <p:nvPr>
            <p:ph type="title"/>
          </p:nvPr>
        </p:nvSpPr>
        <p:spPr>
          <a:xfrm>
            <a:off x="714300" y="326823"/>
            <a:ext cx="7715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Bitter Medium" panose="02010600030101010101" charset="0"/>
              </a:rPr>
              <a:t>Future works</a:t>
            </a:r>
          </a:p>
        </p:txBody>
      </p:sp>
      <p:sp>
        <p:nvSpPr>
          <p:cNvPr id="9" name="Google Shape;500;p39">
            <a:extLst>
              <a:ext uri="{FF2B5EF4-FFF2-40B4-BE49-F238E27FC236}">
                <a16:creationId xmlns:a16="http://schemas.microsoft.com/office/drawing/2014/main" id="{7E86B749-4BB3-49D3-A1CB-FFA1F3DDEE42}"/>
              </a:ext>
            </a:extLst>
          </p:cNvPr>
          <p:cNvSpPr txBox="1">
            <a:spLocks noGrp="1"/>
          </p:cNvSpPr>
          <p:nvPr>
            <p:ph type="subTitle" idx="1"/>
          </p:nvPr>
        </p:nvSpPr>
        <p:spPr>
          <a:xfrm>
            <a:off x="1033650" y="1090023"/>
            <a:ext cx="7076700" cy="1615077"/>
          </a:xfrm>
          <a:prstGeom prst="rect">
            <a:avLst/>
          </a:prstGeom>
        </p:spPr>
        <p:txBody>
          <a:bodyPr spcFirstLastPara="1" wrap="square" lIns="91425" tIns="91425" rIns="91425" bIns="91425" anchor="t" anchorCtr="0">
            <a:noAutofit/>
          </a:bodyPr>
          <a:lstStyle/>
          <a:p>
            <a:pPr marL="285750" indent="-285750">
              <a:lnSpc>
                <a:spcPct val="150000"/>
              </a:lnSpc>
              <a:buClr>
                <a:schemeClr val="accent5"/>
              </a:buClr>
              <a:buSzPts val="1100"/>
            </a:pPr>
            <a:r>
              <a:rPr lang="en-US" altLang="zh-CN" sz="1600" dirty="0">
                <a:solidFill>
                  <a:schemeClr val="bg2"/>
                </a:solidFill>
                <a:latin typeface="Bitter" panose="02010600030101010101" charset="0"/>
              </a:rPr>
              <a:t>Linear regression result is affected by explanatory variable chosen</a:t>
            </a:r>
          </a:p>
          <a:p>
            <a:pPr marL="285750" indent="-285750">
              <a:lnSpc>
                <a:spcPct val="150000"/>
              </a:lnSpc>
              <a:buClr>
                <a:schemeClr val="accent5"/>
              </a:buClr>
              <a:buSzPts val="1100"/>
            </a:pPr>
            <a:r>
              <a:rPr lang="en-US" altLang="zh-CN" sz="1600" dirty="0">
                <a:solidFill>
                  <a:schemeClr val="bg2"/>
                </a:solidFill>
                <a:latin typeface="Bitter" panose="02010600030101010101" charset="0"/>
              </a:rPr>
              <a:t>NHTS only collects if people identify them as male</a:t>
            </a:r>
          </a:p>
          <a:p>
            <a:pPr marL="285750" indent="-285750">
              <a:lnSpc>
                <a:spcPct val="150000"/>
              </a:lnSpc>
              <a:buClr>
                <a:schemeClr val="accent5"/>
              </a:buClr>
              <a:buSzPts val="1100"/>
            </a:pPr>
            <a:r>
              <a:rPr lang="en-US" altLang="zh-CN" sz="1600" dirty="0">
                <a:solidFill>
                  <a:schemeClr val="bg2"/>
                </a:solidFill>
                <a:latin typeface="Bitter" panose="02010600030101010101" charset="0"/>
                <a:sym typeface="Roboto"/>
              </a:rPr>
              <a:t>Try other dependent variables in NHTS to deeply analyze the how significant the effect of different factors</a:t>
            </a:r>
          </a:p>
          <a:p>
            <a:pPr marL="285750" indent="-285750">
              <a:lnSpc>
                <a:spcPct val="150000"/>
              </a:lnSpc>
              <a:buClr>
                <a:schemeClr val="accent5"/>
              </a:buClr>
              <a:buSzPts val="1100"/>
            </a:pPr>
            <a:r>
              <a:rPr lang="en-US" altLang="zh-CN" sz="1600" dirty="0">
                <a:solidFill>
                  <a:schemeClr val="bg2"/>
                </a:solidFill>
                <a:latin typeface="Bitter" panose="02010600030101010101" charset="0"/>
              </a:rPr>
              <a:t>Use </a:t>
            </a:r>
            <a:r>
              <a:rPr lang="en-US" altLang="zh-CN" sz="1600" dirty="0">
                <a:solidFill>
                  <a:schemeClr val="bg2"/>
                </a:solidFill>
                <a:latin typeface="Bitter" panose="02010600030101010101" charset="0"/>
                <a:sym typeface="Roboto"/>
              </a:rPr>
              <a:t>different models to take further validation and develop the accuracy</a:t>
            </a:r>
          </a:p>
        </p:txBody>
      </p:sp>
    </p:spTree>
    <p:extLst>
      <p:ext uri="{BB962C8B-B14F-4D97-AF65-F5344CB8AC3E}">
        <p14:creationId xmlns:p14="http://schemas.microsoft.com/office/powerpoint/2010/main" val="66674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57"/>
          <p:cNvSpPr txBox="1">
            <a:spLocks noGrp="1"/>
          </p:cNvSpPr>
          <p:nvPr>
            <p:ph type="title"/>
          </p:nvPr>
        </p:nvSpPr>
        <p:spPr>
          <a:xfrm>
            <a:off x="714300" y="346891"/>
            <a:ext cx="7715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Reference</a:t>
            </a:r>
            <a:endParaRPr dirty="0"/>
          </a:p>
        </p:txBody>
      </p:sp>
      <p:sp>
        <p:nvSpPr>
          <p:cNvPr id="744" name="Google Shape;744;p57"/>
          <p:cNvSpPr txBox="1">
            <a:spLocks noGrp="1"/>
          </p:cNvSpPr>
          <p:nvPr>
            <p:ph type="subTitle" idx="3"/>
          </p:nvPr>
        </p:nvSpPr>
        <p:spPr>
          <a:xfrm>
            <a:off x="1243488" y="1696367"/>
            <a:ext cx="6657025" cy="216220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dirty="0"/>
              <a:t>Fan, Y. (2017). Household structure and gender differences in travel time: spouse/partner presence, parenthood, and breadwinner status. Transportation, 44(2), 271-291.</a:t>
            </a:r>
          </a:p>
          <a:p>
            <a:pPr marL="0" lvl="0" indent="0" algn="l" rtl="0">
              <a:spcBef>
                <a:spcPts val="0"/>
              </a:spcBef>
              <a:spcAft>
                <a:spcPts val="1600"/>
              </a:spcAft>
              <a:buClr>
                <a:schemeClr val="dk1"/>
              </a:buClr>
              <a:buSzPts val="1100"/>
              <a:buFont typeface="Arial"/>
              <a:buNone/>
            </a:pPr>
            <a:r>
              <a:rPr lang="en-US" dirty="0"/>
              <a:t>Federal Highway Administration. (2017). 2017 National Household Travel Survey, U.S. Department of Transportation, Washington, DC. Available online: </a:t>
            </a:r>
            <a:r>
              <a:rPr lang="en-US" dirty="0">
                <a:hlinkClick r:id="rId3"/>
              </a:rPr>
              <a:t>https://nhts.ornl.gov</a:t>
            </a:r>
            <a:endParaRPr lang="en-US" dirty="0"/>
          </a:p>
          <a:p>
            <a:pPr marL="0" lvl="0" indent="0" algn="l" rtl="0">
              <a:spcBef>
                <a:spcPts val="0"/>
              </a:spcBef>
              <a:spcAft>
                <a:spcPts val="1600"/>
              </a:spcAft>
              <a:buClr>
                <a:schemeClr val="dk1"/>
              </a:buClr>
              <a:buSzPts val="1100"/>
              <a:buFont typeface="Arial"/>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Google Shape;810;p61"/>
          <p:cNvSpPr txBox="1">
            <a:spLocks noGrp="1"/>
          </p:cNvSpPr>
          <p:nvPr>
            <p:ph type="title"/>
          </p:nvPr>
        </p:nvSpPr>
        <p:spPr>
          <a:xfrm>
            <a:off x="714375" y="346891"/>
            <a:ext cx="7715400" cy="572700"/>
          </a:xfrm>
          <a:prstGeom prst="rect">
            <a:avLst/>
          </a:prstGeom>
        </p:spPr>
        <p:txBody>
          <a:bodyPr spcFirstLastPara="1" wrap="square" lIns="91425" tIns="91425" rIns="91425" bIns="91425" anchor="t" anchorCtr="0">
            <a:noAutofit/>
          </a:bodyPr>
          <a:lstStyle/>
          <a:p>
            <a:r>
              <a:rPr lang="en" dirty="0">
                <a:latin typeface="Bitter Medium" panose="02010600030101010101" charset="0"/>
              </a:rPr>
              <a:t>Contents</a:t>
            </a:r>
            <a:endParaRPr dirty="0">
              <a:latin typeface="Bitter Medium" panose="02010600030101010101" charset="0"/>
            </a:endParaRPr>
          </a:p>
        </p:txBody>
      </p:sp>
      <p:grpSp>
        <p:nvGrpSpPr>
          <p:cNvPr id="2" name="组合 1">
            <a:extLst>
              <a:ext uri="{FF2B5EF4-FFF2-40B4-BE49-F238E27FC236}">
                <a16:creationId xmlns:a16="http://schemas.microsoft.com/office/drawing/2014/main" id="{A0A8EACD-3BBD-47EA-A3C0-B99CCEA213EB}"/>
              </a:ext>
            </a:extLst>
          </p:cNvPr>
          <p:cNvGrpSpPr/>
          <p:nvPr/>
        </p:nvGrpSpPr>
        <p:grpSpPr>
          <a:xfrm>
            <a:off x="466404" y="1051489"/>
            <a:ext cx="9163713" cy="3403225"/>
            <a:chOff x="686691" y="1313340"/>
            <a:chExt cx="9163713" cy="3403225"/>
          </a:xfrm>
        </p:grpSpPr>
        <p:grpSp>
          <p:nvGrpSpPr>
            <p:cNvPr id="811" name="Google Shape;811;p61"/>
            <p:cNvGrpSpPr/>
            <p:nvPr/>
          </p:nvGrpSpPr>
          <p:grpSpPr>
            <a:xfrm>
              <a:off x="1102849" y="2140631"/>
              <a:ext cx="6938307" cy="1645041"/>
              <a:chOff x="3512551" y="2358282"/>
              <a:chExt cx="1597032" cy="378649"/>
            </a:xfrm>
          </p:grpSpPr>
          <p:grpSp>
            <p:nvGrpSpPr>
              <p:cNvPr id="812" name="Google Shape;812;p61"/>
              <p:cNvGrpSpPr/>
              <p:nvPr/>
            </p:nvGrpSpPr>
            <p:grpSpPr>
              <a:xfrm>
                <a:off x="3738198" y="2553002"/>
                <a:ext cx="1145834" cy="117"/>
                <a:chOff x="3738198" y="2553002"/>
                <a:chExt cx="1145834" cy="117"/>
              </a:xfrm>
            </p:grpSpPr>
            <p:cxnSp>
              <p:nvCxnSpPr>
                <p:cNvPr id="813" name="Google Shape;813;p61"/>
                <p:cNvCxnSpPr/>
                <p:nvPr/>
              </p:nvCxnSpPr>
              <p:spPr>
                <a:xfrm>
                  <a:off x="4195395" y="2553002"/>
                  <a:ext cx="231600" cy="0"/>
                </a:xfrm>
                <a:prstGeom prst="straightConnector1">
                  <a:avLst/>
                </a:prstGeom>
                <a:noFill/>
                <a:ln w="19050" cap="flat" cmpd="sng">
                  <a:solidFill>
                    <a:schemeClr val="accent5"/>
                  </a:solidFill>
                  <a:prstDash val="solid"/>
                  <a:round/>
                  <a:headEnd type="none" w="med" len="med"/>
                  <a:tailEnd type="none" w="med" len="med"/>
                </a:ln>
              </p:spPr>
            </p:cxnSp>
            <p:cxnSp>
              <p:nvCxnSpPr>
                <p:cNvPr id="814" name="Google Shape;814;p61"/>
                <p:cNvCxnSpPr/>
                <p:nvPr/>
              </p:nvCxnSpPr>
              <p:spPr>
                <a:xfrm>
                  <a:off x="4652432" y="2553002"/>
                  <a:ext cx="231600" cy="0"/>
                </a:xfrm>
                <a:prstGeom prst="straightConnector1">
                  <a:avLst/>
                </a:prstGeom>
                <a:noFill/>
                <a:ln w="19050" cap="flat" cmpd="sng">
                  <a:solidFill>
                    <a:schemeClr val="accent5"/>
                  </a:solidFill>
                  <a:prstDash val="solid"/>
                  <a:round/>
                  <a:headEnd type="none" w="med" len="med"/>
                  <a:tailEnd type="none" w="med" len="med"/>
                </a:ln>
              </p:spPr>
            </p:cxnSp>
            <p:cxnSp>
              <p:nvCxnSpPr>
                <p:cNvPr id="815" name="Google Shape;815;p61"/>
                <p:cNvCxnSpPr>
                  <a:stCxn id="816" idx="6"/>
                  <a:endCxn id="817" idx="2"/>
                </p:cNvCxnSpPr>
                <p:nvPr/>
              </p:nvCxnSpPr>
              <p:spPr>
                <a:xfrm>
                  <a:off x="3738198" y="2553118"/>
                  <a:ext cx="231300" cy="0"/>
                </a:xfrm>
                <a:prstGeom prst="straightConnector1">
                  <a:avLst/>
                </a:prstGeom>
                <a:noFill/>
                <a:ln w="19050" cap="flat" cmpd="sng">
                  <a:solidFill>
                    <a:schemeClr val="accent5"/>
                  </a:solidFill>
                  <a:prstDash val="solid"/>
                  <a:round/>
                  <a:headEnd type="none" w="med" len="med"/>
                  <a:tailEnd type="none" w="med" len="med"/>
                </a:ln>
              </p:spPr>
            </p:cxnSp>
          </p:grpSp>
          <p:grpSp>
            <p:nvGrpSpPr>
              <p:cNvPr id="818" name="Google Shape;818;p61"/>
              <p:cNvGrpSpPr/>
              <p:nvPr/>
            </p:nvGrpSpPr>
            <p:grpSpPr>
              <a:xfrm>
                <a:off x="3969644" y="2440153"/>
                <a:ext cx="225900" cy="296779"/>
                <a:chOff x="3969644" y="2440153"/>
                <a:chExt cx="225900" cy="296779"/>
              </a:xfrm>
            </p:grpSpPr>
            <p:cxnSp>
              <p:nvCxnSpPr>
                <p:cNvPr id="819" name="Google Shape;819;p61"/>
                <p:cNvCxnSpPr/>
                <p:nvPr/>
              </p:nvCxnSpPr>
              <p:spPr>
                <a:xfrm>
                  <a:off x="4082390" y="2637031"/>
                  <a:ext cx="0" cy="99900"/>
                </a:xfrm>
                <a:prstGeom prst="straightConnector1">
                  <a:avLst/>
                </a:prstGeom>
                <a:noFill/>
                <a:ln w="19050" cap="flat" cmpd="sng">
                  <a:solidFill>
                    <a:schemeClr val="accent5"/>
                  </a:solidFill>
                  <a:prstDash val="solid"/>
                  <a:round/>
                  <a:headEnd type="none" w="med" len="med"/>
                  <a:tailEnd type="none" w="med" len="med"/>
                </a:ln>
              </p:spPr>
            </p:cxnSp>
            <p:sp>
              <p:nvSpPr>
                <p:cNvPr id="817" name="Google Shape;817;p61"/>
                <p:cNvSpPr/>
                <p:nvPr/>
              </p:nvSpPr>
              <p:spPr>
                <a:xfrm>
                  <a:off x="3969644" y="2440153"/>
                  <a:ext cx="225900" cy="2259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61"/>
                <p:cNvSpPr/>
                <p:nvPr/>
              </p:nvSpPr>
              <p:spPr>
                <a:xfrm>
                  <a:off x="3998471" y="2468982"/>
                  <a:ext cx="168300" cy="1683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61"/>
              <p:cNvGrpSpPr/>
              <p:nvPr/>
            </p:nvGrpSpPr>
            <p:grpSpPr>
              <a:xfrm>
                <a:off x="4426818" y="2358282"/>
                <a:ext cx="225600" cy="307471"/>
                <a:chOff x="4426818" y="2358282"/>
                <a:chExt cx="225600" cy="307471"/>
              </a:xfrm>
            </p:grpSpPr>
            <p:cxnSp>
              <p:nvCxnSpPr>
                <p:cNvPr id="822" name="Google Shape;822;p61"/>
                <p:cNvCxnSpPr>
                  <a:stCxn id="823" idx="0"/>
                </p:cNvCxnSpPr>
                <p:nvPr/>
              </p:nvCxnSpPr>
              <p:spPr>
                <a:xfrm rot="10800000">
                  <a:off x="4539644" y="2358282"/>
                  <a:ext cx="0" cy="110700"/>
                </a:xfrm>
                <a:prstGeom prst="straightConnector1">
                  <a:avLst/>
                </a:prstGeom>
                <a:noFill/>
                <a:ln w="19050" cap="flat" cmpd="sng">
                  <a:solidFill>
                    <a:schemeClr val="accent5"/>
                  </a:solidFill>
                  <a:prstDash val="solid"/>
                  <a:round/>
                  <a:headEnd type="none" w="med" len="med"/>
                  <a:tailEnd type="none" w="med" len="med"/>
                </a:ln>
              </p:spPr>
            </p:cxnSp>
            <p:sp>
              <p:nvSpPr>
                <p:cNvPr id="824" name="Google Shape;824;p61"/>
                <p:cNvSpPr/>
                <p:nvPr/>
              </p:nvSpPr>
              <p:spPr>
                <a:xfrm>
                  <a:off x="4426818" y="2440153"/>
                  <a:ext cx="225600" cy="2256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61"/>
                <p:cNvSpPr/>
                <p:nvPr/>
              </p:nvSpPr>
              <p:spPr>
                <a:xfrm>
                  <a:off x="4455644" y="2468982"/>
                  <a:ext cx="168000" cy="1680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61"/>
              <p:cNvGrpSpPr/>
              <p:nvPr/>
            </p:nvGrpSpPr>
            <p:grpSpPr>
              <a:xfrm>
                <a:off x="4883984" y="2440153"/>
                <a:ext cx="225600" cy="296479"/>
                <a:chOff x="4883984" y="2440153"/>
                <a:chExt cx="225600" cy="296479"/>
              </a:xfrm>
            </p:grpSpPr>
            <p:cxnSp>
              <p:nvCxnSpPr>
                <p:cNvPr id="826" name="Google Shape;826;p61"/>
                <p:cNvCxnSpPr/>
                <p:nvPr/>
              </p:nvCxnSpPr>
              <p:spPr>
                <a:xfrm>
                  <a:off x="4996858" y="2637031"/>
                  <a:ext cx="0" cy="99600"/>
                </a:xfrm>
                <a:prstGeom prst="straightConnector1">
                  <a:avLst/>
                </a:prstGeom>
                <a:noFill/>
                <a:ln w="19050" cap="flat" cmpd="sng">
                  <a:solidFill>
                    <a:schemeClr val="accent5"/>
                  </a:solidFill>
                  <a:prstDash val="solid"/>
                  <a:round/>
                  <a:headEnd type="none" w="med" len="med"/>
                  <a:tailEnd type="none" w="med" len="med"/>
                </a:ln>
              </p:spPr>
            </p:cxnSp>
            <p:sp>
              <p:nvSpPr>
                <p:cNvPr id="827" name="Google Shape;827;p61"/>
                <p:cNvSpPr/>
                <p:nvPr/>
              </p:nvSpPr>
              <p:spPr>
                <a:xfrm>
                  <a:off x="4883984" y="2440153"/>
                  <a:ext cx="225600" cy="2256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61"/>
                <p:cNvSpPr/>
                <p:nvPr/>
              </p:nvSpPr>
              <p:spPr>
                <a:xfrm>
                  <a:off x="4912810" y="2468982"/>
                  <a:ext cx="168000" cy="1680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 name="Google Shape;829;p61"/>
              <p:cNvGrpSpPr/>
              <p:nvPr/>
            </p:nvGrpSpPr>
            <p:grpSpPr>
              <a:xfrm>
                <a:off x="3512551" y="2358356"/>
                <a:ext cx="225647" cy="307629"/>
                <a:chOff x="2182679" y="2005014"/>
                <a:chExt cx="792300" cy="1080158"/>
              </a:xfrm>
            </p:grpSpPr>
            <p:cxnSp>
              <p:nvCxnSpPr>
                <p:cNvPr id="830" name="Google Shape;830;p61"/>
                <p:cNvCxnSpPr>
                  <a:stCxn id="831" idx="0"/>
                </p:cNvCxnSpPr>
                <p:nvPr/>
              </p:nvCxnSpPr>
              <p:spPr>
                <a:xfrm rot="10800000">
                  <a:off x="2578961" y="2005014"/>
                  <a:ext cx="0" cy="388800"/>
                </a:xfrm>
                <a:prstGeom prst="straightConnector1">
                  <a:avLst/>
                </a:prstGeom>
                <a:noFill/>
                <a:ln w="19050" cap="flat" cmpd="sng">
                  <a:solidFill>
                    <a:schemeClr val="accent5"/>
                  </a:solidFill>
                  <a:prstDash val="solid"/>
                  <a:round/>
                  <a:headEnd type="none" w="med" len="med"/>
                  <a:tailEnd type="none" w="med" len="med"/>
                </a:ln>
              </p:spPr>
            </p:cxnSp>
            <p:sp>
              <p:nvSpPr>
                <p:cNvPr id="816" name="Google Shape;816;p61"/>
                <p:cNvSpPr/>
                <p:nvPr/>
              </p:nvSpPr>
              <p:spPr>
                <a:xfrm>
                  <a:off x="2182679" y="2292572"/>
                  <a:ext cx="792300" cy="7926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61"/>
                <p:cNvSpPr/>
                <p:nvPr/>
              </p:nvSpPr>
              <p:spPr>
                <a:xfrm>
                  <a:off x="2283911" y="2393814"/>
                  <a:ext cx="590100" cy="590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32" name="Google Shape;832;p61"/>
            <p:cNvSpPr txBox="1"/>
            <p:nvPr/>
          </p:nvSpPr>
          <p:spPr>
            <a:xfrm>
              <a:off x="5413400" y="2744340"/>
              <a:ext cx="345000" cy="42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chemeClr val="dk2"/>
                  </a:solidFill>
                  <a:latin typeface="Bitter Medium"/>
                  <a:ea typeface="Bitter Medium"/>
                  <a:cs typeface="Bitter Medium"/>
                  <a:sym typeface="Bitter Medium"/>
                </a:rPr>
                <a:t>3</a:t>
              </a:r>
              <a:endParaRPr sz="2000">
                <a:solidFill>
                  <a:schemeClr val="dk2"/>
                </a:solidFill>
                <a:latin typeface="Bitter Medium"/>
                <a:ea typeface="Bitter Medium"/>
                <a:cs typeface="Bitter Medium"/>
                <a:sym typeface="Bitter Medium"/>
              </a:endParaRPr>
            </a:p>
          </p:txBody>
        </p:sp>
        <p:sp>
          <p:nvSpPr>
            <p:cNvPr id="834" name="Google Shape;834;p61"/>
            <p:cNvSpPr txBox="1"/>
            <p:nvPr/>
          </p:nvSpPr>
          <p:spPr>
            <a:xfrm>
              <a:off x="1427638" y="2744345"/>
              <a:ext cx="345000" cy="42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chemeClr val="dk2"/>
                  </a:solidFill>
                  <a:latin typeface="Bitter Medium"/>
                  <a:ea typeface="Bitter Medium"/>
                  <a:cs typeface="Bitter Medium"/>
                  <a:sym typeface="Bitter Medium"/>
                </a:rPr>
                <a:t>1</a:t>
              </a:r>
              <a:endParaRPr sz="2000" dirty="0">
                <a:solidFill>
                  <a:schemeClr val="dk2"/>
                </a:solidFill>
                <a:latin typeface="Bitter Medium"/>
                <a:ea typeface="Bitter Medium"/>
                <a:cs typeface="Bitter Medium"/>
                <a:sym typeface="Bitter Medium"/>
              </a:endParaRPr>
            </a:p>
          </p:txBody>
        </p:sp>
        <p:sp>
          <p:nvSpPr>
            <p:cNvPr id="836" name="Google Shape;836;p61"/>
            <p:cNvSpPr txBox="1"/>
            <p:nvPr/>
          </p:nvSpPr>
          <p:spPr>
            <a:xfrm>
              <a:off x="3398938" y="2744327"/>
              <a:ext cx="345000" cy="42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chemeClr val="dk2"/>
                  </a:solidFill>
                  <a:latin typeface="Bitter"/>
                  <a:ea typeface="Bitter"/>
                  <a:cs typeface="Bitter"/>
                  <a:sym typeface="Bitter"/>
                </a:rPr>
                <a:t>2</a:t>
              </a:r>
              <a:endParaRPr sz="2000">
                <a:solidFill>
                  <a:schemeClr val="dk2"/>
                </a:solidFill>
                <a:latin typeface="Bitter"/>
                <a:ea typeface="Bitter"/>
                <a:cs typeface="Bitter"/>
                <a:sym typeface="Bitter"/>
              </a:endParaRPr>
            </a:p>
          </p:txBody>
        </p:sp>
        <p:sp>
          <p:nvSpPr>
            <p:cNvPr id="838" name="Google Shape;838;p61"/>
            <p:cNvSpPr txBox="1"/>
            <p:nvPr/>
          </p:nvSpPr>
          <p:spPr>
            <a:xfrm>
              <a:off x="7372510" y="2739154"/>
              <a:ext cx="345000" cy="42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chemeClr val="dk2"/>
                  </a:solidFill>
                  <a:latin typeface="Bitter"/>
                  <a:ea typeface="Bitter"/>
                  <a:cs typeface="Bitter"/>
                  <a:sym typeface="Bitter"/>
                </a:rPr>
                <a:t>4</a:t>
              </a:r>
              <a:endParaRPr sz="2000">
                <a:solidFill>
                  <a:schemeClr val="dk2"/>
                </a:solidFill>
                <a:latin typeface="Bitter"/>
                <a:ea typeface="Bitter"/>
                <a:cs typeface="Bitter"/>
                <a:sym typeface="Bitter"/>
              </a:endParaRPr>
            </a:p>
          </p:txBody>
        </p:sp>
        <p:sp>
          <p:nvSpPr>
            <p:cNvPr id="32" name="Google Shape;846;p62">
              <a:extLst>
                <a:ext uri="{FF2B5EF4-FFF2-40B4-BE49-F238E27FC236}">
                  <a16:creationId xmlns:a16="http://schemas.microsoft.com/office/drawing/2014/main" id="{63DABF9B-3A1F-45C9-A6EF-8D11249CE2C3}"/>
                </a:ext>
              </a:extLst>
            </p:cNvPr>
            <p:cNvSpPr txBox="1">
              <a:spLocks/>
            </p:cNvSpPr>
            <p:nvPr/>
          </p:nvSpPr>
          <p:spPr>
            <a:xfrm>
              <a:off x="834963" y="1313340"/>
              <a:ext cx="2698786" cy="932197"/>
            </a:xfrm>
            <a:prstGeom prst="rect">
              <a:avLst/>
            </a:prstGeom>
            <a:noFill/>
            <a:ln>
              <a:noFill/>
            </a:ln>
          </p:spPr>
          <p:txBody>
            <a:bodyPr spcFirstLastPara="1" wrap="square" lIns="91425" tIns="91425" rIns="115500"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71450" indent="-171450">
                <a:lnSpc>
                  <a:spcPts val="600"/>
                </a:lnSpc>
                <a:spcBef>
                  <a:spcPts val="600"/>
                </a:spcBef>
                <a:spcAft>
                  <a:spcPts val="600"/>
                </a:spcAft>
                <a:buClr>
                  <a:schemeClr val="accent5"/>
                </a:buClr>
                <a:buSzPct val="100000"/>
              </a:pPr>
              <a:r>
                <a:rPr lang="en-US" sz="1200" dirty="0"/>
                <a:t>Female assume housework</a:t>
              </a:r>
            </a:p>
            <a:p>
              <a:pPr marL="171450" indent="-171450">
                <a:lnSpc>
                  <a:spcPts val="600"/>
                </a:lnSpc>
                <a:spcBef>
                  <a:spcPts val="600"/>
                </a:spcBef>
                <a:spcAft>
                  <a:spcPts val="600"/>
                </a:spcAft>
                <a:buClr>
                  <a:schemeClr val="accent5"/>
                </a:buClr>
                <a:buSzPct val="100000"/>
              </a:pPr>
              <a:r>
                <a:rPr lang="en-US" sz="1200" dirty="0"/>
                <a:t>Parents responsibility</a:t>
              </a:r>
            </a:p>
            <a:p>
              <a:pPr marL="171450" indent="-171450">
                <a:lnSpc>
                  <a:spcPts val="600"/>
                </a:lnSpc>
                <a:spcBef>
                  <a:spcPts val="600"/>
                </a:spcBef>
                <a:spcAft>
                  <a:spcPts val="600"/>
                </a:spcAft>
                <a:buClr>
                  <a:schemeClr val="accent5"/>
                </a:buClr>
                <a:buSzPct val="100000"/>
              </a:pPr>
              <a:r>
                <a:rPr lang="en-US" sz="1200" dirty="0"/>
                <a:t>Holiday trip demand</a:t>
              </a:r>
            </a:p>
            <a:p>
              <a:pPr marL="171450" indent="-171450">
                <a:lnSpc>
                  <a:spcPts val="600"/>
                </a:lnSpc>
                <a:spcBef>
                  <a:spcPts val="600"/>
                </a:spcBef>
                <a:spcAft>
                  <a:spcPts val="600"/>
                </a:spcAft>
                <a:buClr>
                  <a:schemeClr val="accent5"/>
                </a:buClr>
                <a:buSzPct val="100000"/>
              </a:pPr>
              <a:r>
                <a:rPr lang="en-US" sz="1200" dirty="0"/>
                <a:t>Age </a:t>
              </a:r>
            </a:p>
          </p:txBody>
        </p:sp>
        <p:sp>
          <p:nvSpPr>
            <p:cNvPr id="33" name="Google Shape;846;p62">
              <a:extLst>
                <a:ext uri="{FF2B5EF4-FFF2-40B4-BE49-F238E27FC236}">
                  <a16:creationId xmlns:a16="http://schemas.microsoft.com/office/drawing/2014/main" id="{64744140-0F28-4E82-A339-5A95F6C0C4E4}"/>
                </a:ext>
              </a:extLst>
            </p:cNvPr>
            <p:cNvSpPr txBox="1">
              <a:spLocks/>
            </p:cNvSpPr>
            <p:nvPr/>
          </p:nvSpPr>
          <p:spPr>
            <a:xfrm>
              <a:off x="2686704" y="3784368"/>
              <a:ext cx="2841259" cy="932197"/>
            </a:xfrm>
            <a:prstGeom prst="rect">
              <a:avLst/>
            </a:prstGeom>
            <a:noFill/>
            <a:ln>
              <a:noFill/>
            </a:ln>
          </p:spPr>
          <p:txBody>
            <a:bodyPr spcFirstLastPara="1" wrap="square" lIns="91425" tIns="91425" rIns="115500"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71450" indent="-171450">
                <a:lnSpc>
                  <a:spcPts val="600"/>
                </a:lnSpc>
                <a:spcBef>
                  <a:spcPts val="600"/>
                </a:spcBef>
                <a:spcAft>
                  <a:spcPts val="600"/>
                </a:spcAft>
                <a:buClr>
                  <a:schemeClr val="accent5"/>
                </a:buClr>
                <a:buSzPct val="100000"/>
              </a:pPr>
              <a:r>
                <a:rPr lang="en-US" sz="1200" dirty="0"/>
                <a:t>Factors affect travel behavior</a:t>
              </a:r>
            </a:p>
            <a:p>
              <a:pPr marL="171450" indent="-171450">
                <a:lnSpc>
                  <a:spcPts val="600"/>
                </a:lnSpc>
                <a:spcBef>
                  <a:spcPts val="600"/>
                </a:spcBef>
                <a:spcAft>
                  <a:spcPts val="600"/>
                </a:spcAft>
                <a:buClr>
                  <a:schemeClr val="accent5"/>
                </a:buClr>
                <a:buSzPct val="100000"/>
              </a:pPr>
              <a:r>
                <a:rPr lang="en-US" sz="1200" dirty="0"/>
                <a:t>Population characteristic </a:t>
              </a:r>
            </a:p>
            <a:p>
              <a:pPr marL="171450" indent="-171450">
                <a:lnSpc>
                  <a:spcPts val="600"/>
                </a:lnSpc>
                <a:spcBef>
                  <a:spcPts val="600"/>
                </a:spcBef>
                <a:spcAft>
                  <a:spcPts val="600"/>
                </a:spcAft>
                <a:buClr>
                  <a:schemeClr val="accent5"/>
                </a:buClr>
                <a:buSzPct val="100000"/>
              </a:pPr>
              <a:r>
                <a:rPr lang="en-US" sz="1200" dirty="0"/>
                <a:t>Population group vs travel behavior</a:t>
              </a:r>
            </a:p>
          </p:txBody>
        </p:sp>
        <p:sp>
          <p:nvSpPr>
            <p:cNvPr id="34" name="Google Shape;850;p62">
              <a:extLst>
                <a:ext uri="{FF2B5EF4-FFF2-40B4-BE49-F238E27FC236}">
                  <a16:creationId xmlns:a16="http://schemas.microsoft.com/office/drawing/2014/main" id="{481056BF-5041-47F3-BCFB-09F2731350D2}"/>
                </a:ext>
              </a:extLst>
            </p:cNvPr>
            <p:cNvSpPr txBox="1">
              <a:spLocks/>
            </p:cNvSpPr>
            <p:nvPr/>
          </p:nvSpPr>
          <p:spPr>
            <a:xfrm>
              <a:off x="686691" y="3449632"/>
              <a:ext cx="1748700" cy="34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Bitter"/>
                <a:buNone/>
                <a:defRPr sz="3000" b="0" i="0" u="none" strike="noStrike" cap="none">
                  <a:solidFill>
                    <a:schemeClr val="dk2"/>
                  </a:solidFill>
                  <a:latin typeface="Bitter"/>
                  <a:ea typeface="Bitter"/>
                  <a:cs typeface="Bitter"/>
                  <a:sym typeface="Bitter"/>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9pPr>
            </a:lstStyle>
            <a:p>
              <a:r>
                <a:rPr lang="en-US" sz="1600">
                  <a:latin typeface="Roboto"/>
                  <a:ea typeface="Roboto"/>
                  <a:cs typeface="Roboto"/>
                  <a:sym typeface="Roboto"/>
                </a:rPr>
                <a:t>B</a:t>
              </a:r>
              <a:r>
                <a:rPr lang="en-US" altLang="zh-CN" sz="1600">
                  <a:latin typeface="Roboto"/>
                  <a:ea typeface="Roboto"/>
                  <a:cs typeface="Roboto"/>
                  <a:sym typeface="Roboto"/>
                </a:rPr>
                <a:t>ackground</a:t>
              </a:r>
              <a:endParaRPr lang="en-US" sz="1600" dirty="0">
                <a:latin typeface="Roboto"/>
                <a:ea typeface="Roboto"/>
                <a:cs typeface="Roboto"/>
                <a:sym typeface="Roboto"/>
              </a:endParaRPr>
            </a:p>
          </p:txBody>
        </p:sp>
        <p:sp>
          <p:nvSpPr>
            <p:cNvPr id="35" name="Google Shape;850;p62">
              <a:extLst>
                <a:ext uri="{FF2B5EF4-FFF2-40B4-BE49-F238E27FC236}">
                  <a16:creationId xmlns:a16="http://schemas.microsoft.com/office/drawing/2014/main" id="{F1DCD7F6-3664-4E10-80AD-35C5C5DC7BE8}"/>
                </a:ext>
              </a:extLst>
            </p:cNvPr>
            <p:cNvSpPr txBox="1">
              <a:spLocks/>
            </p:cNvSpPr>
            <p:nvPr/>
          </p:nvSpPr>
          <p:spPr>
            <a:xfrm>
              <a:off x="2704165" y="2065104"/>
              <a:ext cx="1748700" cy="34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Bitter"/>
                <a:buNone/>
                <a:defRPr sz="3000" b="0" i="0" u="none" strike="noStrike" cap="none">
                  <a:solidFill>
                    <a:schemeClr val="dk2"/>
                  </a:solidFill>
                  <a:latin typeface="Bitter"/>
                  <a:ea typeface="Bitter"/>
                  <a:cs typeface="Bitter"/>
                  <a:sym typeface="Bitter"/>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9pPr>
            </a:lstStyle>
            <a:p>
              <a:r>
                <a:rPr lang="en-US" sz="1600" dirty="0">
                  <a:latin typeface="Roboto"/>
                  <a:ea typeface="Roboto"/>
                  <a:cs typeface="Roboto"/>
                  <a:sym typeface="Roboto"/>
                </a:rPr>
                <a:t>Relevance</a:t>
              </a:r>
            </a:p>
          </p:txBody>
        </p:sp>
        <p:sp>
          <p:nvSpPr>
            <p:cNvPr id="36" name="Google Shape;846;p62">
              <a:extLst>
                <a:ext uri="{FF2B5EF4-FFF2-40B4-BE49-F238E27FC236}">
                  <a16:creationId xmlns:a16="http://schemas.microsoft.com/office/drawing/2014/main" id="{CE57DCAE-816C-471A-9ABB-11428EDB6FD8}"/>
                </a:ext>
              </a:extLst>
            </p:cNvPr>
            <p:cNvSpPr txBox="1">
              <a:spLocks/>
            </p:cNvSpPr>
            <p:nvPr/>
          </p:nvSpPr>
          <p:spPr>
            <a:xfrm>
              <a:off x="7009145" y="3799381"/>
              <a:ext cx="2841259" cy="700401"/>
            </a:xfrm>
            <a:prstGeom prst="rect">
              <a:avLst/>
            </a:prstGeom>
            <a:noFill/>
            <a:ln>
              <a:noFill/>
            </a:ln>
          </p:spPr>
          <p:txBody>
            <a:bodyPr spcFirstLastPara="1" wrap="square" lIns="91425" tIns="91425" rIns="115500"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71450" indent="-171450">
                <a:lnSpc>
                  <a:spcPts val="600"/>
                </a:lnSpc>
                <a:spcBef>
                  <a:spcPts val="600"/>
                </a:spcBef>
                <a:spcAft>
                  <a:spcPts val="600"/>
                </a:spcAft>
                <a:buClr>
                  <a:schemeClr val="accent5"/>
                </a:buClr>
                <a:buSzPct val="100000"/>
              </a:pPr>
              <a:r>
                <a:rPr lang="en-US" sz="1200" dirty="0"/>
                <a:t>Result</a:t>
              </a:r>
            </a:p>
            <a:p>
              <a:pPr marL="171450" indent="-171450">
                <a:lnSpc>
                  <a:spcPts val="600"/>
                </a:lnSpc>
                <a:spcBef>
                  <a:spcPts val="600"/>
                </a:spcBef>
                <a:spcAft>
                  <a:spcPts val="600"/>
                </a:spcAft>
                <a:buClr>
                  <a:schemeClr val="accent5"/>
                </a:buClr>
                <a:buSzPct val="100000"/>
              </a:pPr>
              <a:r>
                <a:rPr lang="en-US" sz="1200" dirty="0"/>
                <a:t>Accuracy</a:t>
              </a:r>
            </a:p>
            <a:p>
              <a:pPr marL="171450" indent="-171450">
                <a:lnSpc>
                  <a:spcPts val="600"/>
                </a:lnSpc>
                <a:spcBef>
                  <a:spcPts val="600"/>
                </a:spcBef>
                <a:spcAft>
                  <a:spcPts val="600"/>
                </a:spcAft>
                <a:buClr>
                  <a:schemeClr val="accent5"/>
                </a:buClr>
                <a:buSzPct val="100000"/>
              </a:pPr>
              <a:r>
                <a:rPr lang="en-US" sz="1200" dirty="0"/>
                <a:t>Future development</a:t>
              </a:r>
            </a:p>
          </p:txBody>
        </p:sp>
        <p:sp>
          <p:nvSpPr>
            <p:cNvPr id="37" name="Google Shape;850;p62">
              <a:extLst>
                <a:ext uri="{FF2B5EF4-FFF2-40B4-BE49-F238E27FC236}">
                  <a16:creationId xmlns:a16="http://schemas.microsoft.com/office/drawing/2014/main" id="{6BDCD1EB-E1D3-4AF2-923A-2B8DB0D87526}"/>
                </a:ext>
              </a:extLst>
            </p:cNvPr>
            <p:cNvSpPr txBox="1">
              <a:spLocks/>
            </p:cNvSpPr>
            <p:nvPr/>
          </p:nvSpPr>
          <p:spPr>
            <a:xfrm>
              <a:off x="4711550" y="3418839"/>
              <a:ext cx="1748700" cy="34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Bitter"/>
                <a:buNone/>
                <a:defRPr sz="3000" b="0" i="0" u="none" strike="noStrike" cap="none">
                  <a:solidFill>
                    <a:schemeClr val="dk2"/>
                  </a:solidFill>
                  <a:latin typeface="Bitter"/>
                  <a:ea typeface="Bitter"/>
                  <a:cs typeface="Bitter"/>
                  <a:sym typeface="Bitter"/>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9pPr>
            </a:lstStyle>
            <a:p>
              <a:r>
                <a:rPr lang="en-US" sz="1600" dirty="0">
                  <a:latin typeface="Roboto"/>
                  <a:ea typeface="Roboto"/>
                  <a:cs typeface="Roboto"/>
                  <a:sym typeface="Roboto"/>
                </a:rPr>
                <a:t>M</a:t>
              </a:r>
              <a:r>
                <a:rPr lang="en-US" altLang="zh-CN" sz="1600" dirty="0">
                  <a:latin typeface="Roboto"/>
                  <a:ea typeface="Roboto"/>
                  <a:cs typeface="Roboto"/>
                  <a:sym typeface="Roboto"/>
                </a:rPr>
                <a:t>ethodology</a:t>
              </a:r>
              <a:endParaRPr lang="en-US" sz="1600" dirty="0">
                <a:latin typeface="Roboto"/>
                <a:ea typeface="Roboto"/>
                <a:cs typeface="Roboto"/>
                <a:sym typeface="Roboto"/>
              </a:endParaRPr>
            </a:p>
          </p:txBody>
        </p:sp>
        <p:sp>
          <p:nvSpPr>
            <p:cNvPr id="38" name="Google Shape;846;p62">
              <a:extLst>
                <a:ext uri="{FF2B5EF4-FFF2-40B4-BE49-F238E27FC236}">
                  <a16:creationId xmlns:a16="http://schemas.microsoft.com/office/drawing/2014/main" id="{5E8443E9-CDAB-42CC-A777-88ABF5E7B4CA}"/>
                </a:ext>
              </a:extLst>
            </p:cNvPr>
            <p:cNvSpPr txBox="1">
              <a:spLocks/>
            </p:cNvSpPr>
            <p:nvPr/>
          </p:nvSpPr>
          <p:spPr>
            <a:xfrm>
              <a:off x="4901437" y="1557717"/>
              <a:ext cx="2841259" cy="572700"/>
            </a:xfrm>
            <a:prstGeom prst="rect">
              <a:avLst/>
            </a:prstGeom>
            <a:noFill/>
            <a:ln>
              <a:noFill/>
            </a:ln>
          </p:spPr>
          <p:txBody>
            <a:bodyPr spcFirstLastPara="1" wrap="square" lIns="91425" tIns="91425" rIns="115500"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71450" indent="-171450">
                <a:lnSpc>
                  <a:spcPts val="600"/>
                </a:lnSpc>
                <a:spcBef>
                  <a:spcPts val="600"/>
                </a:spcBef>
                <a:spcAft>
                  <a:spcPts val="600"/>
                </a:spcAft>
                <a:buClr>
                  <a:schemeClr val="accent5"/>
                </a:buClr>
                <a:buSzPct val="100000"/>
              </a:pPr>
              <a:r>
                <a:rPr lang="en-US" sz="1200" dirty="0"/>
                <a:t>Linear regression model</a:t>
              </a:r>
            </a:p>
            <a:p>
              <a:pPr marL="171450" indent="-171450">
                <a:lnSpc>
                  <a:spcPts val="600"/>
                </a:lnSpc>
                <a:spcBef>
                  <a:spcPts val="600"/>
                </a:spcBef>
                <a:spcAft>
                  <a:spcPts val="600"/>
                </a:spcAft>
                <a:buClr>
                  <a:schemeClr val="accent5"/>
                </a:buClr>
                <a:buSzPct val="100000"/>
              </a:pPr>
              <a:r>
                <a:rPr lang="en-US" sz="1200" dirty="0"/>
                <a:t>Dummy variable</a:t>
              </a:r>
            </a:p>
          </p:txBody>
        </p:sp>
        <p:sp>
          <p:nvSpPr>
            <p:cNvPr id="39" name="Google Shape;850;p62">
              <a:extLst>
                <a:ext uri="{FF2B5EF4-FFF2-40B4-BE49-F238E27FC236}">
                  <a16:creationId xmlns:a16="http://schemas.microsoft.com/office/drawing/2014/main" id="{FF1126B4-9276-4566-95A4-7041D10EAB35}"/>
                </a:ext>
              </a:extLst>
            </p:cNvPr>
            <p:cNvSpPr txBox="1">
              <a:spLocks/>
            </p:cNvSpPr>
            <p:nvPr/>
          </p:nvSpPr>
          <p:spPr>
            <a:xfrm>
              <a:off x="6491663" y="2035140"/>
              <a:ext cx="2119517" cy="34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Bitter"/>
                <a:buNone/>
                <a:defRPr sz="3000" b="0" i="0" u="none" strike="noStrike" cap="none">
                  <a:solidFill>
                    <a:schemeClr val="dk2"/>
                  </a:solidFill>
                  <a:latin typeface="Bitter"/>
                  <a:ea typeface="Bitter"/>
                  <a:cs typeface="Bitter"/>
                  <a:sym typeface="Bitter"/>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Roboto"/>
                  <a:ea typeface="Roboto"/>
                  <a:cs typeface="Roboto"/>
                  <a:sym typeface="Roboto"/>
                </a:defRPr>
              </a:lvl9pPr>
            </a:lstStyle>
            <a:p>
              <a:r>
                <a:rPr lang="en-US" sz="1600" dirty="0">
                  <a:latin typeface="Roboto"/>
                  <a:ea typeface="Roboto"/>
                  <a:cs typeface="Roboto"/>
                  <a:sym typeface="Roboto"/>
                </a:rPr>
                <a:t>Summary</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39"/>
          <p:cNvSpPr txBox="1">
            <a:spLocks noGrp="1"/>
          </p:cNvSpPr>
          <p:nvPr>
            <p:ph type="title"/>
          </p:nvPr>
        </p:nvSpPr>
        <p:spPr>
          <a:xfrm>
            <a:off x="714375" y="345873"/>
            <a:ext cx="7715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itter Medium" panose="02010600030101010101" charset="0"/>
              </a:rPr>
              <a:t>Research Background</a:t>
            </a:r>
            <a:endParaRPr dirty="0">
              <a:latin typeface="Bitter Medium" panose="02010600030101010101" charset="0"/>
            </a:endParaRPr>
          </a:p>
        </p:txBody>
      </p:sp>
      <p:sp>
        <p:nvSpPr>
          <p:cNvPr id="500" name="Google Shape;500;p39"/>
          <p:cNvSpPr txBox="1">
            <a:spLocks noGrp="1"/>
          </p:cNvSpPr>
          <p:nvPr>
            <p:ph type="subTitle" idx="1"/>
          </p:nvPr>
        </p:nvSpPr>
        <p:spPr>
          <a:xfrm>
            <a:off x="1353225" y="918573"/>
            <a:ext cx="7076700" cy="3551700"/>
          </a:xfrm>
          <a:prstGeom prst="rect">
            <a:avLst/>
          </a:prstGeom>
        </p:spPr>
        <p:txBody>
          <a:bodyPr spcFirstLastPara="1" wrap="square" lIns="91425" tIns="91425" rIns="91425" bIns="91425" anchor="t" anchorCtr="0">
            <a:noAutofit/>
          </a:bodyPr>
          <a:lstStyle/>
          <a:p>
            <a:pPr marL="0" indent="0">
              <a:lnSpc>
                <a:spcPct val="150000"/>
              </a:lnSpc>
              <a:buClr>
                <a:schemeClr val="dk1"/>
              </a:buClr>
              <a:buSzPts val="1100"/>
            </a:pPr>
            <a:r>
              <a:rPr lang="en-US" altLang="zh-CN" sz="1400" dirty="0">
                <a:solidFill>
                  <a:schemeClr val="dk2"/>
                </a:solidFill>
                <a:latin typeface="Roboto"/>
                <a:ea typeface="Roboto"/>
                <a:cs typeface="Roboto"/>
                <a:sym typeface="Roboto"/>
              </a:rPr>
              <a:t>Despite playing more overlapping roles at work and home than ever before, men and women in the U.S. still display different travel behavior. </a:t>
            </a:r>
          </a:p>
          <a:p>
            <a:pPr marL="0" indent="0">
              <a:lnSpc>
                <a:spcPct val="150000"/>
              </a:lnSpc>
              <a:buClr>
                <a:schemeClr val="dk1"/>
              </a:buClr>
              <a:buSzPts val="1100"/>
            </a:pPr>
            <a:r>
              <a:rPr lang="en-US" sz="1400" dirty="0"/>
              <a:t>Gender differences in travel respond to multiple aspects of household structure in complex and interactive ways (Fan 2017, pp.284).</a:t>
            </a:r>
          </a:p>
          <a:p>
            <a:pPr marL="0" lvl="0" indent="0" algn="l" rtl="0">
              <a:lnSpc>
                <a:spcPct val="150000"/>
              </a:lnSpc>
              <a:spcBef>
                <a:spcPts val="0"/>
              </a:spcBef>
              <a:spcAft>
                <a:spcPts val="0"/>
              </a:spcAft>
              <a:buClr>
                <a:schemeClr val="dk1"/>
              </a:buClr>
              <a:buSzPts val="1100"/>
              <a:buFont typeface="Arial"/>
              <a:buNone/>
            </a:pPr>
            <a:r>
              <a:rPr lang="en-US" sz="1400" dirty="0"/>
              <a:t>According to previous studies and general observation, travel behavior probably have significantly different patterns between:</a:t>
            </a:r>
          </a:p>
          <a:p>
            <a:pPr marL="285750" lvl="0" indent="-285750" algn="l" rtl="0">
              <a:lnSpc>
                <a:spcPct val="150000"/>
              </a:lnSpc>
              <a:spcBef>
                <a:spcPts val="0"/>
              </a:spcBef>
              <a:spcAft>
                <a:spcPts val="0"/>
              </a:spcAft>
              <a:buClr>
                <a:schemeClr val="accent5"/>
              </a:buClr>
              <a:buSzPct val="100000"/>
              <a:buFont typeface="Arial" panose="020B0604020202020204" pitchFamily="34" charset="0"/>
              <a:buChar char="•"/>
            </a:pPr>
            <a:r>
              <a:rPr lang="en-US" sz="1400" dirty="0">
                <a:solidFill>
                  <a:schemeClr val="accent6">
                    <a:lumMod val="50000"/>
                  </a:schemeClr>
                </a:solidFill>
              </a:rPr>
              <a:t>Men &amp; Women</a:t>
            </a:r>
          </a:p>
          <a:p>
            <a:pPr marL="285750" lvl="0" indent="-285750" algn="l" rtl="0">
              <a:lnSpc>
                <a:spcPct val="150000"/>
              </a:lnSpc>
              <a:spcBef>
                <a:spcPts val="0"/>
              </a:spcBef>
              <a:spcAft>
                <a:spcPts val="0"/>
              </a:spcAft>
              <a:buClr>
                <a:schemeClr val="accent5"/>
              </a:buClr>
              <a:buSzPct val="100000"/>
              <a:buFont typeface="Arial" panose="020B0604020202020204" pitchFamily="34" charset="0"/>
              <a:buChar char="•"/>
            </a:pPr>
            <a:r>
              <a:rPr lang="en-US" sz="1400" dirty="0">
                <a:solidFill>
                  <a:schemeClr val="accent6">
                    <a:lumMod val="50000"/>
                  </a:schemeClr>
                </a:solidFill>
              </a:rPr>
              <a:t>People as parents  &amp; People living single</a:t>
            </a:r>
          </a:p>
          <a:p>
            <a:pPr marL="285750" lvl="0" indent="-285750" algn="l" rtl="0">
              <a:lnSpc>
                <a:spcPct val="150000"/>
              </a:lnSpc>
              <a:spcBef>
                <a:spcPts val="0"/>
              </a:spcBef>
              <a:spcAft>
                <a:spcPts val="0"/>
              </a:spcAft>
              <a:buClr>
                <a:schemeClr val="accent5"/>
              </a:buClr>
              <a:buSzPct val="100000"/>
              <a:buFont typeface="Arial" panose="020B0604020202020204" pitchFamily="34" charset="0"/>
              <a:buChar char="•"/>
            </a:pPr>
            <a:r>
              <a:rPr lang="en-US" sz="1400" dirty="0">
                <a:solidFill>
                  <a:schemeClr val="accent6">
                    <a:lumMod val="50000"/>
                  </a:schemeClr>
                </a:solidFill>
              </a:rPr>
              <a:t>A</a:t>
            </a:r>
            <a:r>
              <a:rPr lang="en-US" altLang="zh-CN" sz="1400" dirty="0">
                <a:solidFill>
                  <a:schemeClr val="accent6">
                    <a:lumMod val="50000"/>
                  </a:schemeClr>
                </a:solidFill>
              </a:rPr>
              <a:t>ge groups</a:t>
            </a:r>
          </a:p>
          <a:p>
            <a:pPr marL="285750" lvl="0" indent="-285750" algn="l" rtl="0">
              <a:lnSpc>
                <a:spcPct val="150000"/>
              </a:lnSpc>
              <a:spcBef>
                <a:spcPts val="0"/>
              </a:spcBef>
              <a:spcAft>
                <a:spcPts val="0"/>
              </a:spcAft>
              <a:buClr>
                <a:schemeClr val="accent5"/>
              </a:buClr>
              <a:buSzPct val="100000"/>
              <a:buFont typeface="Arial" panose="020B0604020202020204" pitchFamily="34" charset="0"/>
              <a:buChar char="•"/>
            </a:pPr>
            <a:r>
              <a:rPr lang="en-US" altLang="zh-CN" sz="1400" dirty="0">
                <a:solidFill>
                  <a:schemeClr val="accent6">
                    <a:lumMod val="50000"/>
                  </a:schemeClr>
                </a:solidFill>
              </a:rPr>
              <a:t>Working vs Homemaker</a:t>
            </a:r>
          </a:p>
          <a:p>
            <a:pPr marL="0" lvl="0" indent="0" algn="l" rtl="0">
              <a:lnSpc>
                <a:spcPct val="150000"/>
              </a:lnSpc>
              <a:spcBef>
                <a:spcPts val="0"/>
              </a:spcBef>
              <a:spcAft>
                <a:spcPts val="0"/>
              </a:spcAft>
              <a:buClr>
                <a:schemeClr val="dk1"/>
              </a:buClr>
              <a:buSzPts val="1100"/>
              <a:buFont typeface="Arial"/>
              <a:buNone/>
            </a:pPr>
            <a:r>
              <a:rPr lang="en-US" sz="1400" dirty="0"/>
              <a:t>The purpose of this research is to find how significant the</a:t>
            </a:r>
            <a:r>
              <a:rPr lang="en-US" altLang="zh-CN" sz="1400" dirty="0"/>
              <a:t>se factors affect the travel behavior. Gender equity issue  / family structure would be shown in the survey.</a:t>
            </a:r>
            <a:endParaRPr lang="en-US" sz="1400" dirty="0"/>
          </a:p>
        </p:txBody>
      </p:sp>
      <p:sp>
        <p:nvSpPr>
          <p:cNvPr id="501" name="Google Shape;501;p39"/>
          <p:cNvSpPr txBox="1"/>
          <p:nvPr/>
        </p:nvSpPr>
        <p:spPr>
          <a:xfrm>
            <a:off x="685800" y="4297080"/>
            <a:ext cx="7786500" cy="84642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1600"/>
              </a:spcAft>
              <a:buNone/>
            </a:pPr>
            <a:endParaRPr dirty="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6"/>
        <p:cNvGrpSpPr/>
        <p:nvPr/>
      </p:nvGrpSpPr>
      <p:grpSpPr>
        <a:xfrm>
          <a:off x="0" y="0"/>
          <a:ext cx="0" cy="0"/>
          <a:chOff x="0" y="0"/>
          <a:chExt cx="0" cy="0"/>
        </a:xfrm>
      </p:grpSpPr>
      <p:sp>
        <p:nvSpPr>
          <p:cNvPr id="8" name="Google Shape;499;p39">
            <a:extLst>
              <a:ext uri="{FF2B5EF4-FFF2-40B4-BE49-F238E27FC236}">
                <a16:creationId xmlns:a16="http://schemas.microsoft.com/office/drawing/2014/main" id="{6DC4585E-7489-415E-84D5-9DCC170E0280}"/>
              </a:ext>
            </a:extLst>
          </p:cNvPr>
          <p:cNvSpPr txBox="1">
            <a:spLocks noGrp="1"/>
          </p:cNvSpPr>
          <p:nvPr>
            <p:ph type="title"/>
          </p:nvPr>
        </p:nvSpPr>
        <p:spPr>
          <a:xfrm>
            <a:off x="714300" y="360160"/>
            <a:ext cx="7715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Bitter Medium" panose="02010600030101010101" charset="0"/>
              </a:rPr>
              <a:t>National Household Travel Survey (NHTS) </a:t>
            </a:r>
          </a:p>
        </p:txBody>
      </p:sp>
      <p:sp>
        <p:nvSpPr>
          <p:cNvPr id="9" name="Google Shape;500;p39">
            <a:extLst>
              <a:ext uri="{FF2B5EF4-FFF2-40B4-BE49-F238E27FC236}">
                <a16:creationId xmlns:a16="http://schemas.microsoft.com/office/drawing/2014/main" id="{7E86B749-4BB3-49D3-A1CB-FFA1F3DDEE42}"/>
              </a:ext>
            </a:extLst>
          </p:cNvPr>
          <p:cNvSpPr txBox="1">
            <a:spLocks noGrp="1"/>
          </p:cNvSpPr>
          <p:nvPr>
            <p:ph type="subTitle" idx="1"/>
          </p:nvPr>
        </p:nvSpPr>
        <p:spPr>
          <a:xfrm>
            <a:off x="814575" y="1023348"/>
            <a:ext cx="7076700" cy="3551700"/>
          </a:xfrm>
          <a:prstGeom prst="rect">
            <a:avLst/>
          </a:prstGeom>
        </p:spPr>
        <p:txBody>
          <a:bodyPr spcFirstLastPara="1" wrap="square" lIns="91425" tIns="91425" rIns="91425" bIns="91425" anchor="t" anchorCtr="0">
            <a:noAutofit/>
          </a:bodyPr>
          <a:lstStyle/>
          <a:p>
            <a:pPr marL="0" indent="0">
              <a:lnSpc>
                <a:spcPct val="150000"/>
              </a:lnSpc>
              <a:buClr>
                <a:schemeClr val="dk1"/>
              </a:buClr>
              <a:buSzPts val="1100"/>
            </a:pPr>
            <a:r>
              <a:rPr lang="en-US" altLang="zh-CN" sz="1600" dirty="0">
                <a:solidFill>
                  <a:schemeClr val="bg2"/>
                </a:solidFill>
                <a:latin typeface="Roboto"/>
                <a:ea typeface="Roboto"/>
                <a:cs typeface="Roboto"/>
                <a:sym typeface="Roboto"/>
              </a:rPr>
              <a:t>Conducted by the Federal Highway Administration (FHWA)</a:t>
            </a:r>
          </a:p>
          <a:p>
            <a:pPr marL="0" indent="0">
              <a:lnSpc>
                <a:spcPct val="150000"/>
              </a:lnSpc>
              <a:buClr>
                <a:schemeClr val="dk1"/>
              </a:buClr>
              <a:buSzPts val="1100"/>
            </a:pPr>
            <a:r>
              <a:rPr lang="en-US" altLang="zh-CN" sz="1600" dirty="0">
                <a:solidFill>
                  <a:schemeClr val="bg2"/>
                </a:solidFill>
                <a:latin typeface="Roboto"/>
                <a:ea typeface="Roboto"/>
                <a:cs typeface="Roboto"/>
                <a:sym typeface="Roboto"/>
              </a:rPr>
              <a:t>Authoritative source on the travel behavior of the American public</a:t>
            </a:r>
          </a:p>
          <a:p>
            <a:pPr marL="0" indent="0">
              <a:lnSpc>
                <a:spcPct val="150000"/>
              </a:lnSpc>
              <a:buClr>
                <a:schemeClr val="dk1"/>
              </a:buClr>
              <a:buSzPts val="1100"/>
            </a:pPr>
            <a:r>
              <a:rPr lang="en-US" altLang="zh-CN" sz="1600" dirty="0">
                <a:solidFill>
                  <a:schemeClr val="bg2"/>
                </a:solidFill>
                <a:latin typeface="Roboto"/>
                <a:ea typeface="Roboto"/>
                <a:cs typeface="Roboto"/>
                <a:sym typeface="Roboto"/>
              </a:rPr>
              <a:t>Allows one to analyze trends in personal and household travel</a:t>
            </a:r>
          </a:p>
          <a:p>
            <a:pPr marL="0" indent="0">
              <a:lnSpc>
                <a:spcPct val="150000"/>
              </a:lnSpc>
              <a:buClr>
                <a:schemeClr val="dk1"/>
              </a:buClr>
              <a:buSzPts val="1100"/>
            </a:pPr>
            <a:r>
              <a:rPr lang="en-US" altLang="zh-CN" sz="1600" dirty="0">
                <a:solidFill>
                  <a:schemeClr val="bg2"/>
                </a:solidFill>
              </a:rPr>
              <a:t>I</a:t>
            </a:r>
            <a:r>
              <a:rPr lang="en-US" altLang="zh-CN" sz="1600" dirty="0">
                <a:solidFill>
                  <a:schemeClr val="bg2"/>
                </a:solidFill>
                <a:latin typeface="Roboto"/>
                <a:ea typeface="Roboto"/>
                <a:cs typeface="Roboto"/>
                <a:sym typeface="Roboto"/>
              </a:rPr>
              <a:t>ncludes daily non-commercial travel by all modes</a:t>
            </a:r>
          </a:p>
          <a:p>
            <a:pPr marL="0" indent="0">
              <a:lnSpc>
                <a:spcPct val="150000"/>
              </a:lnSpc>
              <a:buClr>
                <a:schemeClr val="dk1"/>
              </a:buClr>
              <a:buSzPts val="1100"/>
            </a:pPr>
            <a:r>
              <a:rPr lang="en-US" altLang="zh-CN" sz="1600" dirty="0">
                <a:solidFill>
                  <a:schemeClr val="bg2"/>
                </a:solidFill>
              </a:rPr>
              <a:t>Survey contains every day in one year</a:t>
            </a:r>
          </a:p>
          <a:p>
            <a:pPr marL="0" indent="0">
              <a:lnSpc>
                <a:spcPct val="150000"/>
              </a:lnSpc>
              <a:buClr>
                <a:schemeClr val="dk1"/>
              </a:buClr>
              <a:buSzPts val="1100"/>
            </a:pPr>
            <a:r>
              <a:rPr lang="en-US" altLang="zh-CN" sz="1600" dirty="0">
                <a:solidFill>
                  <a:schemeClr val="accent6">
                    <a:lumMod val="50000"/>
                  </a:schemeClr>
                </a:solidFill>
                <a:latin typeface="Roboto"/>
                <a:ea typeface="Roboto"/>
                <a:cs typeface="Roboto"/>
                <a:sym typeface="Roboto"/>
              </a:rPr>
              <a:t>2017 </a:t>
            </a:r>
            <a:r>
              <a:rPr lang="en-US" altLang="zh-CN" sz="1600" dirty="0">
                <a:solidFill>
                  <a:schemeClr val="bg2"/>
                </a:solidFill>
                <a:latin typeface="Roboto"/>
                <a:ea typeface="Roboto"/>
                <a:cs typeface="Roboto"/>
                <a:sym typeface="Roboto"/>
              </a:rPr>
              <a:t>NHTS</a:t>
            </a:r>
          </a:p>
          <a:p>
            <a:pPr marL="0" indent="0">
              <a:lnSpc>
                <a:spcPct val="150000"/>
              </a:lnSpc>
              <a:buClr>
                <a:schemeClr val="dk1"/>
              </a:buClr>
              <a:buSzPts val="1100"/>
            </a:pPr>
            <a:r>
              <a:rPr lang="en-US" altLang="zh-CN" sz="1600" dirty="0">
                <a:solidFill>
                  <a:schemeClr val="accent6">
                    <a:lumMod val="50000"/>
                  </a:schemeClr>
                </a:solidFill>
                <a:latin typeface="Roboto"/>
                <a:ea typeface="Roboto"/>
                <a:cs typeface="Roboto"/>
                <a:sym typeface="Roboto"/>
              </a:rPr>
              <a:t>55,819</a:t>
            </a:r>
            <a:r>
              <a:rPr lang="en-US" altLang="zh-CN" sz="1600" dirty="0">
                <a:solidFill>
                  <a:schemeClr val="dk2"/>
                </a:solidFill>
                <a:latin typeface="Roboto"/>
                <a:ea typeface="Roboto"/>
                <a:cs typeface="Roboto"/>
                <a:sym typeface="Roboto"/>
              </a:rPr>
              <a:t> respondents</a:t>
            </a:r>
          </a:p>
          <a:p>
            <a:pPr marL="0" indent="0">
              <a:lnSpc>
                <a:spcPct val="150000"/>
              </a:lnSpc>
              <a:buClr>
                <a:schemeClr val="dk1"/>
              </a:buClr>
              <a:buSzPts val="1100"/>
            </a:pPr>
            <a:r>
              <a:rPr lang="en-US" altLang="zh-CN" sz="1600" dirty="0">
                <a:solidFill>
                  <a:schemeClr val="accent6">
                    <a:lumMod val="50000"/>
                  </a:schemeClr>
                </a:solidFill>
                <a:latin typeface="Roboto"/>
                <a:ea typeface="Roboto"/>
                <a:cs typeface="Roboto"/>
                <a:sym typeface="Roboto"/>
              </a:rPr>
              <a:t>199 </a:t>
            </a:r>
            <a:r>
              <a:rPr lang="en-US" altLang="zh-CN" sz="1600" dirty="0">
                <a:solidFill>
                  <a:schemeClr val="dk2"/>
                </a:solidFill>
                <a:latin typeface="Roboto"/>
                <a:ea typeface="Roboto"/>
                <a:cs typeface="Roboto"/>
                <a:sym typeface="Roboto"/>
              </a:rPr>
              <a:t>characteristics, surveyed people’s employment, sex, age and family relationship. </a:t>
            </a:r>
          </a:p>
          <a:p>
            <a:pPr marL="0" indent="0">
              <a:lnSpc>
                <a:spcPct val="150000"/>
              </a:lnSpc>
              <a:buClr>
                <a:schemeClr val="dk1"/>
              </a:buClr>
              <a:buSzPts val="1100"/>
            </a:pPr>
            <a:r>
              <a:rPr lang="en-US" altLang="zh-CN" sz="1600" dirty="0">
                <a:solidFill>
                  <a:schemeClr val="dk2"/>
                </a:solidFill>
                <a:latin typeface="Roboto"/>
                <a:ea typeface="Roboto"/>
                <a:cs typeface="Roboto"/>
                <a:sym typeface="Roboto"/>
              </a:rPr>
              <a:t>Published </a:t>
            </a:r>
            <a:r>
              <a:rPr lang="en-US" altLang="zh-CN" sz="1600" dirty="0"/>
              <a:t>on </a:t>
            </a:r>
            <a:r>
              <a:rPr lang="en-US" altLang="zh-CN" sz="1600" dirty="0">
                <a:solidFill>
                  <a:schemeClr val="accent6">
                    <a:lumMod val="50000"/>
                  </a:schemeClr>
                </a:solidFill>
                <a:latin typeface="Roboto"/>
                <a:ea typeface="Roboto"/>
                <a:cs typeface="Roboto"/>
                <a:sym typeface="Roboto"/>
              </a:rPr>
              <a:t>October 20, 2017</a:t>
            </a:r>
          </a:p>
        </p:txBody>
      </p:sp>
    </p:spTree>
  </p:cSld>
  <p:clrMapOvr>
    <a:overrideClrMapping bg1="lt1" tx1="dk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70" name="Google Shape;770;p58"/>
          <p:cNvSpPr txBox="1">
            <a:spLocks noGrp="1"/>
          </p:cNvSpPr>
          <p:nvPr>
            <p:ph type="body" idx="1"/>
          </p:nvPr>
        </p:nvSpPr>
        <p:spPr>
          <a:xfrm>
            <a:off x="311700" y="1609267"/>
            <a:ext cx="8520600" cy="7530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000" dirty="0">
                <a:latin typeface="Bitter Medium" panose="02010600030101010101" charset="0"/>
                <a:sym typeface="Bitter"/>
              </a:rPr>
              <a:t>M</a:t>
            </a:r>
            <a:r>
              <a:rPr lang="en-US" altLang="zh-CN" sz="3000" dirty="0" err="1">
                <a:latin typeface="Bitter Medium" panose="02010600030101010101" charset="0"/>
                <a:sym typeface="Bitter"/>
              </a:rPr>
              <a:t>ultiple</a:t>
            </a:r>
            <a:r>
              <a:rPr lang="en-US" altLang="zh-CN" sz="3000" dirty="0">
                <a:latin typeface="Bitter Medium" panose="02010600030101010101" charset="0"/>
                <a:sym typeface="Bitter"/>
              </a:rPr>
              <a:t> Linear Regression Model</a:t>
            </a:r>
            <a:endParaRPr sz="3000" dirty="0">
              <a:latin typeface="Bitter Medium" panose="02010600030101010101" charset="0"/>
              <a:sym typeface="Bitter"/>
            </a:endParaRPr>
          </a:p>
        </p:txBody>
      </p:sp>
      <p:pic>
        <p:nvPicPr>
          <p:cNvPr id="3" name="图片 2" descr="图形用户界面, 文本, 应用程序, Word&#10;&#10;描述已自动生成">
            <a:extLst>
              <a:ext uri="{FF2B5EF4-FFF2-40B4-BE49-F238E27FC236}">
                <a16:creationId xmlns:a16="http://schemas.microsoft.com/office/drawing/2014/main" id="{64856C62-3736-46C7-B64A-C284A3C245D9}"/>
              </a:ext>
            </a:extLst>
          </p:cNvPr>
          <p:cNvPicPr>
            <a:picLocks noChangeAspect="1"/>
          </p:cNvPicPr>
          <p:nvPr/>
        </p:nvPicPr>
        <p:blipFill rotWithShape="1">
          <a:blip r:embed="rId3"/>
          <a:srcRect l="27716" t="41019" r="14876" b="51481"/>
          <a:stretch/>
        </p:blipFill>
        <p:spPr>
          <a:xfrm>
            <a:off x="1465263" y="2224089"/>
            <a:ext cx="6396574" cy="557120"/>
          </a:xfrm>
          <a:prstGeom prst="rect">
            <a:avLst/>
          </a:prstGeom>
        </p:spPr>
      </p:pic>
      <p:sp>
        <p:nvSpPr>
          <p:cNvPr id="4" name="文本框 3">
            <a:extLst>
              <a:ext uri="{FF2B5EF4-FFF2-40B4-BE49-F238E27FC236}">
                <a16:creationId xmlns:a16="http://schemas.microsoft.com/office/drawing/2014/main" id="{7F0B9D37-2226-49B6-B9AC-CA802095F426}"/>
              </a:ext>
            </a:extLst>
          </p:cNvPr>
          <p:cNvSpPr txBox="1"/>
          <p:nvPr/>
        </p:nvSpPr>
        <p:spPr>
          <a:xfrm>
            <a:off x="1547814" y="2766921"/>
            <a:ext cx="7181850" cy="1600438"/>
          </a:xfrm>
          <a:prstGeom prst="rect">
            <a:avLst/>
          </a:prstGeom>
          <a:noFill/>
        </p:spPr>
        <p:txBody>
          <a:bodyPr wrap="square" rtlCol="0">
            <a:spAutoFit/>
          </a:bodyPr>
          <a:lstStyle/>
          <a:p>
            <a:r>
              <a:rPr lang="en-US" altLang="zh-CN" b="1" i="0" dirty="0">
                <a:solidFill>
                  <a:srgbClr val="111111"/>
                </a:solidFill>
                <a:effectLst/>
                <a:latin typeface="Bitter" panose="02010600030101010101" charset="0"/>
              </a:rPr>
              <a:t>where, for </a:t>
            </a:r>
            <a:r>
              <a:rPr lang="en-US" altLang="zh-CN" b="0" i="1" dirty="0" err="1">
                <a:solidFill>
                  <a:srgbClr val="111111"/>
                </a:solidFill>
                <a:effectLst/>
                <a:latin typeface="Bitter" panose="02010600030101010101" charset="0"/>
              </a:rPr>
              <a:t>i</a:t>
            </a:r>
            <a:r>
              <a:rPr lang="en-US" altLang="zh-CN" b="0" i="0" dirty="0">
                <a:solidFill>
                  <a:srgbClr val="111111"/>
                </a:solidFill>
                <a:effectLst/>
                <a:latin typeface="Bitter" panose="02010600030101010101" charset="0"/>
              </a:rPr>
              <a:t>=</a:t>
            </a:r>
            <a:r>
              <a:rPr lang="en-US" altLang="zh-CN" b="0" i="1" dirty="0">
                <a:solidFill>
                  <a:srgbClr val="111111"/>
                </a:solidFill>
                <a:effectLst/>
                <a:latin typeface="Bitter" panose="02010600030101010101" charset="0"/>
              </a:rPr>
              <a:t>n, j=n</a:t>
            </a:r>
            <a:r>
              <a:rPr lang="en-US" altLang="zh-CN" b="1" i="0" dirty="0">
                <a:solidFill>
                  <a:srgbClr val="111111"/>
                </a:solidFill>
                <a:effectLst/>
                <a:latin typeface="Bitter" panose="02010600030101010101" charset="0"/>
              </a:rPr>
              <a:t> observations: </a:t>
            </a:r>
          </a:p>
          <a:p>
            <a:r>
              <a:rPr lang="en-US" altLang="zh-CN" b="0" i="1" dirty="0" err="1">
                <a:solidFill>
                  <a:srgbClr val="111111"/>
                </a:solidFill>
                <a:effectLst/>
                <a:latin typeface="Bitter" panose="02010600030101010101" charset="0"/>
              </a:rPr>
              <a:t>y</a:t>
            </a:r>
            <a:r>
              <a:rPr lang="en-US" altLang="zh-CN" sz="900" b="0" i="1" dirty="0" err="1">
                <a:solidFill>
                  <a:srgbClr val="111111"/>
                </a:solidFill>
                <a:effectLst/>
                <a:latin typeface="Bitter" panose="02010600030101010101" charset="0"/>
              </a:rPr>
              <a:t>ij</a:t>
            </a:r>
            <a:r>
              <a:rPr lang="en-US" altLang="zh-CN" sz="1000" i="1" dirty="0">
                <a:solidFill>
                  <a:srgbClr val="111111"/>
                </a:solidFill>
                <a:latin typeface="Bitter" panose="02010600030101010101" charset="0"/>
              </a:rPr>
              <a:t> </a:t>
            </a:r>
            <a:r>
              <a:rPr lang="en-US" altLang="zh-CN" b="0" i="0" dirty="0">
                <a:solidFill>
                  <a:srgbClr val="111111"/>
                </a:solidFill>
                <a:effectLst/>
                <a:latin typeface="Bitter" panose="02010600030101010101" charset="0"/>
              </a:rPr>
              <a:t>= dependent variable</a:t>
            </a:r>
          </a:p>
          <a:p>
            <a:r>
              <a:rPr lang="en-US" altLang="zh-CN" b="0" i="1" dirty="0">
                <a:solidFill>
                  <a:srgbClr val="111111"/>
                </a:solidFill>
                <a:effectLst/>
                <a:latin typeface="Bitter" panose="02010600030101010101" charset="0"/>
              </a:rPr>
              <a:t>x</a:t>
            </a:r>
            <a:r>
              <a:rPr lang="en-US" altLang="zh-CN" sz="900" b="0" i="1" dirty="0">
                <a:solidFill>
                  <a:srgbClr val="111111"/>
                </a:solidFill>
                <a:effectLst/>
                <a:latin typeface="Bitter" panose="02010600030101010101" charset="0"/>
              </a:rPr>
              <a:t>i</a:t>
            </a:r>
            <a:r>
              <a:rPr lang="en-US" altLang="zh-CN" b="0" i="0" dirty="0">
                <a:solidFill>
                  <a:srgbClr val="111111"/>
                </a:solidFill>
                <a:effectLst/>
                <a:latin typeface="Bitter" panose="02010600030101010101" charset="0"/>
              </a:rPr>
              <a:t>​</a:t>
            </a:r>
            <a:r>
              <a:rPr lang="en-US" altLang="zh-CN" sz="1000" b="0" i="0" dirty="0">
                <a:solidFill>
                  <a:srgbClr val="111111"/>
                </a:solidFill>
                <a:effectLst/>
                <a:latin typeface="Bitter" panose="02010600030101010101" charset="0"/>
              </a:rPr>
              <a:t> </a:t>
            </a:r>
            <a:r>
              <a:rPr lang="en-US" altLang="zh-CN" b="0" i="0" dirty="0">
                <a:solidFill>
                  <a:srgbClr val="111111"/>
                </a:solidFill>
                <a:effectLst/>
                <a:latin typeface="Bitter" panose="02010600030101010101" charset="0"/>
              </a:rPr>
              <a:t>= explanatory variables</a:t>
            </a:r>
          </a:p>
          <a:p>
            <a:r>
              <a:rPr lang="el-GR" altLang="zh-CN" b="0" i="1" dirty="0">
                <a:solidFill>
                  <a:srgbClr val="111111"/>
                </a:solidFill>
                <a:effectLst/>
                <a:latin typeface="Bitter" panose="02010600030101010101" charset="0"/>
              </a:rPr>
              <a:t>β</a:t>
            </a:r>
            <a:r>
              <a:rPr lang="el-GR" altLang="zh-CN" sz="800" b="0" i="0" dirty="0">
                <a:solidFill>
                  <a:srgbClr val="111111"/>
                </a:solidFill>
                <a:effectLst/>
                <a:latin typeface="Bitter" panose="02010600030101010101" charset="0"/>
              </a:rPr>
              <a:t>0</a:t>
            </a:r>
            <a:r>
              <a:rPr lang="en-US" altLang="zh-CN" sz="800" b="0" i="0" dirty="0">
                <a:solidFill>
                  <a:srgbClr val="111111"/>
                </a:solidFill>
                <a:effectLst/>
                <a:latin typeface="Bitter" panose="02010600030101010101" charset="0"/>
              </a:rPr>
              <a:t>j </a:t>
            </a:r>
            <a:r>
              <a:rPr lang="el-GR" altLang="zh-CN" b="0" i="0" dirty="0">
                <a:solidFill>
                  <a:srgbClr val="111111"/>
                </a:solidFill>
                <a:effectLst/>
                <a:latin typeface="Bitter" panose="02010600030101010101" charset="0"/>
              </a:rPr>
              <a:t>​=</a:t>
            </a:r>
            <a:r>
              <a:rPr lang="en-US" altLang="zh-CN" b="0" i="0" dirty="0">
                <a:solidFill>
                  <a:srgbClr val="111111"/>
                </a:solidFill>
                <a:effectLst/>
                <a:latin typeface="Bitter" panose="02010600030101010101" charset="0"/>
              </a:rPr>
              <a:t>y-intercept</a:t>
            </a:r>
          </a:p>
          <a:p>
            <a:r>
              <a:rPr lang="el-GR" altLang="zh-CN" b="0" i="1" dirty="0">
                <a:solidFill>
                  <a:srgbClr val="111111"/>
                </a:solidFill>
                <a:effectLst/>
                <a:latin typeface="Bitter" panose="02010600030101010101" charset="0"/>
              </a:rPr>
              <a:t>β</a:t>
            </a:r>
            <a:r>
              <a:rPr lang="en-US" altLang="zh-CN" sz="900" b="0" i="1" dirty="0" err="1">
                <a:solidFill>
                  <a:srgbClr val="111111"/>
                </a:solidFill>
                <a:effectLst/>
                <a:latin typeface="Bitter" panose="02010600030101010101" charset="0"/>
              </a:rPr>
              <a:t>pj</a:t>
            </a:r>
            <a:r>
              <a:rPr lang="en-US" altLang="zh-CN" b="0" i="0" dirty="0">
                <a:solidFill>
                  <a:srgbClr val="111111"/>
                </a:solidFill>
                <a:effectLst/>
                <a:latin typeface="Bitter" panose="02010600030101010101" charset="0"/>
              </a:rPr>
              <a:t>​ = slope coefficients for each explanatory variable</a:t>
            </a:r>
          </a:p>
          <a:p>
            <a:r>
              <a:rPr lang="el-GR" altLang="zh-CN" b="0" i="1" dirty="0">
                <a:solidFill>
                  <a:srgbClr val="111111"/>
                </a:solidFill>
                <a:effectLst/>
                <a:latin typeface="Bitter" panose="02010600030101010101" charset="0"/>
              </a:rPr>
              <a:t>ϵ</a:t>
            </a:r>
            <a:r>
              <a:rPr lang="en-US" altLang="zh-CN" sz="1000" b="0" i="1" dirty="0" err="1">
                <a:solidFill>
                  <a:srgbClr val="111111"/>
                </a:solidFill>
                <a:effectLst/>
                <a:latin typeface="Bitter" panose="02010600030101010101" charset="0"/>
              </a:rPr>
              <a:t>ij</a:t>
            </a:r>
            <a:r>
              <a:rPr lang="en-US" altLang="zh-CN" b="0" i="1" dirty="0">
                <a:solidFill>
                  <a:srgbClr val="111111"/>
                </a:solidFill>
                <a:effectLst/>
                <a:latin typeface="Bitter" panose="02010600030101010101" charset="0"/>
              </a:rPr>
              <a:t> </a:t>
            </a:r>
            <a:r>
              <a:rPr lang="el-GR" altLang="zh-CN" b="0" i="0" dirty="0">
                <a:solidFill>
                  <a:srgbClr val="111111"/>
                </a:solidFill>
                <a:effectLst/>
                <a:latin typeface="Bitter" panose="02010600030101010101" charset="0"/>
              </a:rPr>
              <a:t>=</a:t>
            </a:r>
            <a:r>
              <a:rPr lang="en-US" altLang="zh-CN" b="0" i="0" dirty="0">
                <a:solidFill>
                  <a:srgbClr val="111111"/>
                </a:solidFill>
                <a:effectLst/>
                <a:latin typeface="Bitter" panose="02010600030101010101" charset="0"/>
              </a:rPr>
              <a:t> </a:t>
            </a:r>
            <a:r>
              <a:rPr lang="en-US" altLang="zh-CN" dirty="0">
                <a:solidFill>
                  <a:srgbClr val="111111"/>
                </a:solidFill>
                <a:latin typeface="Bitter" panose="02010600030101010101" charset="0"/>
              </a:rPr>
              <a:t>R</a:t>
            </a:r>
            <a:r>
              <a:rPr lang="en-US" altLang="zh-CN" b="0" i="0" dirty="0">
                <a:solidFill>
                  <a:srgbClr val="111111"/>
                </a:solidFill>
                <a:effectLst/>
                <a:latin typeface="Bitter" panose="02010600030101010101" charset="0"/>
              </a:rPr>
              <a:t>esiduals</a:t>
            </a:r>
            <a:br>
              <a:rPr lang="en-US" altLang="zh-CN" b="0" i="0" dirty="0">
                <a:solidFill>
                  <a:srgbClr val="111111"/>
                </a:solidFill>
                <a:effectLst/>
                <a:latin typeface="Bitter" panose="02010600030101010101" charset="0"/>
              </a:rPr>
            </a:br>
            <a:endParaRPr lang="zh-CN" altLang="en-US" dirty="0">
              <a:latin typeface="Bitter" panose="02010600030101010101"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44"/>
          <p:cNvSpPr txBox="1">
            <a:spLocks noGrp="1"/>
          </p:cNvSpPr>
          <p:nvPr>
            <p:ph type="title"/>
          </p:nvPr>
        </p:nvSpPr>
        <p:spPr>
          <a:xfrm>
            <a:off x="3382285" y="64952"/>
            <a:ext cx="4901292" cy="693900"/>
          </a:xfrm>
          <a:prstGeom prst="rect">
            <a:avLst/>
          </a:prstGeom>
        </p:spPr>
        <p:txBody>
          <a:bodyPr spcFirstLastPara="1" wrap="square" lIns="91425" tIns="91425" rIns="91425" bIns="91425" anchor="t" anchorCtr="0">
            <a:noAutofit/>
          </a:bodyPr>
          <a:lstStyle/>
          <a:p>
            <a:pPr>
              <a:buClr>
                <a:schemeClr val="dk1"/>
              </a:buClr>
              <a:buSzPts val="1100"/>
            </a:pPr>
            <a:r>
              <a:rPr lang="en-US" dirty="0">
                <a:latin typeface="Bitter Medium"/>
              </a:rPr>
              <a:t>Methodology: In R Coding</a:t>
            </a:r>
            <a:endParaRPr dirty="0">
              <a:latin typeface="Bitter Medium"/>
            </a:endParaRPr>
          </a:p>
          <a:p>
            <a:pPr marL="0" lvl="0" indent="0" algn="ctr" rtl="0">
              <a:spcBef>
                <a:spcPts val="0"/>
              </a:spcBef>
              <a:spcAft>
                <a:spcPts val="0"/>
              </a:spcAft>
              <a:buNone/>
            </a:pPr>
            <a:endParaRPr dirty="0"/>
          </a:p>
        </p:txBody>
      </p:sp>
      <p:sp>
        <p:nvSpPr>
          <p:cNvPr id="549" name="Google Shape;549;p44"/>
          <p:cNvSpPr txBox="1">
            <a:spLocks noGrp="1"/>
          </p:cNvSpPr>
          <p:nvPr>
            <p:ph type="body" idx="1"/>
          </p:nvPr>
        </p:nvSpPr>
        <p:spPr>
          <a:xfrm>
            <a:off x="3476627" y="411902"/>
            <a:ext cx="4806950" cy="4591898"/>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altLang="zh-CN" sz="1800" i="1" dirty="0">
                <a:ea typeface="Calibri" panose="020F0502020204030204" pitchFamily="34" charset="0"/>
                <a:cs typeface="Times New Roman" panose="02020603050405020304" pitchFamily="18" charset="0"/>
              </a:rPr>
              <a:t>I</a:t>
            </a:r>
            <a:r>
              <a:rPr lang="en-US" altLang="zh-CN" sz="1800" i="1" dirty="0">
                <a:effectLst/>
                <a:ea typeface="Calibri" panose="020F0502020204030204" pitchFamily="34" charset="0"/>
                <a:cs typeface="Times New Roman" panose="02020603050405020304" pitchFamily="18" charset="0"/>
              </a:rPr>
              <a:t>ndependent variable </a:t>
            </a:r>
            <a:r>
              <a:rPr lang="en-US" altLang="zh-CN" sz="1800" i="1" dirty="0" err="1">
                <a:effectLst/>
                <a:ea typeface="Calibri" panose="020F0502020204030204" pitchFamily="34" charset="0"/>
                <a:cs typeface="Times New Roman" panose="02020603050405020304" pitchFamily="18" charset="0"/>
              </a:rPr>
              <a:t>y</a:t>
            </a:r>
            <a:r>
              <a:rPr lang="en-US" altLang="zh-CN" sz="1100" i="1" dirty="0" err="1">
                <a:effectLst/>
                <a:ea typeface="Calibri" panose="020F0502020204030204" pitchFamily="34" charset="0"/>
                <a:cs typeface="Times New Roman" panose="02020603050405020304" pitchFamily="18" charset="0"/>
              </a:rPr>
              <a:t>ij</a:t>
            </a:r>
            <a:endParaRPr lang="en-US" altLang="zh-CN" sz="1800" dirty="0">
              <a:effectLst/>
              <a:ea typeface="Calibri" panose="020F0502020204030204" pitchFamily="34" charset="0"/>
              <a:cs typeface="Times New Roman" panose="02020603050405020304" pitchFamily="18" charset="0"/>
            </a:endParaRPr>
          </a:p>
          <a:p>
            <a:pPr marL="0" lvl="0" indent="0" algn="l" rtl="0">
              <a:lnSpc>
                <a:spcPct val="150000"/>
              </a:lnSpc>
              <a:spcBef>
                <a:spcPts val="0"/>
              </a:spcBef>
              <a:spcAft>
                <a:spcPts val="0"/>
              </a:spcAft>
              <a:buClr>
                <a:schemeClr val="dk1"/>
              </a:buClr>
              <a:buSzPts val="1100"/>
              <a:buFont typeface="Arial"/>
              <a:buNone/>
            </a:pPr>
            <a:r>
              <a:rPr lang="en-US" altLang="zh-CN" sz="1200" dirty="0" err="1">
                <a:effectLst/>
                <a:ea typeface="Calibri" panose="020F0502020204030204" pitchFamily="34" charset="0"/>
                <a:cs typeface="Times New Roman" panose="02020603050405020304" pitchFamily="18" charset="0"/>
              </a:rPr>
              <a:t>cnttdtr</a:t>
            </a:r>
            <a:r>
              <a:rPr lang="en-US" altLang="zh-CN" sz="1200" dirty="0">
                <a:effectLst/>
                <a:ea typeface="Calibri" panose="020F0502020204030204" pitchFamily="34" charset="0"/>
                <a:cs typeface="Times New Roman" panose="02020603050405020304" pitchFamily="18" charset="0"/>
              </a:rPr>
              <a:t> </a:t>
            </a:r>
            <a:r>
              <a:rPr lang="en-US" altLang="zh-CN" sz="1200" dirty="0">
                <a:solidFill>
                  <a:schemeClr val="accent6">
                    <a:lumMod val="75000"/>
                  </a:schemeClr>
                </a:solidFill>
                <a:effectLst/>
                <a:ea typeface="Calibri" panose="020F0502020204030204" pitchFamily="34" charset="0"/>
                <a:cs typeface="Times New Roman" panose="02020603050405020304" pitchFamily="18" charset="0"/>
              </a:rPr>
              <a:t>- Count of person trips on travel day</a:t>
            </a:r>
            <a:endParaRPr lang="en-US" altLang="zh-CN" sz="1600" dirty="0">
              <a:effectLst/>
              <a:ea typeface="Calibri" panose="020F0502020204030204" pitchFamily="34" charset="0"/>
              <a:cs typeface="Times New Roman" panose="02020603050405020304" pitchFamily="18" charset="0"/>
            </a:endParaRPr>
          </a:p>
          <a:p>
            <a:pPr marL="0" lvl="0" indent="0" algn="l" rtl="0">
              <a:lnSpc>
                <a:spcPct val="150000"/>
              </a:lnSpc>
              <a:spcBef>
                <a:spcPts val="0"/>
              </a:spcBef>
              <a:spcAft>
                <a:spcPts val="0"/>
              </a:spcAft>
              <a:buClr>
                <a:schemeClr val="dk1"/>
              </a:buClr>
              <a:buSzPts val="1100"/>
              <a:buFont typeface="Arial"/>
              <a:buNone/>
            </a:pPr>
            <a:r>
              <a:rPr lang="en-US" altLang="zh-CN" sz="1800" i="1" dirty="0">
                <a:effectLst/>
                <a:ea typeface="Calibri" panose="020F0502020204030204" pitchFamily="34" charset="0"/>
                <a:cs typeface="Times New Roman" panose="02020603050405020304" pitchFamily="18" charset="0"/>
              </a:rPr>
              <a:t>Explanatory variable x</a:t>
            </a:r>
            <a:r>
              <a:rPr lang="en-US" altLang="zh-CN" sz="1050" i="1" dirty="0">
                <a:effectLst/>
                <a:ea typeface="Calibri" panose="020F0502020204030204" pitchFamily="34" charset="0"/>
                <a:cs typeface="Times New Roman" panose="02020603050405020304" pitchFamily="18" charset="0"/>
              </a:rPr>
              <a:t>i</a:t>
            </a:r>
            <a:endParaRPr lang="en-US" sz="1800" dirty="0">
              <a:cs typeface="Times New Roman" panose="02020603050405020304" pitchFamily="18" charset="0"/>
            </a:endParaRPr>
          </a:p>
          <a:p>
            <a:pPr marL="0" lvl="0" indent="0" algn="l" rtl="0">
              <a:lnSpc>
                <a:spcPct val="150000"/>
              </a:lnSpc>
              <a:spcBef>
                <a:spcPts val="0"/>
              </a:spcBef>
              <a:spcAft>
                <a:spcPts val="600"/>
              </a:spcAft>
              <a:buClr>
                <a:schemeClr val="dk1"/>
              </a:buClr>
              <a:buSzPts val="1100"/>
              <a:buFont typeface="Arial"/>
              <a:buNone/>
            </a:pPr>
            <a:r>
              <a:rPr lang="en-US" sz="1200" dirty="0" err="1"/>
              <a:t>asparent</a:t>
            </a:r>
            <a:r>
              <a:rPr lang="en-US" sz="1200" dirty="0"/>
              <a:t> </a:t>
            </a:r>
            <a:r>
              <a:rPr lang="en-US" sz="1200" dirty="0">
                <a:solidFill>
                  <a:schemeClr val="accent6">
                    <a:lumMod val="75000"/>
                  </a:schemeClr>
                </a:solidFill>
              </a:rPr>
              <a:t>- People’s household relationship as parent</a:t>
            </a:r>
          </a:p>
          <a:p>
            <a:pPr marL="0" lvl="0" indent="0" algn="l" rtl="0">
              <a:spcBef>
                <a:spcPts val="0"/>
              </a:spcBef>
              <a:spcAft>
                <a:spcPts val="600"/>
              </a:spcAft>
              <a:buClr>
                <a:schemeClr val="dk1"/>
              </a:buClr>
              <a:buSzPts val="1100"/>
              <a:buFont typeface="Arial"/>
              <a:buNone/>
            </a:pPr>
            <a:r>
              <a:rPr lang="en-US" sz="1200" dirty="0" err="1"/>
              <a:t>yesmale</a:t>
            </a:r>
            <a:r>
              <a:rPr lang="en-US" sz="1200" dirty="0"/>
              <a:t> </a:t>
            </a:r>
            <a:r>
              <a:rPr lang="en-US" sz="1200" dirty="0">
                <a:solidFill>
                  <a:schemeClr val="accent6">
                    <a:lumMod val="75000"/>
                  </a:schemeClr>
                </a:solidFill>
              </a:rPr>
              <a:t>- People identify as male</a:t>
            </a:r>
          </a:p>
          <a:p>
            <a:pPr marL="0" lvl="0" indent="0" algn="l" rtl="0">
              <a:spcBef>
                <a:spcPts val="0"/>
              </a:spcBef>
              <a:spcAft>
                <a:spcPts val="600"/>
              </a:spcAft>
              <a:buClr>
                <a:schemeClr val="dk1"/>
              </a:buClr>
              <a:buSzPts val="1100"/>
              <a:buFont typeface="Arial"/>
              <a:buNone/>
            </a:pPr>
            <a:r>
              <a:rPr lang="en-US" sz="1200" dirty="0" err="1"/>
              <a:t>yesfemale</a:t>
            </a:r>
            <a:r>
              <a:rPr lang="en-US" sz="1200" dirty="0"/>
              <a:t> </a:t>
            </a:r>
            <a:r>
              <a:rPr lang="en-US" sz="1200" dirty="0">
                <a:solidFill>
                  <a:schemeClr val="accent6">
                    <a:lumMod val="75000"/>
                  </a:schemeClr>
                </a:solidFill>
              </a:rPr>
              <a:t>- </a:t>
            </a:r>
            <a:r>
              <a:rPr lang="en-US" altLang="zh-CN" sz="1200" dirty="0">
                <a:solidFill>
                  <a:schemeClr val="accent6">
                    <a:lumMod val="75000"/>
                  </a:schemeClr>
                </a:solidFill>
              </a:rPr>
              <a:t>People identify as female</a:t>
            </a:r>
            <a:endParaRPr lang="en-US" sz="1200" dirty="0">
              <a:solidFill>
                <a:schemeClr val="accent6">
                  <a:lumMod val="75000"/>
                </a:schemeClr>
              </a:solidFill>
            </a:endParaRPr>
          </a:p>
          <a:p>
            <a:pPr marL="0" lvl="0" indent="0" algn="l" rtl="0">
              <a:spcBef>
                <a:spcPts val="0"/>
              </a:spcBef>
              <a:spcAft>
                <a:spcPts val="600"/>
              </a:spcAft>
              <a:buClr>
                <a:schemeClr val="dk1"/>
              </a:buClr>
              <a:buSzPts val="1100"/>
              <a:buFont typeface="Arial"/>
              <a:buNone/>
            </a:pPr>
            <a:r>
              <a:rPr lang="en-US" sz="1200" dirty="0" err="1"/>
              <a:t>tripholidays</a:t>
            </a:r>
            <a:r>
              <a:rPr lang="en-US" altLang="zh-CN" sz="1200" dirty="0">
                <a:solidFill>
                  <a:schemeClr val="accent6">
                    <a:lumMod val="75000"/>
                  </a:schemeClr>
                </a:solidFill>
              </a:rPr>
              <a:t> - People take the survey in holidays</a:t>
            </a:r>
            <a:endParaRPr lang="en-US" sz="1200" dirty="0">
              <a:solidFill>
                <a:schemeClr val="accent6">
                  <a:lumMod val="75000"/>
                </a:schemeClr>
              </a:solidFill>
            </a:endParaRPr>
          </a:p>
          <a:p>
            <a:pPr marL="0" lvl="0" indent="0" algn="l" rtl="0">
              <a:spcBef>
                <a:spcPts val="0"/>
              </a:spcBef>
              <a:spcAft>
                <a:spcPts val="600"/>
              </a:spcAft>
              <a:buClr>
                <a:schemeClr val="dk1"/>
              </a:buClr>
              <a:buSzPts val="1100"/>
              <a:buFont typeface="Arial"/>
              <a:buNone/>
            </a:pPr>
            <a:r>
              <a:rPr lang="en-US" sz="1200" dirty="0"/>
              <a:t>older18</a:t>
            </a:r>
            <a:r>
              <a:rPr lang="en-US" sz="1200" dirty="0">
                <a:solidFill>
                  <a:schemeClr val="accent6">
                    <a:lumMod val="75000"/>
                  </a:schemeClr>
                </a:solidFill>
              </a:rPr>
              <a:t> - People’s age equal and older than 18</a:t>
            </a:r>
          </a:p>
          <a:p>
            <a:pPr marL="0" lvl="0" indent="0" algn="l" rtl="0">
              <a:spcBef>
                <a:spcPts val="0"/>
              </a:spcBef>
              <a:spcAft>
                <a:spcPts val="600"/>
              </a:spcAft>
              <a:buClr>
                <a:schemeClr val="dk1"/>
              </a:buClr>
              <a:buSzPts val="1100"/>
              <a:buFont typeface="Arial"/>
              <a:buNone/>
            </a:pPr>
            <a:r>
              <a:rPr lang="en-US" sz="1200" dirty="0"/>
              <a:t>older21</a:t>
            </a:r>
            <a:r>
              <a:rPr lang="en-US" altLang="zh-CN" sz="1200" dirty="0"/>
              <a:t> </a:t>
            </a:r>
            <a:r>
              <a:rPr lang="en-US" altLang="zh-CN" sz="1200" dirty="0">
                <a:solidFill>
                  <a:schemeClr val="accent6">
                    <a:lumMod val="75000"/>
                  </a:schemeClr>
                </a:solidFill>
              </a:rPr>
              <a:t>- People’s age equal and older than 21</a:t>
            </a:r>
            <a:endParaRPr lang="en-US" sz="1200" dirty="0">
              <a:solidFill>
                <a:schemeClr val="accent6">
                  <a:lumMod val="75000"/>
                </a:schemeClr>
              </a:solidFill>
            </a:endParaRPr>
          </a:p>
          <a:p>
            <a:pPr marL="0" lvl="0" indent="0" algn="l" rtl="0">
              <a:spcBef>
                <a:spcPts val="0"/>
              </a:spcBef>
              <a:spcAft>
                <a:spcPts val="600"/>
              </a:spcAft>
              <a:buClr>
                <a:schemeClr val="dk1"/>
              </a:buClr>
              <a:buSzPts val="1100"/>
              <a:buFont typeface="Arial"/>
              <a:buNone/>
            </a:pPr>
            <a:r>
              <a:rPr lang="en-US" sz="1200" dirty="0" err="1"/>
              <a:t>work_women</a:t>
            </a:r>
            <a:r>
              <a:rPr lang="en-US" sz="1200" dirty="0">
                <a:solidFill>
                  <a:schemeClr val="accent6">
                    <a:lumMod val="75000"/>
                  </a:schemeClr>
                </a:solidFill>
              </a:rPr>
              <a:t> - People identify as female and the primary activity in previous week(</a:t>
            </a:r>
            <a:r>
              <a:rPr lang="en-US" altLang="zh-CN" sz="1200" dirty="0">
                <a:solidFill>
                  <a:schemeClr val="accent6">
                    <a:lumMod val="75000"/>
                  </a:schemeClr>
                </a:solidFill>
              </a:rPr>
              <a:t>PRMACT)</a:t>
            </a:r>
            <a:r>
              <a:rPr lang="en-US" sz="1200" dirty="0">
                <a:solidFill>
                  <a:schemeClr val="accent6">
                    <a:lumMod val="75000"/>
                  </a:schemeClr>
                </a:solidFill>
              </a:rPr>
              <a:t> is working</a:t>
            </a:r>
          </a:p>
          <a:p>
            <a:pPr marL="0" indent="0" algn="l">
              <a:spcAft>
                <a:spcPts val="600"/>
              </a:spcAft>
              <a:buClr>
                <a:schemeClr val="dk1"/>
              </a:buClr>
              <a:buSzPts val="1100"/>
              <a:buNone/>
            </a:pPr>
            <a:r>
              <a:rPr lang="en-US" sz="1200" dirty="0"/>
              <a:t>work_men </a:t>
            </a:r>
            <a:r>
              <a:rPr lang="en-US" altLang="zh-CN" sz="1200" dirty="0">
                <a:solidFill>
                  <a:schemeClr val="accent6">
                    <a:lumMod val="75000"/>
                  </a:schemeClr>
                </a:solidFill>
              </a:rPr>
              <a:t>- People identify as male and the primary activity in previous week(PRMACT) is working</a:t>
            </a:r>
            <a:endParaRPr lang="en-US" sz="1200" dirty="0">
              <a:solidFill>
                <a:schemeClr val="accent6">
                  <a:lumMod val="75000"/>
                </a:schemeClr>
              </a:solidFill>
            </a:endParaRPr>
          </a:p>
          <a:p>
            <a:pPr marL="0" lvl="0" indent="0" algn="l" rtl="0">
              <a:spcBef>
                <a:spcPts val="0"/>
              </a:spcBef>
              <a:spcAft>
                <a:spcPts val="600"/>
              </a:spcAft>
              <a:buClr>
                <a:schemeClr val="dk1"/>
              </a:buClr>
              <a:buSzPts val="1100"/>
              <a:buFont typeface="Arial"/>
              <a:buNone/>
            </a:pPr>
            <a:r>
              <a:rPr lang="en-US" sz="1200" dirty="0" err="1"/>
              <a:t>homemaker_women</a:t>
            </a:r>
            <a:r>
              <a:rPr lang="en-US" sz="1200" dirty="0"/>
              <a:t> </a:t>
            </a:r>
            <a:r>
              <a:rPr lang="en-US" sz="1200" dirty="0">
                <a:solidFill>
                  <a:schemeClr val="accent6">
                    <a:lumMod val="75000"/>
                  </a:schemeClr>
                </a:solidFill>
              </a:rPr>
              <a:t>- </a:t>
            </a:r>
            <a:r>
              <a:rPr lang="en-US" altLang="zh-CN" sz="1200" dirty="0">
                <a:solidFill>
                  <a:schemeClr val="accent6">
                    <a:lumMod val="75000"/>
                  </a:schemeClr>
                </a:solidFill>
              </a:rPr>
              <a:t>People identify as female and the primary activity in previous week(PRMACT) is a homemaker</a:t>
            </a:r>
          </a:p>
          <a:p>
            <a:pPr marL="0" indent="0" algn="l">
              <a:spcAft>
                <a:spcPts val="600"/>
              </a:spcAft>
              <a:buClr>
                <a:schemeClr val="dk1"/>
              </a:buClr>
              <a:buSzPts val="1100"/>
              <a:buNone/>
            </a:pPr>
            <a:r>
              <a:rPr lang="en-US" sz="1200" dirty="0" err="1"/>
              <a:t>homemaker_men</a:t>
            </a:r>
            <a:r>
              <a:rPr lang="en-US" altLang="zh-CN" sz="1200" dirty="0"/>
              <a:t> </a:t>
            </a:r>
            <a:r>
              <a:rPr lang="en-US" altLang="zh-CN" sz="1200" dirty="0">
                <a:solidFill>
                  <a:schemeClr val="accent6">
                    <a:lumMod val="75000"/>
                  </a:schemeClr>
                </a:solidFill>
              </a:rPr>
              <a:t>- People identify as male and the primary activity in previous week(PRMACT) is a homemaker</a:t>
            </a:r>
          </a:p>
        </p:txBody>
      </p:sp>
      <p:pic>
        <p:nvPicPr>
          <p:cNvPr id="3" name="图片 2">
            <a:extLst>
              <a:ext uri="{FF2B5EF4-FFF2-40B4-BE49-F238E27FC236}">
                <a16:creationId xmlns:a16="http://schemas.microsoft.com/office/drawing/2014/main" id="{974E99B7-AF4B-47A6-9DB0-F95E98898FBA}"/>
              </a:ext>
            </a:extLst>
          </p:cNvPr>
          <p:cNvPicPr>
            <a:picLocks noChangeAspect="1"/>
          </p:cNvPicPr>
          <p:nvPr/>
        </p:nvPicPr>
        <p:blipFill rotWithShape="1">
          <a:blip r:embed="rId3"/>
          <a:srcRect t="4152" b="2439"/>
          <a:stretch/>
        </p:blipFill>
        <p:spPr>
          <a:xfrm>
            <a:off x="120650" y="264443"/>
            <a:ext cx="2971297" cy="3894807"/>
          </a:xfrm>
          <a:prstGeom prst="rect">
            <a:avLst/>
          </a:prstGeom>
        </p:spPr>
      </p:pic>
      <p:sp>
        <p:nvSpPr>
          <p:cNvPr id="4" name="文本框 3">
            <a:extLst>
              <a:ext uri="{FF2B5EF4-FFF2-40B4-BE49-F238E27FC236}">
                <a16:creationId xmlns:a16="http://schemas.microsoft.com/office/drawing/2014/main" id="{1929E505-CEB8-441D-B792-79E3CA931821}"/>
              </a:ext>
            </a:extLst>
          </p:cNvPr>
          <p:cNvSpPr txBox="1"/>
          <p:nvPr/>
        </p:nvSpPr>
        <p:spPr>
          <a:xfrm>
            <a:off x="120650" y="4216774"/>
            <a:ext cx="3143250" cy="861774"/>
          </a:xfrm>
          <a:prstGeom prst="rect">
            <a:avLst/>
          </a:prstGeom>
          <a:noFill/>
        </p:spPr>
        <p:txBody>
          <a:bodyPr wrap="square" rtlCol="0">
            <a:spAutoFit/>
          </a:bodyPr>
          <a:lstStyle/>
          <a:p>
            <a:r>
              <a:rPr lang="en-US" altLang="zh-CN" sz="1000" dirty="0">
                <a:latin typeface="Bitter" panose="02010600030101010101" charset="0"/>
              </a:rPr>
              <a:t>Note: The table is from NHTS 2017 Person File Frequencies, Table 189, by Federal Highway Administration, 2017, U.S. Department of Transportation. Copyright 2021 by U.S. Department of Transportation.</a:t>
            </a:r>
            <a:endParaRPr lang="zh-CN" altLang="en-US" sz="1000" dirty="0">
              <a:latin typeface="Bitter" panose="02010600030101010101"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44"/>
          <p:cNvSpPr txBox="1">
            <a:spLocks noGrp="1"/>
          </p:cNvSpPr>
          <p:nvPr>
            <p:ph type="title"/>
          </p:nvPr>
        </p:nvSpPr>
        <p:spPr>
          <a:xfrm>
            <a:off x="2013957" y="64952"/>
            <a:ext cx="5429138" cy="69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latin typeface="Bitter Medium"/>
                <a:sym typeface="Bitter Medium"/>
              </a:rPr>
              <a:t>Methodology</a:t>
            </a:r>
            <a:r>
              <a:rPr lang="zh-CN" altLang="en-US" dirty="0">
                <a:latin typeface="Bitter Medium"/>
                <a:sym typeface="Bitter Medium"/>
              </a:rPr>
              <a:t>：</a:t>
            </a:r>
            <a:r>
              <a:rPr lang="en-US" altLang="zh-CN" dirty="0">
                <a:latin typeface="Bitter Medium"/>
                <a:sym typeface="Bitter Medium"/>
              </a:rPr>
              <a:t>In R  Coding</a:t>
            </a:r>
            <a:endParaRPr dirty="0">
              <a:latin typeface="Bitter Medium"/>
              <a:sym typeface="Bitter Medium"/>
            </a:endParaRPr>
          </a:p>
          <a:p>
            <a:pPr marL="0" lvl="0" indent="0" algn="ctr" rtl="0">
              <a:spcBef>
                <a:spcPts val="0"/>
              </a:spcBef>
              <a:spcAft>
                <a:spcPts val="0"/>
              </a:spcAft>
              <a:buNone/>
            </a:pPr>
            <a:endParaRPr dirty="0"/>
          </a:p>
        </p:txBody>
      </p:sp>
      <p:sp>
        <p:nvSpPr>
          <p:cNvPr id="549" name="Google Shape;549;p44"/>
          <p:cNvSpPr txBox="1">
            <a:spLocks noGrp="1"/>
          </p:cNvSpPr>
          <p:nvPr>
            <p:ph type="body" idx="1"/>
          </p:nvPr>
        </p:nvSpPr>
        <p:spPr>
          <a:xfrm>
            <a:off x="3617118" y="522341"/>
            <a:ext cx="2043111" cy="583461"/>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altLang="zh-CN" sz="1800" i="1" dirty="0">
                <a:ea typeface="Calibri" panose="020F0502020204030204" pitchFamily="34" charset="0"/>
                <a:cs typeface="Times New Roman" panose="02020603050405020304" pitchFamily="18" charset="0"/>
              </a:rPr>
              <a:t>Dummy Variables</a:t>
            </a:r>
          </a:p>
          <a:p>
            <a:pPr marL="0" lvl="0" indent="0" algn="l" rtl="0">
              <a:lnSpc>
                <a:spcPct val="150000"/>
              </a:lnSpc>
              <a:spcBef>
                <a:spcPts val="0"/>
              </a:spcBef>
              <a:spcAft>
                <a:spcPts val="0"/>
              </a:spcAft>
              <a:buClr>
                <a:schemeClr val="dk1"/>
              </a:buClr>
              <a:buSzPts val="1100"/>
              <a:buFont typeface="Arial"/>
              <a:buNone/>
            </a:pPr>
            <a:endParaRPr lang="en-US" altLang="zh-CN" sz="1200" dirty="0">
              <a:solidFill>
                <a:schemeClr val="accent6">
                  <a:lumMod val="75000"/>
                </a:schemeClr>
              </a:solidFill>
            </a:endParaRPr>
          </a:p>
        </p:txBody>
      </p:sp>
      <p:pic>
        <p:nvPicPr>
          <p:cNvPr id="5" name="图片 4" descr="图片包含 表格&#10;&#10;描述已自动生成">
            <a:extLst>
              <a:ext uri="{FF2B5EF4-FFF2-40B4-BE49-F238E27FC236}">
                <a16:creationId xmlns:a16="http://schemas.microsoft.com/office/drawing/2014/main" id="{12982668-0809-477C-89DC-12E738EADCAF}"/>
              </a:ext>
            </a:extLst>
          </p:cNvPr>
          <p:cNvPicPr>
            <a:picLocks noChangeAspect="1"/>
          </p:cNvPicPr>
          <p:nvPr/>
        </p:nvPicPr>
        <p:blipFill>
          <a:blip r:embed="rId3"/>
          <a:stretch>
            <a:fillRect/>
          </a:stretch>
        </p:blipFill>
        <p:spPr>
          <a:xfrm>
            <a:off x="1538287" y="1105802"/>
            <a:ext cx="6200775" cy="2671763"/>
          </a:xfrm>
          <a:prstGeom prst="rect">
            <a:avLst/>
          </a:prstGeom>
        </p:spPr>
      </p:pic>
      <p:sp>
        <p:nvSpPr>
          <p:cNvPr id="6" name="文本框 5">
            <a:extLst>
              <a:ext uri="{FF2B5EF4-FFF2-40B4-BE49-F238E27FC236}">
                <a16:creationId xmlns:a16="http://schemas.microsoft.com/office/drawing/2014/main" id="{8D9FC494-4F7F-40AE-B408-B6C103B52FFB}"/>
              </a:ext>
            </a:extLst>
          </p:cNvPr>
          <p:cNvSpPr txBox="1"/>
          <p:nvPr/>
        </p:nvSpPr>
        <p:spPr>
          <a:xfrm>
            <a:off x="528638" y="3905250"/>
            <a:ext cx="7791450" cy="523220"/>
          </a:xfrm>
          <a:prstGeom prst="rect">
            <a:avLst/>
          </a:prstGeom>
          <a:noFill/>
        </p:spPr>
        <p:txBody>
          <a:bodyPr wrap="square" rtlCol="0">
            <a:spAutoFit/>
          </a:bodyPr>
          <a:lstStyle/>
          <a:p>
            <a:r>
              <a:rPr lang="en-US" altLang="zh-CN" dirty="0">
                <a:solidFill>
                  <a:schemeClr val="bg2"/>
                </a:solidFill>
              </a:rPr>
              <a:t>All</a:t>
            </a:r>
            <a:r>
              <a:rPr lang="zh-CN" altLang="en-US" dirty="0">
                <a:solidFill>
                  <a:schemeClr val="bg2"/>
                </a:solidFill>
              </a:rPr>
              <a:t> </a:t>
            </a:r>
            <a:r>
              <a:rPr lang="en-US" altLang="zh-CN" dirty="0">
                <a:solidFill>
                  <a:schemeClr val="bg2"/>
                </a:solidFill>
              </a:rPr>
              <a:t>the</a:t>
            </a:r>
            <a:r>
              <a:rPr lang="zh-CN" altLang="en-US" dirty="0">
                <a:solidFill>
                  <a:schemeClr val="bg2"/>
                </a:solidFill>
              </a:rPr>
              <a:t> </a:t>
            </a:r>
            <a:r>
              <a:rPr lang="en-US" altLang="zh-CN" dirty="0">
                <a:solidFill>
                  <a:schemeClr val="bg2"/>
                </a:solidFill>
              </a:rPr>
              <a:t>explanatory variables are transformed to dummy variables, by 0 and 1.</a:t>
            </a:r>
          </a:p>
          <a:p>
            <a:endParaRPr lang="en-US" altLang="zh-CN" dirty="0">
              <a:solidFill>
                <a:schemeClr val="bg2"/>
              </a:solidFill>
            </a:endParaRPr>
          </a:p>
        </p:txBody>
      </p:sp>
    </p:spTree>
    <p:extLst>
      <p:ext uri="{BB962C8B-B14F-4D97-AF65-F5344CB8AC3E}">
        <p14:creationId xmlns:p14="http://schemas.microsoft.com/office/powerpoint/2010/main" val="3038782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pic>
        <p:nvPicPr>
          <p:cNvPr id="7" name="图片 6" descr="表格&#10;&#10;描述已自动生成">
            <a:extLst>
              <a:ext uri="{FF2B5EF4-FFF2-40B4-BE49-F238E27FC236}">
                <a16:creationId xmlns:a16="http://schemas.microsoft.com/office/drawing/2014/main" id="{FFEDC97B-DC2B-430A-B34F-063840805B8B}"/>
              </a:ext>
            </a:extLst>
          </p:cNvPr>
          <p:cNvPicPr>
            <a:picLocks noChangeAspect="1"/>
          </p:cNvPicPr>
          <p:nvPr/>
        </p:nvPicPr>
        <p:blipFill>
          <a:blip r:embed="rId3"/>
          <a:stretch>
            <a:fillRect/>
          </a:stretch>
        </p:blipFill>
        <p:spPr>
          <a:xfrm>
            <a:off x="2132648" y="835176"/>
            <a:ext cx="5514655" cy="4308324"/>
          </a:xfrm>
          <a:prstGeom prst="rect">
            <a:avLst/>
          </a:prstGeom>
        </p:spPr>
      </p:pic>
      <p:sp>
        <p:nvSpPr>
          <p:cNvPr id="678" name="Google Shape;678;p54"/>
          <p:cNvSpPr txBox="1">
            <a:spLocks noGrp="1"/>
          </p:cNvSpPr>
          <p:nvPr>
            <p:ph type="title"/>
          </p:nvPr>
        </p:nvSpPr>
        <p:spPr>
          <a:xfrm>
            <a:off x="714375" y="342276"/>
            <a:ext cx="7715400" cy="49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Regression Result Table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50"/>
          <p:cNvSpPr txBox="1">
            <a:spLocks noGrp="1"/>
          </p:cNvSpPr>
          <p:nvPr>
            <p:ph type="title"/>
          </p:nvPr>
        </p:nvSpPr>
        <p:spPr>
          <a:xfrm>
            <a:off x="-95249" y="692384"/>
            <a:ext cx="9101137" cy="61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Parents are likely to have less trips</a:t>
            </a:r>
            <a:endParaRPr sz="2800" dirty="0"/>
          </a:p>
        </p:txBody>
      </p:sp>
      <p:sp>
        <p:nvSpPr>
          <p:cNvPr id="617" name="Google Shape;617;p50"/>
          <p:cNvSpPr txBox="1">
            <a:spLocks noGrp="1"/>
          </p:cNvSpPr>
          <p:nvPr>
            <p:ph type="subTitle" idx="1"/>
          </p:nvPr>
        </p:nvSpPr>
        <p:spPr>
          <a:xfrm>
            <a:off x="638175" y="1179583"/>
            <a:ext cx="7715400" cy="53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latin typeface="Bitter" panose="02010600030101010101" charset="0"/>
              </a:rPr>
              <a:t>They might need to </a:t>
            </a:r>
            <a:r>
              <a:rPr lang="en-US" sz="1600" dirty="0">
                <a:latin typeface="Bitter" panose="02010600030101010101" charset="0"/>
              </a:rPr>
              <a:t>look after their children at home</a:t>
            </a:r>
            <a:endParaRPr sz="1600" dirty="0">
              <a:latin typeface="Bitter" panose="02010600030101010101" charset="0"/>
            </a:endParaRPr>
          </a:p>
        </p:txBody>
      </p:sp>
      <p:sp>
        <p:nvSpPr>
          <p:cNvPr id="12" name="Google Shape;616;p50">
            <a:extLst>
              <a:ext uri="{FF2B5EF4-FFF2-40B4-BE49-F238E27FC236}">
                <a16:creationId xmlns:a16="http://schemas.microsoft.com/office/drawing/2014/main" id="{2805B1C1-0525-4B09-964E-28AEF3EF1B5E}"/>
              </a:ext>
            </a:extLst>
          </p:cNvPr>
          <p:cNvSpPr txBox="1">
            <a:spLocks/>
          </p:cNvSpPr>
          <p:nvPr/>
        </p:nvSpPr>
        <p:spPr>
          <a:xfrm>
            <a:off x="42863" y="2108468"/>
            <a:ext cx="9101137" cy="612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Bitter"/>
              <a:buNone/>
              <a:defRPr sz="4000" b="0" i="0" u="none" strike="noStrike" cap="none">
                <a:solidFill>
                  <a:schemeClr val="dk2"/>
                </a:solidFill>
                <a:latin typeface="Bitter"/>
                <a:ea typeface="Bitter"/>
                <a:cs typeface="Bitter"/>
                <a:sym typeface="Bitter"/>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r>
              <a:rPr lang="en-US" sz="2800" dirty="0"/>
              <a:t>People </a:t>
            </a:r>
            <a:r>
              <a:rPr lang="en-US" altLang="zh-CN" sz="2800" dirty="0"/>
              <a:t>travel less </a:t>
            </a:r>
            <a:r>
              <a:rPr lang="en-US" sz="2800" dirty="0"/>
              <a:t>on holidays than non-holidays</a:t>
            </a:r>
          </a:p>
        </p:txBody>
      </p:sp>
      <p:sp>
        <p:nvSpPr>
          <p:cNvPr id="13" name="Google Shape;617;p50">
            <a:extLst>
              <a:ext uri="{FF2B5EF4-FFF2-40B4-BE49-F238E27FC236}">
                <a16:creationId xmlns:a16="http://schemas.microsoft.com/office/drawing/2014/main" id="{0CB9DB36-7B31-4C8B-B9C5-1DF638B20CCF}"/>
              </a:ext>
            </a:extLst>
          </p:cNvPr>
          <p:cNvSpPr txBox="1">
            <a:spLocks/>
          </p:cNvSpPr>
          <p:nvPr/>
        </p:nvSpPr>
        <p:spPr>
          <a:xfrm>
            <a:off x="714300" y="2592998"/>
            <a:ext cx="7715400" cy="53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9pPr>
          </a:lstStyle>
          <a:p>
            <a:pPr marL="0" indent="0"/>
            <a:r>
              <a:rPr lang="en-US" sz="1600" dirty="0">
                <a:latin typeface="Bitter" panose="02010600030101010101" charset="0"/>
              </a:rPr>
              <a:t>They may stay at home with family and friends, take a rest</a:t>
            </a:r>
          </a:p>
        </p:txBody>
      </p:sp>
      <p:sp>
        <p:nvSpPr>
          <p:cNvPr id="18" name="Google Shape;616;p50">
            <a:extLst>
              <a:ext uri="{FF2B5EF4-FFF2-40B4-BE49-F238E27FC236}">
                <a16:creationId xmlns:a16="http://schemas.microsoft.com/office/drawing/2014/main" id="{E6D04BB6-7A09-422A-B2EC-8DCB2AD729DB}"/>
              </a:ext>
            </a:extLst>
          </p:cNvPr>
          <p:cNvSpPr txBox="1">
            <a:spLocks/>
          </p:cNvSpPr>
          <p:nvPr/>
        </p:nvSpPr>
        <p:spPr>
          <a:xfrm>
            <a:off x="42863" y="3524552"/>
            <a:ext cx="9101137" cy="612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Bitter"/>
              <a:buNone/>
              <a:defRPr sz="4000" b="0" i="0" u="none" strike="noStrike" cap="none">
                <a:solidFill>
                  <a:schemeClr val="dk2"/>
                </a:solidFill>
                <a:latin typeface="Bitter"/>
                <a:ea typeface="Bitter"/>
                <a:cs typeface="Bitter"/>
                <a:sym typeface="Bitter"/>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r>
              <a:rPr lang="en-US" sz="2800" dirty="0"/>
              <a:t>A</a:t>
            </a:r>
            <a:r>
              <a:rPr lang="en-US" altLang="zh-CN" sz="2800" dirty="0"/>
              <a:t>dults have more trips,</a:t>
            </a:r>
            <a:r>
              <a:rPr lang="en-US" sz="2800" dirty="0"/>
              <a:t> especially older than 21</a:t>
            </a:r>
          </a:p>
        </p:txBody>
      </p:sp>
      <p:sp>
        <p:nvSpPr>
          <p:cNvPr id="19" name="Google Shape;617;p50">
            <a:extLst>
              <a:ext uri="{FF2B5EF4-FFF2-40B4-BE49-F238E27FC236}">
                <a16:creationId xmlns:a16="http://schemas.microsoft.com/office/drawing/2014/main" id="{99650B7A-8E5E-4063-A851-6F373279C746}"/>
              </a:ext>
            </a:extLst>
          </p:cNvPr>
          <p:cNvSpPr txBox="1">
            <a:spLocks/>
          </p:cNvSpPr>
          <p:nvPr/>
        </p:nvSpPr>
        <p:spPr>
          <a:xfrm>
            <a:off x="719063" y="4009082"/>
            <a:ext cx="7715400" cy="53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9pPr>
          </a:lstStyle>
          <a:p>
            <a:pPr marL="0" indent="0"/>
            <a:r>
              <a:rPr lang="en-US" sz="1600" dirty="0">
                <a:latin typeface="Bitter" panose="02010600030101010101" charset="0"/>
              </a:rPr>
              <a:t>In the US, juvenile can’t drive alone. People older 21 can go to several places (Casino, booking hotel, club)</a:t>
            </a:r>
          </a:p>
        </p:txBody>
      </p:sp>
    </p:spTree>
  </p:cSld>
  <p:clrMapOvr>
    <a:masterClrMapping/>
  </p:clrMapOvr>
</p:sld>
</file>

<file path=ppt/theme/theme1.xml><?xml version="1.0" encoding="utf-8"?>
<a:theme xmlns:a="http://schemas.openxmlformats.org/drawingml/2006/main" name="Earth Science: Geography by Slidesgo">
  <a:themeElements>
    <a:clrScheme name="Simple Light">
      <a:dk1>
        <a:srgbClr val="000000"/>
      </a:dk1>
      <a:lt1>
        <a:srgbClr val="FFFFFF"/>
      </a:lt1>
      <a:dk2>
        <a:srgbClr val="595959"/>
      </a:dk2>
      <a:lt2>
        <a:srgbClr val="EEEEEE"/>
      </a:lt2>
      <a:accent1>
        <a:srgbClr val="FF744D"/>
      </a:accent1>
      <a:accent2>
        <a:srgbClr val="212121"/>
      </a:accent2>
      <a:accent3>
        <a:srgbClr val="4EA0DB"/>
      </a:accent3>
      <a:accent4>
        <a:srgbClr val="8C3703"/>
      </a:accent4>
      <a:accent5>
        <a:srgbClr val="FE9FA3"/>
      </a:accent5>
      <a:accent6>
        <a:srgbClr val="F4CCCC"/>
      </a:accent6>
      <a:hlink>
        <a:srgbClr val="A3856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FF744D"/>
    </a:accent1>
    <a:accent2>
      <a:srgbClr val="212121"/>
    </a:accent2>
    <a:accent3>
      <a:srgbClr val="4EA0DB"/>
    </a:accent3>
    <a:accent4>
      <a:srgbClr val="8C3703"/>
    </a:accent4>
    <a:accent5>
      <a:srgbClr val="FE9FA3"/>
    </a:accent5>
    <a:accent6>
      <a:srgbClr val="F4CCCC"/>
    </a:accent6>
    <a:hlink>
      <a:srgbClr val="A3856A"/>
    </a:hlink>
    <a:folHlink>
      <a:srgbClr val="0097A7"/>
    </a:folHlink>
  </a:clrScheme>
</a:themeOverride>
</file>

<file path=docProps/app.xml><?xml version="1.0" encoding="utf-8"?>
<Properties xmlns="http://schemas.openxmlformats.org/officeDocument/2006/extended-properties" xmlns:vt="http://schemas.openxmlformats.org/officeDocument/2006/docPropsVTypes">
  <TotalTime>1202</TotalTime>
  <Words>799</Words>
  <Application>Microsoft Office PowerPoint</Application>
  <PresentationFormat>全屏显示(16:9)</PresentationFormat>
  <Paragraphs>91</Paragraphs>
  <Slides>12</Slides>
  <Notes>11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Bitter Medium</vt:lpstr>
      <vt:lpstr>Bitter</vt:lpstr>
      <vt:lpstr>Arial</vt:lpstr>
      <vt:lpstr>Roboto</vt:lpstr>
      <vt:lpstr>Earth Science: Geography by Slidesgo</vt:lpstr>
      <vt:lpstr>Geography 211A</vt:lpstr>
      <vt:lpstr>Contents</vt:lpstr>
      <vt:lpstr>Research Background</vt:lpstr>
      <vt:lpstr>National Household Travel Survey (NHTS) </vt:lpstr>
      <vt:lpstr>PowerPoint 演示文稿</vt:lpstr>
      <vt:lpstr>Methodology: In R Coding </vt:lpstr>
      <vt:lpstr>Methodology：In R  Coding </vt:lpstr>
      <vt:lpstr>Regression Result Table</vt:lpstr>
      <vt:lpstr>Parents are likely to have less trips</vt:lpstr>
      <vt:lpstr>Male vs Female</vt:lpstr>
      <vt:lpstr>Future works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Geography 211A</dc:title>
  <cp:lastModifiedBy>MycraySH Shield</cp:lastModifiedBy>
  <cp:revision>12</cp:revision>
  <dcterms:modified xsi:type="dcterms:W3CDTF">2021-12-15T03:37:17Z</dcterms:modified>
</cp:coreProperties>
</file>