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00430"/>
            <a:ext cx="9144000" cy="1866265"/>
          </a:xfrm>
        </p:spPr>
        <p:txBody>
          <a:bodyPr/>
          <a:p>
            <a:r>
              <a:rPr lang="zh-CN" altLang="en-US"/>
              <a:t>《我怎么做</a:t>
            </a:r>
            <a:r>
              <a:rPr lang="en-US" altLang="zh-CN"/>
              <a:t>PPT</a:t>
            </a:r>
            <a:r>
              <a:rPr lang="zh-CN" altLang="en-US"/>
              <a:t>了》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YYT</a:t>
            </a:r>
            <a:endParaRPr lang="en-US" altLang="zh-CN"/>
          </a:p>
          <a:p>
            <a:r>
              <a:rPr lang="en-US" altLang="zh-CN"/>
              <a:t>2021.7.1</a:t>
            </a:r>
            <a:endParaRPr lang="en-US" altLang="zh-CN"/>
          </a:p>
          <a:p>
            <a:r>
              <a:rPr lang="zh-CN" altLang="en-US">
                <a:sym typeface="+mn-ea"/>
              </a:rPr>
              <a:t>喷泉公园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https://loj.ac/p/3525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93980"/>
            <a:ext cx="11188065" cy="34118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" y="3574415"/>
            <a:ext cx="10078720" cy="32023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2675890"/>
            <a:ext cx="6323330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怎么做呢？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4240" y="1943100"/>
            <a:ext cx="5210175" cy="3695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82925" y="241871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？？？？？？？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445" y="1943100"/>
            <a:ext cx="4610100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于是我就去问了下神奇海螺：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22425"/>
            <a:ext cx="2639695" cy="25698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9090" y="16910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神奇海螺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70655" y="2551430"/>
            <a:ext cx="3383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：你为什么推来推去不删除呢？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古爷手把手带我</a:t>
            </a:r>
            <a:r>
              <a:rPr lang="en-US" altLang="zh-CN"/>
              <a:t>AK IOI</a:t>
            </a:r>
            <a:r>
              <a:rPr lang="zh-CN" altLang="en-US"/>
              <a:t>！</a:t>
            </a:r>
            <a:r>
              <a:rPr lang="en-US" altLang="zh-CN"/>
              <a:t>(x)</a:t>
            </a:r>
            <a:endParaRPr lang="en-US" altLang="zh-CN"/>
          </a:p>
          <a:p>
            <a:pPr algn="l"/>
            <a:r>
              <a:rPr lang="zh-CN" altLang="en-US"/>
              <a:t>古爷</a:t>
            </a:r>
            <a:r>
              <a:rPr lang="en-US" altLang="zh-CN"/>
              <a:t>AK IOI</a:t>
            </a:r>
            <a:r>
              <a:rPr lang="zh-CN" altLang="en-US"/>
              <a:t>，手把手带我！</a:t>
            </a:r>
            <a:r>
              <a:rPr lang="en-US" altLang="zh-CN"/>
              <a:t>(√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1780"/>
              <a:t>(</a:t>
            </a:r>
            <a:r>
              <a:rPr lang="zh-CN" altLang="en-US" sz="1780"/>
              <a:t>不整活了</a:t>
            </a:r>
            <a:r>
              <a:rPr lang="en-US" altLang="zh-CN" sz="1780"/>
              <a:t>)</a:t>
            </a:r>
            <a:br>
              <a:rPr lang="zh-CN" altLang="en-US" sz="178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算法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：没有构成</a:t>
            </a:r>
            <a:r>
              <a:rPr lang="en-US" altLang="zh-CN">
                <a:sym typeface="+mn-ea"/>
              </a:rPr>
              <a:t>2*2</a:t>
            </a:r>
            <a:r>
              <a:rPr lang="zh-CN" altLang="en-US">
                <a:sym typeface="+mn-ea"/>
              </a:rPr>
              <a:t>正方形的两个顶点时，横竖边距离为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因此黑白染色。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冲突：一条边上下同时被干扰</a:t>
            </a:r>
            <a:endParaRPr lang="zh-CN" altLang="en-US"/>
          </a:p>
          <a:p>
            <a:r>
              <a:rPr lang="en-US" altLang="zh-CN"/>
              <a:t>0/1/2/3</a:t>
            </a:r>
            <a:r>
              <a:rPr lang="zh-CN" altLang="en-US"/>
              <a:t>对角线染色。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Hack</a:t>
            </a:r>
            <a:r>
              <a:rPr lang="zh-CN" altLang="en-US"/>
              <a:t>：在正方形周围加边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贪心</a:t>
            </a:r>
            <a:r>
              <a:rPr lang="en-US" altLang="zh-CN"/>
              <a:t>0/1/2/3</a:t>
            </a:r>
            <a:r>
              <a:rPr lang="zh-CN" altLang="en-US"/>
              <a:t>染色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Hack</a:t>
            </a:r>
            <a:r>
              <a:rPr lang="zh-CN" altLang="en-US"/>
              <a:t>：形成</a:t>
            </a:r>
            <a:r>
              <a:rPr lang="en-US" altLang="zh-CN"/>
              <a:t>0,1,2,3</a:t>
            </a:r>
            <a:r>
              <a:rPr lang="zh-CN" altLang="en-US"/>
              <a:t>，中间不连通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横边钦定被黑格子选，竖白。</a:t>
            </a:r>
            <a:endParaRPr lang="zh-CN" altLang="en-US"/>
          </a:p>
          <a:p>
            <a:r>
              <a:rPr lang="zh-CN" altLang="en-US"/>
              <a:t>连成阶梯状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Hack:</a:t>
            </a:r>
            <a:r>
              <a:rPr lang="zh-CN" altLang="en-US"/>
              <a:t>你怎么联通呢？？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8795" y="3750310"/>
            <a:ext cx="1156208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——————————————————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实际上发现，它下面可以联通</a:t>
            </a:r>
            <a:endParaRPr lang="zh-CN" altLang="en-US" sz="2800"/>
          </a:p>
          <a:p>
            <a:r>
              <a:rPr lang="zh-CN" altLang="en-US" sz="2800"/>
              <a:t>即：先把所有能连的边连上，然后对于一个黑格，如果上下同时有横边，</a:t>
            </a:r>
            <a:endParaRPr lang="zh-CN" altLang="en-US" sz="2800"/>
          </a:p>
          <a:p>
            <a:r>
              <a:rPr lang="zh-CN" altLang="en-US" sz="2800"/>
              <a:t>删除上面那条；白格左边。</a:t>
            </a:r>
            <a:endParaRPr lang="zh-CN" altLang="en-US" sz="2800"/>
          </a:p>
          <a:p>
            <a:r>
              <a:rPr lang="zh-CN" altLang="en-US" sz="2800"/>
              <a:t>（举例）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WPS 演示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《我怎么做PPT了》</vt:lpstr>
      <vt:lpstr>PowerPoint 演示文稿</vt:lpstr>
      <vt:lpstr>怎么做呢？</vt:lpstr>
      <vt:lpstr>于是我就去问了下神奇海螺：</vt:lpstr>
      <vt:lpstr>(不整活了) </vt:lpstr>
      <vt:lpstr>算法1：</vt:lpstr>
      <vt:lpstr>算法2</vt:lpstr>
      <vt:lpstr>算法3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</cp:revision>
  <dcterms:created xsi:type="dcterms:W3CDTF">2021-07-01T14:10:00Z</dcterms:created>
  <dcterms:modified xsi:type="dcterms:W3CDTF">2021-07-02T00:08:54Z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743D148E3411432692D6D6AD35B270E3</vt:lpwstr>
  </property>
  <property fmtid="{D5CDD505-2E9C-101B-9397-08002B2CF9AE}" pid="3" name="KSOProductBuildVer">
    <vt:lpwstr>2052-11.1.0.10578</vt:lpwstr>
  </property>
</Properties>
</file>