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2"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60"/>
  </p:normalViewPr>
  <p:slideViewPr>
    <p:cSldViewPr snapToGrid="0">
      <p:cViewPr>
        <p:scale>
          <a:sx n="87" d="100"/>
          <a:sy n="87" d="100"/>
        </p:scale>
        <p:origin x="-115" y="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4083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4/24/2024</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870813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4/24/2024</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503553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4/24/2024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174355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4/24/2024</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022058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4/24/2024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573091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97943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2420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4/24/2024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64743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645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9689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6970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4914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9277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08133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7338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4/24/2024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xmlns="" id="{E6079AC1-5293-FAD9-C9F7-51F891DBF8F5}"/>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46582453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39614" y="1073649"/>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Mydeen K M </a:t>
            </a:r>
            <a:r>
              <a:rPr lang="en-US" sz="2000" b="1"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Of Engineering, Guindy, 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92500" lnSpcReduction="20000"/>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lnSpcReduction="10000"/>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328285"/>
            <a:ext cx="11029615" cy="5082139"/>
          </a:xfrm>
        </p:spPr>
        <p:txBody>
          <a:bodyPr>
            <a:normAutofit fontScale="92500" lnSpcReduction="10000"/>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8" name="Picture 7">
            <a:extLst>
              <a:ext uri="{FF2B5EF4-FFF2-40B4-BE49-F238E27FC236}">
                <a16:creationId xmlns:a16="http://schemas.microsoft.com/office/drawing/2014/main" xmlns="" id="{E7B3B9D7-E520-2E6B-327E-AF030FE56061}"/>
              </a:ext>
            </a:extLst>
          </p:cNvPr>
          <p:cNvPicPr>
            <a:picLocks noChangeAspect="1"/>
          </p:cNvPicPr>
          <p:nvPr/>
        </p:nvPicPr>
        <p:blipFill>
          <a:blip r:embed="rId2"/>
          <a:stretch>
            <a:fillRect/>
          </a:stretch>
        </p:blipFill>
        <p:spPr>
          <a:xfrm>
            <a:off x="2326125" y="2401005"/>
            <a:ext cx="7539749" cy="417466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xmlns="" id="{D70C83DC-A7A2-AC99-6159-5FA05A1597FA}"/>
              </a:ext>
            </a:extLst>
          </p:cNvPr>
          <p:cNvPicPr>
            <a:picLocks noChangeAspect="1"/>
          </p:cNvPicPr>
          <p:nvPr/>
        </p:nvPicPr>
        <p:blipFill>
          <a:blip r:embed="rId2"/>
          <a:stretch>
            <a:fillRect/>
          </a:stretch>
        </p:blipFill>
        <p:spPr>
          <a:xfrm>
            <a:off x="685944" y="2130137"/>
            <a:ext cx="10820111" cy="2275609"/>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xmlns="" id="{AF2421D4-AF7E-5BB1-E81F-033A7B948BF5}"/>
              </a:ext>
            </a:extLst>
          </p:cNvPr>
          <p:cNvPicPr>
            <a:picLocks noChangeAspect="1"/>
          </p:cNvPicPr>
          <p:nvPr/>
        </p:nvPicPr>
        <p:blipFill>
          <a:blip r:embed="rId2"/>
          <a:stretch>
            <a:fillRect/>
          </a:stretch>
        </p:blipFill>
        <p:spPr>
          <a:xfrm>
            <a:off x="3409575" y="3128920"/>
            <a:ext cx="5372850" cy="600159"/>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Wisp">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Wisp</Template>
  <TotalTime>94</TotalTime>
  <Words>942</Words>
  <Application>Microsoft Office PowerPoint</Application>
  <PresentationFormat>Custom</PresentationFormat>
  <Paragraphs>88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PROJECT TITLE</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MYDEEN K M</cp:lastModifiedBy>
  <cp:revision>33</cp:revision>
  <dcterms:created xsi:type="dcterms:W3CDTF">2021-05-26T16:50:10Z</dcterms:created>
  <dcterms:modified xsi:type="dcterms:W3CDTF">2024-04-24T17:26:00Z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