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57" r:id="rId3"/>
    <p:sldId id="268" r:id="rId4"/>
    <p:sldId id="269" r:id="rId5"/>
    <p:sldId id="258" r:id="rId6"/>
    <p:sldId id="270"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en Uddin Sharif" initials="MUS" lastIdx="1" clrIdx="0">
    <p:extLst>
      <p:ext uri="{19B8F6BF-5375-455C-9EA6-DF929625EA0E}">
        <p15:presenceInfo xmlns:p15="http://schemas.microsoft.com/office/powerpoint/2012/main" userId="a49884dec39261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01F3D2-BBD4-47BE-A491-22ED8CB38392}" type="datetimeFigureOut">
              <a:rPr lang="en-US" smtClean="0"/>
              <a:pPr/>
              <a:t>25-Nov-19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A6C1C-09AB-466A-B1EC-65823AFB0948}" type="slidenum">
              <a:rPr lang="en-US" smtClean="0"/>
              <a:pPr/>
              <a:t>‹#›</a:t>
            </a:fld>
            <a:endParaRPr lang="en-US"/>
          </a:p>
        </p:txBody>
      </p:sp>
    </p:spTree>
    <p:extLst>
      <p:ext uri="{BB962C8B-B14F-4D97-AF65-F5344CB8AC3E}">
        <p14:creationId xmlns:p14="http://schemas.microsoft.com/office/powerpoint/2010/main" val="919632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1F3D2-BBD4-47BE-A491-22ED8CB38392}" type="datetimeFigureOut">
              <a:rPr lang="en-US" smtClean="0"/>
              <a:pPr/>
              <a:t>25-Nov-19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A6C1C-09AB-466A-B1EC-65823AFB0948}" type="slidenum">
              <a:rPr lang="en-US" smtClean="0"/>
              <a:pPr/>
              <a:t>‹#›</a:t>
            </a:fld>
            <a:endParaRPr lang="en-US"/>
          </a:p>
        </p:txBody>
      </p:sp>
    </p:spTree>
    <p:extLst>
      <p:ext uri="{BB962C8B-B14F-4D97-AF65-F5344CB8AC3E}">
        <p14:creationId xmlns:p14="http://schemas.microsoft.com/office/powerpoint/2010/main" val="2321101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1F3D2-BBD4-47BE-A491-22ED8CB38392}" type="datetimeFigureOut">
              <a:rPr lang="en-US" smtClean="0"/>
              <a:pPr/>
              <a:t>25-Nov-19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A6C1C-09AB-466A-B1EC-65823AFB0948}" type="slidenum">
              <a:rPr lang="en-US" smtClean="0"/>
              <a:pPr/>
              <a:t>‹#›</a:t>
            </a:fld>
            <a:endParaRPr lang="en-US"/>
          </a:p>
        </p:txBody>
      </p:sp>
    </p:spTree>
    <p:extLst>
      <p:ext uri="{BB962C8B-B14F-4D97-AF65-F5344CB8AC3E}">
        <p14:creationId xmlns:p14="http://schemas.microsoft.com/office/powerpoint/2010/main" val="2807164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1F3D2-BBD4-47BE-A491-22ED8CB38392}" type="datetimeFigureOut">
              <a:rPr lang="en-US" smtClean="0"/>
              <a:pPr/>
              <a:t>25-Nov-19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A6C1C-09AB-466A-B1EC-65823AFB0948}" type="slidenum">
              <a:rPr lang="en-US" smtClean="0"/>
              <a:pPr/>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99322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1F3D2-BBD4-47BE-A491-22ED8CB38392}" type="datetimeFigureOut">
              <a:rPr lang="en-US" smtClean="0"/>
              <a:pPr/>
              <a:t>25-Nov-19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A6C1C-09AB-466A-B1EC-65823AFB0948}" type="slidenum">
              <a:rPr lang="en-US" smtClean="0"/>
              <a:pPr/>
              <a:t>‹#›</a:t>
            </a:fld>
            <a:endParaRPr lang="en-US"/>
          </a:p>
        </p:txBody>
      </p:sp>
    </p:spTree>
    <p:extLst>
      <p:ext uri="{BB962C8B-B14F-4D97-AF65-F5344CB8AC3E}">
        <p14:creationId xmlns:p14="http://schemas.microsoft.com/office/powerpoint/2010/main" val="3723963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01F3D2-BBD4-47BE-A491-22ED8CB38392}" type="datetimeFigureOut">
              <a:rPr lang="en-US" smtClean="0"/>
              <a:pPr/>
              <a:t>25-Nov-19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6A6C1C-09AB-466A-B1EC-65823AFB0948}" type="slidenum">
              <a:rPr lang="en-US" smtClean="0"/>
              <a:pPr/>
              <a:t>‹#›</a:t>
            </a:fld>
            <a:endParaRPr lang="en-US"/>
          </a:p>
        </p:txBody>
      </p:sp>
    </p:spTree>
    <p:extLst>
      <p:ext uri="{BB962C8B-B14F-4D97-AF65-F5344CB8AC3E}">
        <p14:creationId xmlns:p14="http://schemas.microsoft.com/office/powerpoint/2010/main" val="2449853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01F3D2-BBD4-47BE-A491-22ED8CB38392}" type="datetimeFigureOut">
              <a:rPr lang="en-US" smtClean="0"/>
              <a:pPr/>
              <a:t>25-Nov-19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6A6C1C-09AB-466A-B1EC-65823AFB0948}" type="slidenum">
              <a:rPr lang="en-US" smtClean="0"/>
              <a:pPr/>
              <a:t>‹#›</a:t>
            </a:fld>
            <a:endParaRPr lang="en-US"/>
          </a:p>
        </p:txBody>
      </p:sp>
    </p:spTree>
    <p:extLst>
      <p:ext uri="{BB962C8B-B14F-4D97-AF65-F5344CB8AC3E}">
        <p14:creationId xmlns:p14="http://schemas.microsoft.com/office/powerpoint/2010/main" val="1935314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1F3D2-BBD4-47BE-A491-22ED8CB38392}" type="datetimeFigureOut">
              <a:rPr lang="en-US" smtClean="0"/>
              <a:pPr/>
              <a:t>25-Nov-19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A6C1C-09AB-466A-B1EC-65823AFB0948}" type="slidenum">
              <a:rPr lang="en-US" smtClean="0"/>
              <a:pPr/>
              <a:t>‹#›</a:t>
            </a:fld>
            <a:endParaRPr lang="en-US"/>
          </a:p>
        </p:txBody>
      </p:sp>
    </p:spTree>
    <p:extLst>
      <p:ext uri="{BB962C8B-B14F-4D97-AF65-F5344CB8AC3E}">
        <p14:creationId xmlns:p14="http://schemas.microsoft.com/office/powerpoint/2010/main" val="2318656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1F3D2-BBD4-47BE-A491-22ED8CB38392}" type="datetimeFigureOut">
              <a:rPr lang="en-US" smtClean="0"/>
              <a:pPr/>
              <a:t>25-Nov-19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A6C1C-09AB-466A-B1EC-65823AFB0948}" type="slidenum">
              <a:rPr lang="en-US" smtClean="0"/>
              <a:pPr/>
              <a:t>‹#›</a:t>
            </a:fld>
            <a:endParaRPr lang="en-US"/>
          </a:p>
        </p:txBody>
      </p:sp>
    </p:spTree>
    <p:extLst>
      <p:ext uri="{BB962C8B-B14F-4D97-AF65-F5344CB8AC3E}">
        <p14:creationId xmlns:p14="http://schemas.microsoft.com/office/powerpoint/2010/main" val="3024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1F3D2-BBD4-47BE-A491-22ED8CB38392}" type="datetimeFigureOut">
              <a:rPr lang="en-US" smtClean="0"/>
              <a:pPr/>
              <a:t>25-Nov-19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A6C1C-09AB-466A-B1EC-65823AFB0948}" type="slidenum">
              <a:rPr lang="en-US" smtClean="0"/>
              <a:pPr/>
              <a:t>‹#›</a:t>
            </a:fld>
            <a:endParaRPr lang="en-US"/>
          </a:p>
        </p:txBody>
      </p:sp>
    </p:spTree>
    <p:extLst>
      <p:ext uri="{BB962C8B-B14F-4D97-AF65-F5344CB8AC3E}">
        <p14:creationId xmlns:p14="http://schemas.microsoft.com/office/powerpoint/2010/main" val="2398521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1F3D2-BBD4-47BE-A491-22ED8CB38392}" type="datetimeFigureOut">
              <a:rPr lang="en-US" smtClean="0"/>
              <a:pPr/>
              <a:t>25-Nov-19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A6C1C-09AB-466A-B1EC-65823AFB0948}" type="slidenum">
              <a:rPr lang="en-US" smtClean="0"/>
              <a:pPr/>
              <a:t>‹#›</a:t>
            </a:fld>
            <a:endParaRPr lang="en-US"/>
          </a:p>
        </p:txBody>
      </p:sp>
    </p:spTree>
    <p:extLst>
      <p:ext uri="{BB962C8B-B14F-4D97-AF65-F5344CB8AC3E}">
        <p14:creationId xmlns:p14="http://schemas.microsoft.com/office/powerpoint/2010/main" val="291798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01F3D2-BBD4-47BE-A491-22ED8CB38392}" type="datetimeFigureOut">
              <a:rPr lang="en-US" smtClean="0"/>
              <a:pPr/>
              <a:t>25-Nov-19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A6C1C-09AB-466A-B1EC-65823AFB0948}" type="slidenum">
              <a:rPr lang="en-US" smtClean="0"/>
              <a:pPr/>
              <a:t>‹#›</a:t>
            </a:fld>
            <a:endParaRPr lang="en-US"/>
          </a:p>
        </p:txBody>
      </p:sp>
    </p:spTree>
    <p:extLst>
      <p:ext uri="{BB962C8B-B14F-4D97-AF65-F5344CB8AC3E}">
        <p14:creationId xmlns:p14="http://schemas.microsoft.com/office/powerpoint/2010/main" val="3380568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01F3D2-BBD4-47BE-A491-22ED8CB38392}" type="datetimeFigureOut">
              <a:rPr lang="en-US" smtClean="0"/>
              <a:pPr/>
              <a:t>25-Nov-19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6A6C1C-09AB-466A-B1EC-65823AFB0948}" type="slidenum">
              <a:rPr lang="en-US" smtClean="0"/>
              <a:pPr/>
              <a:t>‹#›</a:t>
            </a:fld>
            <a:endParaRPr lang="en-US"/>
          </a:p>
        </p:txBody>
      </p:sp>
    </p:spTree>
    <p:extLst>
      <p:ext uri="{BB962C8B-B14F-4D97-AF65-F5344CB8AC3E}">
        <p14:creationId xmlns:p14="http://schemas.microsoft.com/office/powerpoint/2010/main" val="168981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01F3D2-BBD4-47BE-A491-22ED8CB38392}" type="datetimeFigureOut">
              <a:rPr lang="en-US" smtClean="0"/>
              <a:pPr/>
              <a:t>25-Nov-19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6A6C1C-09AB-466A-B1EC-65823AFB0948}" type="slidenum">
              <a:rPr lang="en-US" smtClean="0"/>
              <a:pPr/>
              <a:t>‹#›</a:t>
            </a:fld>
            <a:endParaRPr lang="en-US"/>
          </a:p>
        </p:txBody>
      </p:sp>
    </p:spTree>
    <p:extLst>
      <p:ext uri="{BB962C8B-B14F-4D97-AF65-F5344CB8AC3E}">
        <p14:creationId xmlns:p14="http://schemas.microsoft.com/office/powerpoint/2010/main" val="40002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1F3D2-BBD4-47BE-A491-22ED8CB38392}" type="datetimeFigureOut">
              <a:rPr lang="en-US" smtClean="0"/>
              <a:pPr/>
              <a:t>25-Nov-19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6A6C1C-09AB-466A-B1EC-65823AFB0948}" type="slidenum">
              <a:rPr lang="en-US" smtClean="0"/>
              <a:pPr/>
              <a:t>‹#›</a:t>
            </a:fld>
            <a:endParaRPr lang="en-US"/>
          </a:p>
        </p:txBody>
      </p:sp>
    </p:spTree>
    <p:extLst>
      <p:ext uri="{BB962C8B-B14F-4D97-AF65-F5344CB8AC3E}">
        <p14:creationId xmlns:p14="http://schemas.microsoft.com/office/powerpoint/2010/main" val="336724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1F3D2-BBD4-47BE-A491-22ED8CB38392}" type="datetimeFigureOut">
              <a:rPr lang="en-US" smtClean="0"/>
              <a:pPr/>
              <a:t>25-Nov-19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A6C1C-09AB-466A-B1EC-65823AFB0948}" type="slidenum">
              <a:rPr lang="en-US" smtClean="0"/>
              <a:pPr/>
              <a:t>‹#›</a:t>
            </a:fld>
            <a:endParaRPr lang="en-US"/>
          </a:p>
        </p:txBody>
      </p:sp>
    </p:spTree>
    <p:extLst>
      <p:ext uri="{BB962C8B-B14F-4D97-AF65-F5344CB8AC3E}">
        <p14:creationId xmlns:p14="http://schemas.microsoft.com/office/powerpoint/2010/main" val="74391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1F3D2-BBD4-47BE-A491-22ED8CB38392}" type="datetimeFigureOut">
              <a:rPr lang="en-US" smtClean="0"/>
              <a:pPr/>
              <a:t>25-Nov-19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A6C1C-09AB-466A-B1EC-65823AFB0948}" type="slidenum">
              <a:rPr lang="en-US" smtClean="0"/>
              <a:pPr/>
              <a:t>‹#›</a:t>
            </a:fld>
            <a:endParaRPr lang="en-US"/>
          </a:p>
        </p:txBody>
      </p:sp>
    </p:spTree>
    <p:extLst>
      <p:ext uri="{BB962C8B-B14F-4D97-AF65-F5344CB8AC3E}">
        <p14:creationId xmlns:p14="http://schemas.microsoft.com/office/powerpoint/2010/main" val="123344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101F3D2-BBD4-47BE-A491-22ED8CB38392}" type="datetimeFigureOut">
              <a:rPr lang="en-US" smtClean="0"/>
              <a:pPr/>
              <a:t>25-Nov-19</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6A6C1C-09AB-466A-B1EC-65823AFB0948}" type="slidenum">
              <a:rPr lang="en-US" smtClean="0"/>
              <a:pPr/>
              <a:t>‹#›</a:t>
            </a:fld>
            <a:endParaRPr lang="en-US"/>
          </a:p>
        </p:txBody>
      </p:sp>
    </p:spTree>
    <p:extLst>
      <p:ext uri="{BB962C8B-B14F-4D97-AF65-F5344CB8AC3E}">
        <p14:creationId xmlns:p14="http://schemas.microsoft.com/office/powerpoint/2010/main" val="3600659462"/>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9E8C1-F464-451B-8D22-07C38B5ABB90}"/>
              </a:ext>
            </a:extLst>
          </p:cNvPr>
          <p:cNvSpPr>
            <a:spLocks noGrp="1"/>
          </p:cNvSpPr>
          <p:nvPr>
            <p:ph type="ctrTitle"/>
          </p:nvPr>
        </p:nvSpPr>
        <p:spPr>
          <a:xfrm>
            <a:off x="365760" y="1149531"/>
            <a:ext cx="11826240" cy="849087"/>
          </a:xfrm>
        </p:spPr>
        <p:txBody>
          <a:bodyPr>
            <a:normAutofit/>
          </a:bodyPr>
          <a:lstStyle/>
          <a:p>
            <a:pPr algn="l"/>
            <a:r>
              <a:rPr lang="en-US" sz="4000" b="1" dirty="0">
                <a:latin typeface="Bodoni MT" panose="02070603080606020203" pitchFamily="18" charset="0"/>
              </a:rPr>
              <a:t>                    Fire Emergency Alert</a:t>
            </a:r>
          </a:p>
        </p:txBody>
      </p:sp>
      <p:sp>
        <p:nvSpPr>
          <p:cNvPr id="3" name="Subtitle 2">
            <a:extLst>
              <a:ext uri="{FF2B5EF4-FFF2-40B4-BE49-F238E27FC236}">
                <a16:creationId xmlns:a16="http://schemas.microsoft.com/office/drawing/2014/main" id="{258367F2-D22E-4E16-8B68-33597CB048F5}"/>
              </a:ext>
            </a:extLst>
          </p:cNvPr>
          <p:cNvSpPr>
            <a:spLocks noGrp="1"/>
          </p:cNvSpPr>
          <p:nvPr>
            <p:ph type="subTitle" idx="1"/>
          </p:nvPr>
        </p:nvSpPr>
        <p:spPr>
          <a:xfrm>
            <a:off x="4985238" y="3552092"/>
            <a:ext cx="6575391" cy="3205759"/>
          </a:xfrm>
        </p:spPr>
        <p:txBody>
          <a:bodyPr>
            <a:normAutofit fontScale="77500" lnSpcReduction="20000"/>
          </a:bodyPr>
          <a:lstStyle/>
          <a:p>
            <a:pPr algn="l"/>
            <a:r>
              <a:rPr lang="en-US" sz="2200" dirty="0">
                <a:latin typeface="Berlin Sans FB Demi" pitchFamily="34" charset="0"/>
              </a:rPr>
              <a:t>Name 1 :  </a:t>
            </a:r>
            <a:r>
              <a:rPr lang="en-US" sz="2200" dirty="0" err="1">
                <a:latin typeface="Berlin Sans FB Demi" pitchFamily="34" charset="0"/>
              </a:rPr>
              <a:t>Mahedi</a:t>
            </a:r>
            <a:r>
              <a:rPr lang="en-US" sz="2200" dirty="0">
                <a:latin typeface="Berlin Sans FB Demi" pitchFamily="34" charset="0"/>
              </a:rPr>
              <a:t> Hassan Shuvo</a:t>
            </a:r>
          </a:p>
          <a:p>
            <a:pPr algn="l"/>
            <a:r>
              <a:rPr lang="en-US" sz="2200" dirty="0">
                <a:latin typeface="Berlin Sans FB Demi" pitchFamily="34" charset="0"/>
              </a:rPr>
              <a:t>ID : 17101053</a:t>
            </a:r>
          </a:p>
          <a:p>
            <a:pPr algn="l"/>
            <a:r>
              <a:rPr lang="en-US" sz="2200" dirty="0">
                <a:latin typeface="Berlin Sans FB Demi" pitchFamily="34" charset="0"/>
              </a:rPr>
              <a:t>Name 2 : Myen Uddin Khondoker   </a:t>
            </a:r>
          </a:p>
          <a:p>
            <a:pPr algn="l"/>
            <a:r>
              <a:rPr lang="en-US" sz="2200" dirty="0">
                <a:latin typeface="Berlin Sans FB Demi" pitchFamily="34" charset="0"/>
              </a:rPr>
              <a:t>ID : 17101051</a:t>
            </a:r>
          </a:p>
          <a:p>
            <a:pPr algn="l"/>
            <a:r>
              <a:rPr lang="en-US" sz="2200" dirty="0">
                <a:latin typeface="Berlin Sans FB Demi" pitchFamily="34" charset="0"/>
              </a:rPr>
              <a:t>Name 3 : MD Shakib </a:t>
            </a:r>
            <a:r>
              <a:rPr lang="en-US" sz="2200" dirty="0" err="1">
                <a:latin typeface="Berlin Sans FB Demi" pitchFamily="34" charset="0"/>
              </a:rPr>
              <a:t>Uzzaman</a:t>
            </a:r>
            <a:r>
              <a:rPr lang="en-US" sz="2200" dirty="0">
                <a:latin typeface="Berlin Sans FB Demi" pitchFamily="34" charset="0"/>
              </a:rPr>
              <a:t>  </a:t>
            </a:r>
          </a:p>
          <a:p>
            <a:pPr algn="l"/>
            <a:r>
              <a:rPr lang="en-US" sz="2200" dirty="0">
                <a:latin typeface="Berlin Sans FB Demi" pitchFamily="34" charset="0"/>
              </a:rPr>
              <a:t>ID : 17101061</a:t>
            </a:r>
          </a:p>
          <a:p>
            <a:pPr algn="l"/>
            <a:endParaRPr lang="en-US" sz="2200" dirty="0">
              <a:latin typeface="Berlin Sans FB Demi" pitchFamily="34" charset="0"/>
            </a:endParaRPr>
          </a:p>
          <a:p>
            <a:r>
              <a:rPr lang="en-US" dirty="0"/>
              <a:t> </a:t>
            </a:r>
          </a:p>
        </p:txBody>
      </p:sp>
    </p:spTree>
    <p:extLst>
      <p:ext uri="{BB962C8B-B14F-4D97-AF65-F5344CB8AC3E}">
        <p14:creationId xmlns:p14="http://schemas.microsoft.com/office/powerpoint/2010/main" val="1607479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4FC7-B302-4B28-8EFB-54255658C9D6}"/>
              </a:ext>
            </a:extLst>
          </p:cNvPr>
          <p:cNvSpPr>
            <a:spLocks noGrp="1"/>
          </p:cNvSpPr>
          <p:nvPr>
            <p:ph type="title"/>
          </p:nvPr>
        </p:nvSpPr>
        <p:spPr/>
        <p:txBody>
          <a:bodyPr/>
          <a:lstStyle/>
          <a:p>
            <a:r>
              <a:rPr lang="en-US" b="1" dirty="0"/>
              <a:t>Our Motivation</a:t>
            </a:r>
          </a:p>
        </p:txBody>
      </p:sp>
      <p:sp>
        <p:nvSpPr>
          <p:cNvPr id="3" name="Content Placeholder 2">
            <a:extLst>
              <a:ext uri="{FF2B5EF4-FFF2-40B4-BE49-F238E27FC236}">
                <a16:creationId xmlns:a16="http://schemas.microsoft.com/office/drawing/2014/main" id="{AFCDBB27-7D6D-4CA4-8EA8-771882074887}"/>
              </a:ext>
            </a:extLst>
          </p:cNvPr>
          <p:cNvSpPr>
            <a:spLocks noGrp="1"/>
          </p:cNvSpPr>
          <p:nvPr>
            <p:ph idx="1"/>
          </p:nvPr>
        </p:nvSpPr>
        <p:spPr>
          <a:xfrm>
            <a:off x="685802" y="2142068"/>
            <a:ext cx="11421206" cy="4636801"/>
          </a:xfrm>
        </p:spPr>
        <p:txBody>
          <a:bodyPr>
            <a:normAutofit/>
          </a:bodyPr>
          <a:lstStyle/>
          <a:p>
            <a:r>
              <a:rPr lang="en-US" sz="2400" dirty="0"/>
              <a:t>Amongst the occurred disasters happened in the resident area, fires have been known as the dangerous tragedy that could cause destruction, property and life losses. In many disasters, fires have become recurrent, destructive and most influential disasters if compared to others hazards. With the rapid development of urban construction.</a:t>
            </a:r>
          </a:p>
          <a:p>
            <a:endParaRPr lang="en-US" sz="2000" dirty="0"/>
          </a:p>
          <a:p>
            <a:r>
              <a:rPr lang="en-US" sz="2400" dirty="0"/>
              <a:t>Fires in the households are often triggered by many common factors investigated which are from cooking equipment, smoking in the house, electrical appliances, candles, curious children, faulty wiring and many more.</a:t>
            </a:r>
          </a:p>
          <a:p>
            <a:endParaRPr lang="en-US" sz="2000" dirty="0">
              <a:cs typeface="Arial" pitchFamily="34" charset="0"/>
            </a:endParaRPr>
          </a:p>
        </p:txBody>
      </p:sp>
    </p:spTree>
    <p:extLst>
      <p:ext uri="{BB962C8B-B14F-4D97-AF65-F5344CB8AC3E}">
        <p14:creationId xmlns:p14="http://schemas.microsoft.com/office/powerpoint/2010/main" val="42898767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AE1E3-3FB9-464D-8A7B-2B5753A545F5}"/>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524A9991-A3BB-4208-BF0F-1F3BEAB9F40C}"/>
              </a:ext>
            </a:extLst>
          </p:cNvPr>
          <p:cNvSpPr>
            <a:spLocks noGrp="1"/>
          </p:cNvSpPr>
          <p:nvPr>
            <p:ph idx="1"/>
          </p:nvPr>
        </p:nvSpPr>
        <p:spPr/>
        <p:txBody>
          <a:bodyPr/>
          <a:lstStyle/>
          <a:p>
            <a:r>
              <a:rPr lang="en-US" sz="2400" dirty="0">
                <a:cs typeface="Arial" pitchFamily="34" charset="0"/>
              </a:rPr>
              <a:t>According to a report of Dhaka Tribune, Fire incidents in Bangladesh triple over 22 years. An average of 53 fires happened daily, in 2018!</a:t>
            </a:r>
          </a:p>
          <a:p>
            <a:endParaRPr lang="en-US" sz="2400" dirty="0">
              <a:cs typeface="Arial" pitchFamily="34" charset="0"/>
            </a:endParaRPr>
          </a:p>
          <a:p>
            <a:r>
              <a:rPr lang="en-US" sz="2400" dirty="0">
                <a:cs typeface="Arial" pitchFamily="34" charset="0"/>
              </a:rPr>
              <a:t>During disasters like fire people panic easily and doesn’t have the right idea what to do. </a:t>
            </a:r>
            <a:endParaRPr lang="en-US" sz="2400" dirty="0"/>
          </a:p>
          <a:p>
            <a:endParaRPr lang="en-US" dirty="0"/>
          </a:p>
        </p:txBody>
      </p:sp>
    </p:spTree>
    <p:extLst>
      <p:ext uri="{BB962C8B-B14F-4D97-AF65-F5344CB8AC3E}">
        <p14:creationId xmlns:p14="http://schemas.microsoft.com/office/powerpoint/2010/main" val="3882429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FBAF-7B04-467F-8AA3-15E9CC3E2B15}"/>
              </a:ext>
            </a:extLst>
          </p:cNvPr>
          <p:cNvSpPr>
            <a:spLocks noGrp="1"/>
          </p:cNvSpPr>
          <p:nvPr>
            <p:ph type="title"/>
          </p:nvPr>
        </p:nvSpPr>
        <p:spPr/>
        <p:txBody>
          <a:bodyPr/>
          <a:lstStyle/>
          <a:p>
            <a:r>
              <a:rPr lang="en-US" dirty="0"/>
              <a:t>Our goal</a:t>
            </a:r>
          </a:p>
        </p:txBody>
      </p:sp>
      <p:sp>
        <p:nvSpPr>
          <p:cNvPr id="3" name="Content Placeholder 2">
            <a:extLst>
              <a:ext uri="{FF2B5EF4-FFF2-40B4-BE49-F238E27FC236}">
                <a16:creationId xmlns:a16="http://schemas.microsoft.com/office/drawing/2014/main" id="{0B1DABF7-B10B-4C14-9770-8FAC6DA8691E}"/>
              </a:ext>
            </a:extLst>
          </p:cNvPr>
          <p:cNvSpPr>
            <a:spLocks noGrp="1"/>
          </p:cNvSpPr>
          <p:nvPr>
            <p:ph idx="1"/>
          </p:nvPr>
        </p:nvSpPr>
        <p:spPr/>
        <p:txBody>
          <a:bodyPr>
            <a:normAutofit/>
          </a:bodyPr>
          <a:lstStyle/>
          <a:p>
            <a:r>
              <a:rPr lang="en-US" sz="2400" dirty="0"/>
              <a:t>Our goal is to build a cheap effective emergency system that will help the average people to fight fire hazard. The system will inform the govt. emergency system about the fire. After sensing the fire the system will call 999(emergency number) and inform the authority about the fire. A pre -recorded message will inform the location of the fire so that the fire service team can come as soon as possible.</a:t>
            </a:r>
          </a:p>
        </p:txBody>
      </p:sp>
    </p:spTree>
    <p:extLst>
      <p:ext uri="{BB962C8B-B14F-4D97-AF65-F5344CB8AC3E}">
        <p14:creationId xmlns:p14="http://schemas.microsoft.com/office/powerpoint/2010/main" val="298574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AC1E1-130D-4572-AA95-9F8844D69E6B}"/>
              </a:ext>
            </a:extLst>
          </p:cNvPr>
          <p:cNvSpPr>
            <a:spLocks noGrp="1"/>
          </p:cNvSpPr>
          <p:nvPr>
            <p:ph type="title"/>
          </p:nvPr>
        </p:nvSpPr>
        <p:spPr/>
        <p:txBody>
          <a:bodyPr/>
          <a:lstStyle/>
          <a:p>
            <a:r>
              <a:rPr lang="en-US" b="1" dirty="0"/>
              <a:t>Features</a:t>
            </a:r>
          </a:p>
        </p:txBody>
      </p:sp>
      <p:sp>
        <p:nvSpPr>
          <p:cNvPr id="3" name="Content Placeholder 2">
            <a:extLst>
              <a:ext uri="{FF2B5EF4-FFF2-40B4-BE49-F238E27FC236}">
                <a16:creationId xmlns:a16="http://schemas.microsoft.com/office/drawing/2014/main" id="{4AA52919-7C70-4474-81C0-006287485073}"/>
              </a:ext>
            </a:extLst>
          </p:cNvPr>
          <p:cNvSpPr>
            <a:spLocks noGrp="1"/>
          </p:cNvSpPr>
          <p:nvPr>
            <p:ph idx="1"/>
          </p:nvPr>
        </p:nvSpPr>
        <p:spPr/>
        <p:txBody>
          <a:bodyPr>
            <a:normAutofit/>
          </a:bodyPr>
          <a:lstStyle/>
          <a:p>
            <a:pPr>
              <a:buFontTx/>
              <a:buChar char="-"/>
            </a:pPr>
            <a:r>
              <a:rPr lang="en-US" sz="2400" dirty="0"/>
              <a:t>The system will trigger an alarm after sensing the fire.</a:t>
            </a:r>
          </a:p>
          <a:p>
            <a:pPr>
              <a:buFontTx/>
              <a:buChar char="-"/>
            </a:pPr>
            <a:r>
              <a:rPr lang="en-US" sz="2400" dirty="0"/>
              <a:t>The system will send emergency alert message to the user .</a:t>
            </a:r>
          </a:p>
          <a:p>
            <a:pPr>
              <a:buFontTx/>
              <a:buChar char="-"/>
            </a:pPr>
            <a:r>
              <a:rPr lang="en-US" sz="2400" dirty="0"/>
              <a:t>The system will call the emergency number automatically.</a:t>
            </a:r>
          </a:p>
          <a:p>
            <a:pPr>
              <a:buFontTx/>
              <a:buChar char="-"/>
            </a:pPr>
            <a:r>
              <a:rPr lang="en-US" sz="2400" dirty="0"/>
              <a:t>In the emergency call the system will play a pre-recorded message with the location of the fire .</a:t>
            </a:r>
          </a:p>
        </p:txBody>
      </p:sp>
    </p:spTree>
    <p:extLst>
      <p:ext uri="{BB962C8B-B14F-4D97-AF65-F5344CB8AC3E}">
        <p14:creationId xmlns:p14="http://schemas.microsoft.com/office/powerpoint/2010/main" val="23800983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BA268-0574-4C8C-B33E-0425AA3D37C2}"/>
              </a:ext>
            </a:extLst>
          </p:cNvPr>
          <p:cNvSpPr>
            <a:spLocks noGrp="1"/>
          </p:cNvSpPr>
          <p:nvPr>
            <p:ph type="title"/>
          </p:nvPr>
        </p:nvSpPr>
        <p:spPr>
          <a:xfrm>
            <a:off x="474786" y="606669"/>
            <a:ext cx="10131425" cy="1456267"/>
          </a:xfrm>
        </p:spPr>
        <p:txBody>
          <a:bodyPr/>
          <a:lstStyle/>
          <a:p>
            <a:r>
              <a:rPr lang="en-US" dirty="0"/>
              <a:t>Components</a:t>
            </a:r>
          </a:p>
        </p:txBody>
      </p:sp>
      <p:sp>
        <p:nvSpPr>
          <p:cNvPr id="10" name="Content Placeholder 9">
            <a:extLst>
              <a:ext uri="{FF2B5EF4-FFF2-40B4-BE49-F238E27FC236}">
                <a16:creationId xmlns:a16="http://schemas.microsoft.com/office/drawing/2014/main" id="{1E2B0568-F791-44EF-83E9-BDC68A870F5A}"/>
              </a:ext>
            </a:extLst>
          </p:cNvPr>
          <p:cNvSpPr>
            <a:spLocks noGrp="1"/>
          </p:cNvSpPr>
          <p:nvPr>
            <p:ph idx="1"/>
          </p:nvPr>
        </p:nvSpPr>
        <p:spPr>
          <a:xfrm>
            <a:off x="685802" y="2142068"/>
            <a:ext cx="10131425" cy="4584047"/>
          </a:xfrm>
        </p:spPr>
        <p:txBody>
          <a:bodyPr/>
          <a:lstStyle/>
          <a:p>
            <a:pPr>
              <a:buFontTx/>
              <a:buChar char="-"/>
            </a:pPr>
            <a:r>
              <a:rPr lang="en-US" sz="2400" dirty="0"/>
              <a:t>Arduino Uno.</a:t>
            </a:r>
          </a:p>
          <a:p>
            <a:pPr>
              <a:buFontTx/>
              <a:buChar char="-"/>
            </a:pPr>
            <a:r>
              <a:rPr lang="en-US" sz="2400" dirty="0"/>
              <a:t>GSM SIM900A Shield.</a:t>
            </a:r>
          </a:p>
          <a:p>
            <a:pPr>
              <a:buFontTx/>
              <a:buChar char="-"/>
            </a:pPr>
            <a:r>
              <a:rPr lang="en-US" sz="2400" dirty="0"/>
              <a:t>SD Card Shield.</a:t>
            </a:r>
          </a:p>
          <a:p>
            <a:pPr>
              <a:buFontTx/>
              <a:buChar char="-"/>
            </a:pPr>
            <a:r>
              <a:rPr lang="en-US" sz="2400" dirty="0"/>
              <a:t>Smoke, Heat Sensor.</a:t>
            </a:r>
          </a:p>
          <a:p>
            <a:pPr>
              <a:buFontTx/>
              <a:buChar char="-"/>
            </a:pPr>
            <a:r>
              <a:rPr lang="en-US" sz="2400" dirty="0"/>
              <a:t>Speaker.</a:t>
            </a:r>
          </a:p>
          <a:p>
            <a:pPr>
              <a:buFontTx/>
              <a:buChar char="-"/>
            </a:pPr>
            <a:r>
              <a:rPr lang="en-US" sz="2400" dirty="0"/>
              <a:t>Necessary Wires.</a:t>
            </a:r>
          </a:p>
          <a:p>
            <a:pPr>
              <a:buFontTx/>
              <a:buChar char="-"/>
            </a:pPr>
            <a:endParaRPr lang="en-US" dirty="0"/>
          </a:p>
        </p:txBody>
      </p:sp>
    </p:spTree>
    <p:extLst>
      <p:ext uri="{BB962C8B-B14F-4D97-AF65-F5344CB8AC3E}">
        <p14:creationId xmlns:p14="http://schemas.microsoft.com/office/powerpoint/2010/main" val="30779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4392" y="1273388"/>
            <a:ext cx="10131425" cy="3649133"/>
          </a:xfrm>
        </p:spPr>
        <p:txBody>
          <a:bodyPr>
            <a:normAutofit/>
          </a:bodyPr>
          <a:lstStyle/>
          <a:p>
            <a:r>
              <a:rPr lang="en-US" sz="6000" dirty="0">
                <a:latin typeface="Bahnschrift SemiBold Condensed" panose="020B0502040204020203" pitchFamily="34" charset="0"/>
              </a:rPr>
              <a:t>                 </a:t>
            </a:r>
            <a:r>
              <a:rPr lang="en-US" sz="6000" dirty="0">
                <a:latin typeface="Berlin Sans FB" panose="020E0602020502020306" pitchFamily="34" charset="0"/>
              </a:rPr>
              <a:t>Thank You.</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435</TotalTime>
  <Words>331</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Bahnschrift SemiBold Condensed</vt:lpstr>
      <vt:lpstr>Berlin Sans FB</vt:lpstr>
      <vt:lpstr>Berlin Sans FB Demi</vt:lpstr>
      <vt:lpstr>Bodoni MT</vt:lpstr>
      <vt:lpstr>Bookman Old Style</vt:lpstr>
      <vt:lpstr>Rockwell</vt:lpstr>
      <vt:lpstr>Damask</vt:lpstr>
      <vt:lpstr>                    Fire Emergency Alert</vt:lpstr>
      <vt:lpstr>Our Motivation</vt:lpstr>
      <vt:lpstr>Motivation</vt:lpstr>
      <vt:lpstr>Our goal</vt:lpstr>
      <vt:lpstr>Features</vt:lpstr>
      <vt:lpstr>Components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Ticket Booking Management System</dc:title>
  <dc:creator>Myen Uddin Sharif</dc:creator>
  <cp:lastModifiedBy>Myen Uddin Sharif</cp:lastModifiedBy>
  <cp:revision>48</cp:revision>
  <dcterms:created xsi:type="dcterms:W3CDTF">2019-04-22T09:49:02Z</dcterms:created>
  <dcterms:modified xsi:type="dcterms:W3CDTF">2019-11-25T16:00:46Z</dcterms:modified>
</cp:coreProperties>
</file>