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99" r:id="rId2"/>
    <p:sldId id="306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3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 autoAdjust="0"/>
    <p:restoredTop sz="58449" autoAdjust="0"/>
  </p:normalViewPr>
  <p:slideViewPr>
    <p:cSldViewPr>
      <p:cViewPr varScale="1">
        <p:scale>
          <a:sx n="62" d="100"/>
          <a:sy n="62" d="100"/>
        </p:scale>
        <p:origin x="30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2" d="100"/>
          <a:sy n="122" d="100"/>
        </p:scale>
        <p:origin x="-499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2018. 7. 2.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7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 userDrawn="1"/>
        </p:nvSpPr>
        <p:spPr>
          <a:xfrm rot="20058041">
            <a:off x="3755344" y="4212483"/>
            <a:ext cx="2630016" cy="2197968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rot="1630265">
            <a:off x="4714712" y="3331042"/>
            <a:ext cx="3839911" cy="281448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1630265">
            <a:off x="6154872" y="3214348"/>
            <a:ext cx="3839911" cy="281448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1630265">
            <a:off x="2770496" y="3322060"/>
            <a:ext cx="3839911" cy="281448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 userDrawn="1"/>
        </p:nvSpPr>
        <p:spPr>
          <a:xfrm rot="1630265">
            <a:off x="355552" y="4916611"/>
            <a:ext cx="2453354" cy="1461891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 userDrawn="1"/>
        </p:nvSpPr>
        <p:spPr>
          <a:xfrm rot="20360799">
            <a:off x="5607783" y="4560452"/>
            <a:ext cx="3328975" cy="178170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2018. 7. 2.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2018. 7. 2.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C06C-6E10-C440-B541-E987A0B297B3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26C8-3477-294F-8973-1CECF6FA0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2018. 7. 2.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2018. 7. 2.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2018. 7. 2.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2018. 7. 2.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2018. 7. 2.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2018. 7. 2.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2018. 7. 2.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2018. 7. 2.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2018. 7. 2.</a:t>
            </a:fld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flipV="1">
            <a:off x="0" y="0"/>
            <a:ext cx="6950496" cy="432048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 flipV="1">
            <a:off x="2193504" y="6425952"/>
            <a:ext cx="6950496" cy="43204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67314" y="64628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45456"/>
            <a:ext cx="6858000" cy="2387600"/>
          </a:xfrm>
        </p:spPr>
        <p:txBody>
          <a:bodyPr/>
          <a:lstStyle/>
          <a:p>
            <a:r>
              <a:rPr lang="ko-KR" altLang="en-US" dirty="0" smtClean="0"/>
              <a:t>피로그래밍 </a:t>
            </a:r>
            <a:r>
              <a:rPr lang="en-US" altLang="ko-KR" dirty="0" smtClean="0"/>
              <a:t>9</a:t>
            </a:r>
            <a:r>
              <a:rPr lang="ko-KR" altLang="en-US" dirty="0" smtClean="0"/>
              <a:t>기</a:t>
            </a:r>
            <a:br>
              <a:rPr lang="ko-KR" alt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03476"/>
            <a:ext cx="6858000" cy="1655762"/>
          </a:xfrm>
        </p:spPr>
        <p:txBody>
          <a:bodyPr/>
          <a:lstStyle/>
          <a:p>
            <a:endParaRPr lang="ko-KR" altLang="en-US" dirty="0" smtClean="0"/>
          </a:p>
          <a:p>
            <a:r>
              <a:rPr lang="ko-KR" altLang="en-US" dirty="0" smtClean="0"/>
              <a:t>멘토 손준혁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420338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프로그램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810" y="3668678"/>
            <a:ext cx="6002976" cy="11252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어떤 문제를 해결하기 위해 컴퓨터에게 주어지는 처리 방법과 순서를 기술한 일련의 </a:t>
            </a:r>
            <a:r>
              <a:rPr lang="ko-KR" altLang="en-US" b="1" dirty="0"/>
              <a:t>명령문의 집합체</a:t>
            </a:r>
            <a:r>
              <a:rPr lang="en-US" altLang="ko-KR" dirty="0"/>
              <a:t> by google.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4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420338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프로그램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810" y="3668678"/>
            <a:ext cx="6002976" cy="11252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Data</a:t>
            </a:r>
            <a:r>
              <a:rPr lang="ko-KR" altLang="en-US" dirty="0"/>
              <a:t>와 </a:t>
            </a:r>
            <a:r>
              <a:rPr lang="en-US" altLang="ko-KR" dirty="0"/>
              <a:t>Data</a:t>
            </a:r>
            <a:r>
              <a:rPr lang="ko-KR" altLang="en-US" dirty="0"/>
              <a:t>에 대한 처리</a:t>
            </a:r>
          </a:p>
        </p:txBody>
      </p:sp>
    </p:spTree>
    <p:extLst>
      <p:ext uri="{BB962C8B-B14F-4D97-AF65-F5344CB8AC3E}">
        <p14:creationId xmlns:p14="http://schemas.microsoft.com/office/powerpoint/2010/main" val="180820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420338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프로그래밍 공부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810" y="3668678"/>
            <a:ext cx="6002976" cy="11252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다룰 수 있는 </a:t>
            </a:r>
            <a:r>
              <a:rPr lang="en-US" altLang="ko-KR" dirty="0"/>
              <a:t>Data</a:t>
            </a:r>
            <a:r>
              <a:rPr lang="ko-KR" altLang="en-US" dirty="0"/>
              <a:t>의 형태와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Data </a:t>
            </a:r>
            <a:r>
              <a:rPr lang="ko-KR" altLang="en-US" dirty="0"/>
              <a:t>별 가능한 처리 방법을 배우는 것</a:t>
            </a:r>
            <a:r>
              <a:rPr lang="en-US" altLang="ko-KR" dirty="0"/>
              <a:t>. </a:t>
            </a:r>
            <a:r>
              <a:rPr lang="ko-KR" altLang="en-US" sz="1050" dirty="0">
                <a:solidFill>
                  <a:srgbClr val="FF0000"/>
                </a:solidFill>
              </a:rPr>
              <a:t>에서 출발</a:t>
            </a:r>
            <a:r>
              <a:rPr lang="en-US" altLang="ko-KR" sz="1050" dirty="0">
                <a:solidFill>
                  <a:srgbClr val="FF0000"/>
                </a:solidFill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5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420338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en-US" altLang="ko-KR" sz="3000" dirty="0"/>
              <a:t>Python </a:t>
            </a:r>
            <a:r>
              <a:rPr lang="ko-KR" altLang="en-US" sz="3000" dirty="0"/>
              <a:t>학습 순서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2617E0-0416-4D22-B90C-7A8A1FD12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5641" y="3429000"/>
            <a:ext cx="2547257" cy="202925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50" dirty="0"/>
              <a:t>1. </a:t>
            </a:r>
            <a:r>
              <a:rPr lang="ko-KR" altLang="en-US" sz="1050" dirty="0"/>
              <a:t>자료형 공부</a:t>
            </a:r>
            <a:endParaRPr lang="en-US" altLang="ko-KR" sz="1050" dirty="0"/>
          </a:p>
          <a:p>
            <a:pPr algn="l">
              <a:lnSpc>
                <a:spcPct val="150000"/>
              </a:lnSpc>
            </a:pPr>
            <a:r>
              <a:rPr lang="en-US" altLang="ko-KR" sz="1050" dirty="0"/>
              <a:t>      -</a:t>
            </a:r>
            <a:r>
              <a:rPr lang="ko-KR" altLang="en-US" sz="1050" dirty="0"/>
              <a:t>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,</a:t>
            </a:r>
            <a:r>
              <a:rPr lang="ko-KR" altLang="en-US" sz="1050" dirty="0"/>
              <a:t> </a:t>
            </a:r>
            <a:r>
              <a:rPr lang="en-US" altLang="ko-KR" sz="1050" dirty="0"/>
              <a:t>float,</a:t>
            </a:r>
            <a:r>
              <a:rPr lang="ko-KR" altLang="en-US" sz="1050" dirty="0"/>
              <a:t> </a:t>
            </a:r>
            <a:r>
              <a:rPr lang="en-US" altLang="ko-KR" sz="1050" dirty="0" err="1"/>
              <a:t>str</a:t>
            </a:r>
            <a:r>
              <a:rPr lang="en-US" altLang="ko-KR" sz="1050" dirty="0"/>
              <a:t>,</a:t>
            </a:r>
            <a:r>
              <a:rPr lang="ko-KR" altLang="en-US" sz="1050" dirty="0"/>
              <a:t> </a:t>
            </a:r>
            <a:r>
              <a:rPr lang="en-US" altLang="ko-KR" sz="1050" dirty="0"/>
              <a:t>list, tuple, </a:t>
            </a:r>
            <a:r>
              <a:rPr lang="en-US" altLang="ko-KR" sz="1050" dirty="0" err="1"/>
              <a:t>dict</a:t>
            </a:r>
            <a:endParaRPr lang="en-US" altLang="ko-KR" sz="1050" dirty="0"/>
          </a:p>
          <a:p>
            <a:pPr algn="l">
              <a:lnSpc>
                <a:spcPct val="150000"/>
              </a:lnSpc>
            </a:pPr>
            <a:r>
              <a:rPr lang="en-US" altLang="ko-KR" sz="1050" dirty="0"/>
              <a:t>2. </a:t>
            </a:r>
            <a:r>
              <a:rPr lang="ko-KR" altLang="en-US" sz="1050" dirty="0"/>
              <a:t>기본 문법</a:t>
            </a:r>
            <a:endParaRPr lang="en-US" altLang="ko-KR" sz="1050" dirty="0"/>
          </a:p>
          <a:p>
            <a:pPr algn="l">
              <a:lnSpc>
                <a:spcPct val="150000"/>
              </a:lnSpc>
            </a:pPr>
            <a:r>
              <a:rPr lang="en-US" altLang="ko-KR" sz="1050" dirty="0"/>
              <a:t>      - </a:t>
            </a:r>
            <a:r>
              <a:rPr lang="ko-KR" altLang="en-US" sz="1050" dirty="0"/>
              <a:t>조건식</a:t>
            </a:r>
            <a:r>
              <a:rPr lang="en-US" altLang="ko-KR" sz="1050" dirty="0"/>
              <a:t>, </a:t>
            </a:r>
            <a:r>
              <a:rPr lang="ko-KR" altLang="en-US" sz="1050" dirty="0"/>
              <a:t>조건문</a:t>
            </a:r>
            <a:r>
              <a:rPr lang="en-US" altLang="ko-KR" sz="1050" dirty="0"/>
              <a:t>, </a:t>
            </a:r>
            <a:r>
              <a:rPr lang="ko-KR" altLang="en-US" sz="1050" dirty="0"/>
              <a:t>반복자</a:t>
            </a:r>
            <a:r>
              <a:rPr lang="en-US" altLang="ko-KR" sz="1050" dirty="0"/>
              <a:t>, </a:t>
            </a:r>
            <a:r>
              <a:rPr lang="ko-KR" altLang="en-US" sz="1050" dirty="0"/>
              <a:t>반복문</a:t>
            </a:r>
            <a:endParaRPr lang="en-US" altLang="ko-KR" sz="1050" dirty="0"/>
          </a:p>
          <a:p>
            <a:pPr algn="l">
              <a:lnSpc>
                <a:spcPct val="150000"/>
              </a:lnSpc>
            </a:pPr>
            <a:r>
              <a:rPr lang="en-US" altLang="ko-KR" sz="1050" dirty="0"/>
              <a:t>3. </a:t>
            </a:r>
            <a:r>
              <a:rPr lang="ko-KR" altLang="en-US" sz="1050" dirty="0"/>
              <a:t>함수</a:t>
            </a:r>
            <a:endParaRPr lang="en-US" altLang="ko-KR" sz="1050" dirty="0"/>
          </a:p>
          <a:p>
            <a:pPr algn="l">
              <a:lnSpc>
                <a:spcPct val="150000"/>
              </a:lnSpc>
            </a:pPr>
            <a:r>
              <a:rPr lang="en-US" altLang="ko-KR" sz="1050" dirty="0"/>
              <a:t>4. </a:t>
            </a:r>
            <a:r>
              <a:rPr lang="ko-KR" altLang="en-US" sz="1050" dirty="0"/>
              <a:t>클래스</a:t>
            </a:r>
            <a:endParaRPr lang="en-US" altLang="ko-KR" sz="1050" dirty="0"/>
          </a:p>
          <a:p>
            <a:pPr algn="l">
              <a:lnSpc>
                <a:spcPct val="150000"/>
              </a:lnSpc>
            </a:pPr>
            <a:r>
              <a:rPr lang="en-US" altLang="ko-KR" sz="1050" dirty="0"/>
              <a:t>5. </a:t>
            </a:r>
            <a:r>
              <a:rPr lang="ko-KR" altLang="en-US" sz="1050" dirty="0"/>
              <a:t>패키지 임포트</a:t>
            </a:r>
            <a:r>
              <a:rPr lang="en-US" altLang="ko-KR" sz="1050" dirty="0"/>
              <a:t>, </a:t>
            </a:r>
            <a:r>
              <a:rPr lang="ko-KR" altLang="en-US" sz="1050" dirty="0"/>
              <a:t>예외처리 등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77771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3D0B03-B66D-4AF7-8E8D-0E5D1F77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528" y="2817776"/>
            <a:ext cx="1076944" cy="1222448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92375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97374"/>
            <a:ext cx="6858000" cy="1655762"/>
          </a:xfrm>
        </p:spPr>
        <p:txBody>
          <a:bodyPr/>
          <a:lstStyle/>
          <a:p>
            <a:r>
              <a:rPr lang="ko-KR" altLang="en-US" dirty="0" smtClean="0"/>
              <a:t>본 자료는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기 정우철</a:t>
            </a:r>
            <a:r>
              <a:rPr lang="en-US" altLang="ko-KR" dirty="0" smtClean="0"/>
              <a:t>(3</a:t>
            </a:r>
            <a:r>
              <a:rPr lang="ko-KR" altLang="en-US" dirty="0" smtClean="0"/>
              <a:t>기 선배님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강사님의 자료를 </a:t>
            </a:r>
          </a:p>
          <a:p>
            <a:r>
              <a:rPr lang="ko-KR" altLang="en-US" dirty="0" smtClean="0"/>
              <a:t>바탕으로 재구성 하였습니다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26C8-3477-294F-8973-1CECF6FA0A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3074967"/>
            <a:ext cx="4432465" cy="70806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51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420338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en-US" altLang="ko-KR" sz="3000" dirty="0"/>
              <a:t>Python?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249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420338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en-US" altLang="ko-KR" sz="3000" dirty="0"/>
              <a:t>Python?</a:t>
            </a:r>
            <a:endParaRPr lang="ko-KR" alt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2617E0-0416-4D22-B90C-7A8A1FD12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4299" y="3598224"/>
            <a:ext cx="4488872" cy="202925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dirty="0"/>
              <a:t>귀도 반 로섬이 만든 프로그래밍 언어</a:t>
            </a:r>
            <a:endParaRPr lang="en-US" altLang="ko-KR" dirty="0"/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dirty="0"/>
              <a:t>인터프레터식 언어</a:t>
            </a:r>
            <a:endParaRPr lang="en-US" altLang="ko-KR" dirty="0"/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dirty="0"/>
              <a:t>동적 타이핑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19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420338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프로그래밍 언어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6919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420338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프로그래밍 언어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68678"/>
            <a:ext cx="9144000" cy="613119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프로그래밍에 사용하는 언어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09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420338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프로그래밍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2788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420338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프로그래밍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566" y="3668678"/>
            <a:ext cx="2274867" cy="35785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프로그램을 만드는 것</a:t>
            </a:r>
          </a:p>
        </p:txBody>
      </p:sp>
    </p:spTree>
    <p:extLst>
      <p:ext uri="{BB962C8B-B14F-4D97-AF65-F5344CB8AC3E}">
        <p14:creationId xmlns:p14="http://schemas.microsoft.com/office/powerpoint/2010/main" val="133243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9295</TotalTime>
  <Words>147</Words>
  <Application>Microsoft Macintosh PowerPoint</Application>
  <PresentationFormat>On-screen Show (4:3)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맑은 고딕</vt:lpstr>
      <vt:lpstr>Noto Sans Korean Bold</vt:lpstr>
      <vt:lpstr>Noto Sans Korean Medium</vt:lpstr>
      <vt:lpstr>Arial</vt:lpstr>
      <vt:lpstr>Office 테마</vt:lpstr>
      <vt:lpstr>피로그래밍 9기 </vt:lpstr>
      <vt:lpstr>PowerPoint Presentation</vt:lpstr>
      <vt:lpstr>Python</vt:lpstr>
      <vt:lpstr>Python?</vt:lpstr>
      <vt:lpstr>Python?</vt:lpstr>
      <vt:lpstr>프로그래밍 언어?</vt:lpstr>
      <vt:lpstr>프로그래밍 언어?</vt:lpstr>
      <vt:lpstr>프로그래밍?</vt:lpstr>
      <vt:lpstr>프로그래밍?</vt:lpstr>
      <vt:lpstr>프로그램?</vt:lpstr>
      <vt:lpstr>프로그램?</vt:lpstr>
      <vt:lpstr>프로그래밍 공부</vt:lpstr>
      <vt:lpstr>Python 학습 순서</vt:lpstr>
      <vt:lpstr>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Microsoft Office User</cp:lastModifiedBy>
  <cp:revision>144</cp:revision>
  <dcterms:created xsi:type="dcterms:W3CDTF">2014-08-30T22:01:36Z</dcterms:created>
  <dcterms:modified xsi:type="dcterms:W3CDTF">2018-07-02T02:37:49Z</dcterms:modified>
</cp:coreProperties>
</file>