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80" r:id="rId6"/>
    <p:sldId id="273" r:id="rId7"/>
    <p:sldId id="275" r:id="rId8"/>
    <p:sldId id="281" r:id="rId9"/>
    <p:sldId id="271" r:id="rId10"/>
    <p:sldId id="257" r:id="rId11"/>
    <p:sldId id="279" r:id="rId12"/>
    <p:sldId id="282" r:id="rId13"/>
    <p:sldId id="283" r:id="rId14"/>
    <p:sldId id="278" r:id="rId15"/>
    <p:sldId id="270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18079" y="9618079"/>
            <a:ext cx="667635" cy="667635"/>
            <a:chOff x="17618079" y="9618079"/>
            <a:chExt cx="667635" cy="6676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8079" y="9618079"/>
              <a:ext cx="667635" cy="6676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30105" y="9330105"/>
            <a:ext cx="955609" cy="955609"/>
            <a:chOff x="17330105" y="9330105"/>
            <a:chExt cx="955609" cy="9556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30105" y="9330105"/>
              <a:ext cx="955609" cy="9556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667635" cy="667635"/>
            <a:chOff x="0" y="0"/>
            <a:chExt cx="667635" cy="6676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67635" cy="6676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18079" y="0"/>
            <a:ext cx="667635" cy="667635"/>
            <a:chOff x="17618079" y="0"/>
            <a:chExt cx="667635" cy="66763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8079" y="0"/>
              <a:ext cx="667635" cy="6676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955609" cy="955609"/>
            <a:chOff x="0" y="0"/>
            <a:chExt cx="955609" cy="9556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55609" cy="95560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791933" y="2380874"/>
            <a:ext cx="11500517" cy="79794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1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윈도우 프로그래밍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791933" y="8235833"/>
            <a:ext cx="12652687" cy="12531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kern="0" spc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2020180033 장명운</a:t>
            </a:r>
          </a:p>
          <a:p>
            <a:pPr algn="just"/>
            <a:r>
              <a:rPr lang="en-US" sz="2300" kern="0" spc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2020182033 이시우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600200" y="2779845"/>
            <a:ext cx="20651765" cy="42367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dirty="0"/>
          </a:p>
          <a:p>
            <a:pPr algn="just"/>
            <a:r>
              <a:rPr lang="en-US" sz="9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최종 프로젝트 보고서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1409700"/>
            <a:ext cx="7990583" cy="39219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8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던그리드 모작</a:t>
            </a:r>
          </a:p>
          <a:p>
            <a:pPr algn="just"/>
            <a:r>
              <a:rPr lang="en-US" sz="48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2D 횡스크롤 액션</a:t>
            </a:r>
          </a:p>
          <a:p>
            <a:pPr algn="just"/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0744200" y="5143500"/>
            <a:ext cx="9076143" cy="51388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-플레이어가 맵을 이동하며 다양한 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  몬스터를 </a:t>
            </a:r>
            <a:r>
              <a:rPr lang="en-US" sz="2800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물리치는</a:t>
            </a:r>
            <a:r>
              <a:rPr lang="en-US" sz="28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형식</a:t>
            </a:r>
            <a:endParaRPr lang="en-US" sz="2800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endParaRPr lang="en-US" sz="2800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-</a:t>
            </a:r>
            <a:r>
              <a:rPr lang="ko-KR" altLang="en-US" sz="28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플레이어는 근거리 공격</a:t>
            </a:r>
            <a:r>
              <a:rPr lang="en-US" altLang="ko-KR" sz="28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/</a:t>
            </a:r>
            <a:r>
              <a:rPr lang="ko-KR" altLang="en-US" sz="28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원거리 공격 가능</a:t>
            </a:r>
            <a:endParaRPr lang="en-US" altLang="ko-KR" sz="2800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endParaRPr lang="en-US" sz="2800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-</a:t>
            </a:r>
            <a:r>
              <a:rPr lang="ko-KR" altLang="en-US" sz="28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몬스터를 모두 물리쳐야 다른 </a:t>
            </a:r>
            <a:r>
              <a:rPr lang="ko-KR" altLang="en-US" sz="2800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맵으로</a:t>
            </a:r>
            <a:r>
              <a:rPr lang="ko-KR" altLang="en-US" sz="28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이동 가능</a:t>
            </a:r>
            <a:endParaRPr lang="en-US" sz="2800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1662A4-D51E-477A-87E4-4A3177145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7" y="3771900"/>
            <a:ext cx="9968087" cy="56361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EFAC4-F643-4026-85A8-AB4A1E80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1143000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5" name="내용 개체 틀 4" descr="지도이(가) 표시된 사진&#10;&#10;자동 생성된 설명">
            <a:extLst>
              <a:ext uri="{FF2B5EF4-FFF2-40B4-BE49-F238E27FC236}">
                <a16:creationId xmlns:a16="http://schemas.microsoft.com/office/drawing/2014/main" id="{9D0ACC04-75D7-4B34-AAED-DE767CE44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71500"/>
            <a:ext cx="14866689" cy="9373701"/>
          </a:xfrm>
        </p:spPr>
      </p:pic>
    </p:spTree>
    <p:extLst>
      <p:ext uri="{BB962C8B-B14F-4D97-AF65-F5344CB8AC3E}">
        <p14:creationId xmlns:p14="http://schemas.microsoft.com/office/powerpoint/2010/main" val="121187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B8A1-3786-4EA3-84C6-127384DF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장난감, 레고이(가) 표시된 사진&#10;&#10;자동 생성된 설명">
            <a:extLst>
              <a:ext uri="{FF2B5EF4-FFF2-40B4-BE49-F238E27FC236}">
                <a16:creationId xmlns:a16="http://schemas.microsoft.com/office/drawing/2014/main" id="{D2AB3956-B325-4A04-BD06-4ACDBADB2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46" y="622700"/>
            <a:ext cx="14868707" cy="9369705"/>
          </a:xfrm>
        </p:spPr>
      </p:pic>
    </p:spTree>
    <p:extLst>
      <p:ext uri="{BB962C8B-B14F-4D97-AF65-F5344CB8AC3E}">
        <p14:creationId xmlns:p14="http://schemas.microsoft.com/office/powerpoint/2010/main" val="3745260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BBB73-12CB-4E44-B6BD-5937E744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60DBE55-D7B6-4224-99F0-9C857F217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60" y="1111476"/>
            <a:ext cx="14136280" cy="8877300"/>
          </a:xfrm>
        </p:spPr>
      </p:pic>
    </p:spTree>
    <p:extLst>
      <p:ext uri="{BB962C8B-B14F-4D97-AF65-F5344CB8AC3E}">
        <p14:creationId xmlns:p14="http://schemas.microsoft.com/office/powerpoint/2010/main" val="206351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200400" y="2400300"/>
            <a:ext cx="7612655" cy="754266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03.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000000" y="4157476"/>
            <a:ext cx="14699950" cy="29561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1800" kern="0" spc="1500" dirty="0">
                <a:solidFill>
                  <a:srgbClr val="000000"/>
                </a:solidFill>
                <a:latin typeface="Noto Sans CJK KR Regular" pitchFamily="34" charset="0"/>
              </a:rPr>
              <a:t>게임 시연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29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-342857" y="1831436"/>
            <a:ext cx="18828571" cy="56684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7038095" y="4897394"/>
            <a:ext cx="10480951" cy="56684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1979" y="1665502"/>
            <a:ext cx="2009450" cy="894377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00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에스코어 드림 5 Medium" pitchFamily="34" charset="0"/>
              </a:rPr>
              <a:t>제작 과정</a:t>
            </a:r>
            <a:endParaRPr 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4762" y="1665502"/>
            <a:ext cx="3076730" cy="2705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800" kern="0" spc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7004038" y="4319952"/>
            <a:ext cx="3076730" cy="30861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800" kern="0" spc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9253108" y="4371127"/>
            <a:ext cx="2008071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300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소개</a:t>
            </a:r>
            <a:endParaRPr 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57143" y="6944314"/>
            <a:ext cx="3076730" cy="30861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800" kern="0" spc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4315739" y="6944486"/>
            <a:ext cx="2008071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00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에스코어 드림 5 Medium" pitchFamily="34" charset="0"/>
              </a:rPr>
              <a:t>게임 시연</a:t>
            </a:r>
            <a:endParaRPr 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904762" y="3794992"/>
            <a:ext cx="4266667" cy="63443"/>
            <a:chOff x="1904762" y="3794992"/>
            <a:chExt cx="4266667" cy="634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3794992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57143" y="9001749"/>
            <a:ext cx="4266667" cy="63443"/>
            <a:chOff x="12057143" y="9001749"/>
            <a:chExt cx="4266667" cy="634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057143" y="9001749"/>
              <a:ext cx="4266667" cy="634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94512" y="6534103"/>
            <a:ext cx="4266667" cy="63443"/>
            <a:chOff x="6994512" y="6534103"/>
            <a:chExt cx="4266667" cy="634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6994512" y="6534103"/>
              <a:ext cx="4266667" cy="634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145" y="2476500"/>
            <a:ext cx="7612655" cy="754266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01.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8305800" y="4229100"/>
            <a:ext cx="14699950" cy="29561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800" kern="0" spc="150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Noto Sans CJK KR Regular" pitchFamily="34" charset="0"/>
              </a:rPr>
              <a:t>제작 과정</a:t>
            </a:r>
            <a:endParaRPr 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09800" y="3814947"/>
            <a:ext cx="6705600" cy="182852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000" kern="0" spc="1000" dirty="0">
                <a:solidFill>
                  <a:srgbClr val="00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  <a:cs typeface="Noto Sans CJK KR Regular" pitchFamily="34" charset="0"/>
              </a:rPr>
              <a:t>범용성 높은 </a:t>
            </a:r>
            <a:endParaRPr lang="en-US" altLang="ko-KR" sz="4000" kern="0" spc="1000" dirty="0">
              <a:solidFill>
                <a:srgbClr val="000000"/>
              </a:solidFill>
              <a:latin typeface="1훈떡볶이 R" panose="02020603020101020101" pitchFamily="18" charset="-127"/>
              <a:ea typeface="1훈떡볶이 R" panose="02020603020101020101" pitchFamily="18" charset="-127"/>
              <a:cs typeface="Noto Sans CJK KR Regular" pitchFamily="34" charset="0"/>
            </a:endParaRPr>
          </a:p>
          <a:p>
            <a:pPr algn="ctr"/>
            <a:r>
              <a:rPr lang="ko-KR" altLang="en-US" sz="4000" kern="0" spc="1000" dirty="0">
                <a:solidFill>
                  <a:srgbClr val="00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  <a:cs typeface="Noto Sans CJK KR Regular" pitchFamily="34" charset="0"/>
              </a:rPr>
              <a:t>프레임 워크</a:t>
            </a:r>
            <a:r>
              <a:rPr lang="en-US" altLang="ko-KR" sz="4000" kern="0" spc="1000" dirty="0">
                <a:solidFill>
                  <a:srgbClr val="00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  <a:cs typeface="Noto Sans CJK KR Regular" pitchFamily="34" charset="0"/>
              </a:rPr>
              <a:t>, API</a:t>
            </a:r>
            <a:endParaRPr lang="en-US" sz="40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8968" y="6186272"/>
            <a:ext cx="4413212" cy="46856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확장성</a:t>
            </a:r>
            <a:r>
              <a:rPr lang="en-US" altLang="ko-KR" sz="28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28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간편성을 극대화한 기반 구조</a:t>
            </a:r>
            <a:endParaRPr lang="en-US" sz="28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85142" y="3856769"/>
            <a:ext cx="3563857" cy="182852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000" kern="0" spc="100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Noto Sans CJK KR Regular" pitchFamily="34" charset="0"/>
              </a:rPr>
              <a:t>효율적인 자원 관리</a:t>
            </a:r>
            <a:endParaRPr lang="en-US" sz="4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3736" y="6186272"/>
            <a:ext cx="4266667" cy="36333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당 장 사용할 자원들만 불러와 사용</a:t>
            </a:r>
            <a:endParaRPr lang="en-US" altLang="ko-KR" sz="28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0200" y="619887"/>
            <a:ext cx="10184942" cy="182852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00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프로그램의 특징</a:t>
            </a:r>
            <a:endParaRPr 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1433736" y="5580030"/>
            <a:ext cx="4266667" cy="63443"/>
            <a:chOff x="12084262" y="5323405"/>
            <a:chExt cx="4266667" cy="634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084262" y="5323405"/>
              <a:ext cx="4266667" cy="634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22176" y="5580030"/>
            <a:ext cx="4266667" cy="63443"/>
            <a:chOff x="6994512" y="5323405"/>
            <a:chExt cx="4266667" cy="634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6994512" y="5323405"/>
              <a:ext cx="4266667" cy="634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73BDF-857B-470C-8B4C-C938ECFA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0100"/>
            <a:ext cx="11887200" cy="1143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간단한 명령 한 줄로 원하는 모든 동작을 할 수 있다면</a:t>
            </a:r>
            <a:r>
              <a:rPr lang="en-US" altLang="ko-KR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?</a:t>
            </a:r>
            <a:endParaRPr lang="ko-KR" altLang="en-US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6323F1E-42FF-4957-AC41-74DEEA39E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81300"/>
            <a:ext cx="9699730" cy="4724400"/>
          </a:xfrm>
        </p:spPr>
      </p:pic>
    </p:spTree>
    <p:extLst>
      <p:ext uri="{BB962C8B-B14F-4D97-AF65-F5344CB8AC3E}">
        <p14:creationId xmlns:p14="http://schemas.microsoft.com/office/powerpoint/2010/main" val="223325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5060505" y="361411"/>
            <a:ext cx="12904762" cy="130551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우리가 구현한 코드</a:t>
            </a:r>
            <a:endParaRPr lang="en-US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4762" y="4116391"/>
            <a:ext cx="2848158" cy="21256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300" kern="0" spc="12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18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5421481" y="728780"/>
            <a:ext cx="4295956" cy="7571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겁나 많은 헤더파일들</a:t>
            </a:r>
            <a:endParaRPr lang="en-US" sz="28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42693" y="4884757"/>
            <a:ext cx="3771583" cy="54022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Dungeon.cpp</a:t>
            </a:r>
          </a:p>
          <a:p>
            <a:pPr algn="just"/>
            <a:endParaRPr lang="en-US" altLang="ko-KR" sz="28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algn="just"/>
            <a:r>
              <a:rPr lang="ko-KR" altLang="en-US" sz="28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리소스만 있다면 </a:t>
            </a:r>
            <a:endParaRPr lang="en-US" altLang="ko-KR" sz="28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algn="just"/>
            <a:r>
              <a:rPr lang="ko-KR" altLang="en-US" sz="28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간편하게 </a:t>
            </a:r>
            <a:endParaRPr lang="en-US" altLang="ko-KR" sz="28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algn="just"/>
            <a:r>
              <a:rPr lang="ko-KR" altLang="en-US" sz="28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던전을 추가할 수 있다</a:t>
            </a:r>
            <a:endParaRPr lang="en-US" sz="28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pic>
        <p:nvPicPr>
          <p:cNvPr id="4" name="그림 3" descr="텍스트, 스크린샷, 전자기기, 컴퓨터이(가) 표시된 사진&#10;&#10;자동 생성된 설명">
            <a:extLst>
              <a:ext uri="{FF2B5EF4-FFF2-40B4-BE49-F238E27FC236}">
                <a16:creationId xmlns:a16="http://schemas.microsoft.com/office/drawing/2014/main" id="{C24DF53C-1464-466F-AC14-2A99F13E9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80266"/>
            <a:ext cx="4775285" cy="9397910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FCD1CAF-4804-48AE-AD2B-1A5B2FE8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981" y="1643214"/>
            <a:ext cx="8898956" cy="825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0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5060505" y="361411"/>
            <a:ext cx="12904762" cy="130551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우리가 구현한 코드</a:t>
            </a:r>
            <a:endParaRPr lang="en-US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4762" y="4116391"/>
            <a:ext cx="2848158" cy="21256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300" kern="0" spc="12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18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1887200" y="4991100"/>
            <a:ext cx="5715000" cy="54022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Monster.cpp</a:t>
            </a:r>
          </a:p>
          <a:p>
            <a:pPr algn="just"/>
            <a:endParaRPr lang="en-US" altLang="ko-KR" sz="28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algn="just"/>
            <a:r>
              <a:rPr lang="en-US" altLang="ko-KR" sz="2800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MonsterManager</a:t>
            </a:r>
            <a:r>
              <a:rPr lang="ko-KR" altLang="en-US" sz="28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클래스 </a:t>
            </a:r>
            <a:endParaRPr lang="en-US" altLang="ko-KR" sz="28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algn="just"/>
            <a:endParaRPr lang="en-US" altLang="ko-KR" sz="28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algn="just"/>
            <a:r>
              <a:rPr lang="ko-KR" altLang="en-US" sz="28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던전의 정보와 연계하여 </a:t>
            </a:r>
            <a:endParaRPr lang="en-US" altLang="ko-KR" sz="28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algn="just"/>
            <a:r>
              <a:rPr lang="ko-KR" altLang="en-US" sz="28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쉽게 다량의 몬스터를 관리할 수 있다</a:t>
            </a:r>
            <a:endParaRPr lang="en-US" altLang="ko-KR" sz="28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7BC04D4-B7B6-4E34-8991-126C2C3EA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27372"/>
            <a:ext cx="10972800" cy="949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2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DA7A6-6E6A-474C-B27A-AA9B505D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효율적인 자원 관리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663E668-419B-4944-A60C-D0C55DC41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476500"/>
            <a:ext cx="14767513" cy="6317110"/>
          </a:xfrm>
        </p:spPr>
      </p:pic>
    </p:spTree>
    <p:extLst>
      <p:ext uri="{BB962C8B-B14F-4D97-AF65-F5344CB8AC3E}">
        <p14:creationId xmlns:p14="http://schemas.microsoft.com/office/powerpoint/2010/main" val="289699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200400" y="2400300"/>
            <a:ext cx="7612655" cy="754266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02.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000000" y="4157476"/>
            <a:ext cx="14699950" cy="29561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1800" kern="0" spc="1500" dirty="0">
                <a:solidFill>
                  <a:srgbClr val="000000"/>
                </a:solidFill>
                <a:latin typeface="Noto Sans CJK KR Regular" pitchFamily="34" charset="0"/>
              </a:rPr>
              <a:t>게임 소개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4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135</Words>
  <Application>Microsoft Office PowerPoint</Application>
  <PresentationFormat>사용자 지정</PresentationFormat>
  <Paragraphs>51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1훈떡볶이 R</vt:lpstr>
      <vt:lpstr>Noto Sans CJK KR Regular</vt:lpstr>
      <vt:lpstr>메이플스토리</vt:lpstr>
      <vt:lpstr>에스코어 드림 3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간단한 명령 한 줄로 원하는 모든 동작을 할 수 있다면?</vt:lpstr>
      <vt:lpstr>PowerPoint 프레젠테이션</vt:lpstr>
      <vt:lpstr>PowerPoint 프레젠테이션</vt:lpstr>
      <vt:lpstr>효율적인 자원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12690</cp:lastModifiedBy>
  <cp:revision>16</cp:revision>
  <dcterms:created xsi:type="dcterms:W3CDTF">2021-06-16T02:42:31Z</dcterms:created>
  <dcterms:modified xsi:type="dcterms:W3CDTF">2021-06-16T06:15:38Z</dcterms:modified>
</cp:coreProperties>
</file>