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3" r:id="rId6"/>
    <p:sldId id="275" r:id="rId7"/>
    <p:sldId id="277" r:id="rId8"/>
    <p:sldId id="271" r:id="rId9"/>
    <p:sldId id="257" r:id="rId10"/>
    <p:sldId id="279" r:id="rId11"/>
    <p:sldId id="278" r:id="rId12"/>
    <p:sldId id="270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6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18079" y="9618079"/>
            <a:ext cx="667635" cy="667635"/>
            <a:chOff x="17618079" y="9618079"/>
            <a:chExt cx="667635" cy="667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30105" y="9330105"/>
            <a:ext cx="955609" cy="955609"/>
            <a:chOff x="17330105" y="9330105"/>
            <a:chExt cx="955609" cy="9556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0105" y="9330105"/>
              <a:ext cx="955609" cy="955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667635" cy="667635"/>
            <a:chOff x="0" y="0"/>
            <a:chExt cx="667635" cy="667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18079" y="0"/>
            <a:ext cx="667635" cy="667635"/>
            <a:chOff x="17618079" y="0"/>
            <a:chExt cx="667635" cy="6676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955609" cy="955609"/>
            <a:chOff x="0" y="0"/>
            <a:chExt cx="955609" cy="9556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55609" cy="95560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91933" y="2380874"/>
            <a:ext cx="11500517" cy="7979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1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윈도우 프로그래밍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791933" y="8235833"/>
            <a:ext cx="12652687" cy="1253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kern="0" spc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2020180033 장명운</a:t>
            </a:r>
          </a:p>
          <a:p>
            <a:pPr algn="just"/>
            <a:r>
              <a:rPr lang="en-US" sz="2300" kern="0" spc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2020182033 이시우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600200" y="2779845"/>
            <a:ext cx="20651765" cy="42367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dirty="0"/>
          </a:p>
          <a:p>
            <a:pPr algn="just"/>
            <a:r>
              <a:rPr lang="en-US" sz="9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최종 프로젝트 보고서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EFAC4-F643-4026-85A8-AB4A1E80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게임 스크린샷 몇개 추가하면 좋을 듯</a:t>
            </a:r>
            <a:br>
              <a:rPr lang="en-US" altLang="ko-KR" dirty="0"/>
            </a:br>
            <a:r>
              <a:rPr lang="ko-KR" altLang="en-US" dirty="0"/>
              <a:t>안할거면 슬라이드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FC7DC-C9C6-42B9-ACE0-5D101C3D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43300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87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200400" y="2400300"/>
            <a:ext cx="7612655" cy="75426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000000" y="4157476"/>
            <a:ext cx="14699950" cy="2956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800" kern="0" spc="1500" dirty="0">
                <a:solidFill>
                  <a:srgbClr val="000000"/>
                </a:solidFill>
                <a:latin typeface="Noto Sans CJK KR Regular" pitchFamily="34" charset="0"/>
              </a:rPr>
              <a:t>게임 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-342857" y="1831436"/>
            <a:ext cx="18828571" cy="5668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7038095" y="4897394"/>
            <a:ext cx="10480951" cy="56684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1979" y="1665502"/>
            <a:ext cx="2009450" cy="89437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0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제작 과정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04762" y="1665502"/>
            <a:ext cx="3076730" cy="2705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800" kern="0" spc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7004038" y="4319952"/>
            <a:ext cx="3076730" cy="30861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800" kern="0" spc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253108" y="4371127"/>
            <a:ext cx="2008071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000" dirty="0">
                <a:solidFill>
                  <a:srgbClr val="000000"/>
                </a:solidFill>
                <a:latin typeface="에스코어 드림 5 Medium" pitchFamily="34" charset="0"/>
              </a:rPr>
              <a:t>게임 소개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057143" y="6944314"/>
            <a:ext cx="3076730" cy="30861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800" kern="0" spc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315739" y="6944486"/>
            <a:ext cx="2008071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0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게임 시연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04762" y="3794992"/>
            <a:ext cx="4266667" cy="63443"/>
            <a:chOff x="1904762" y="3794992"/>
            <a:chExt cx="4266667" cy="63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57143" y="9001749"/>
            <a:ext cx="4266667" cy="63443"/>
            <a:chOff x="12057143" y="9001749"/>
            <a:chExt cx="4266667" cy="63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057143" y="9001749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4512" y="6534103"/>
            <a:ext cx="4266667" cy="63443"/>
            <a:chOff x="6994512" y="6534103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994512" y="6534103"/>
              <a:ext cx="4266667" cy="6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200400" y="2400300"/>
            <a:ext cx="7612655" cy="75426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000000" y="4157476"/>
            <a:ext cx="14699950" cy="2956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800" kern="0" spc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제작 과정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07266" y="3814947"/>
            <a:ext cx="4081577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 kern="0" spc="1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범용성 높은 </a:t>
            </a:r>
            <a:endParaRPr lang="en-US" altLang="ko-KR" sz="4000" kern="0" spc="1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ko-KR" altLang="en-US" sz="4000" kern="0" spc="1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프레임 워크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3248903" y="6186272"/>
            <a:ext cx="4413212" cy="4685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/>
              <a:t>재사용이 가능하게</a:t>
            </a:r>
            <a:endParaRPr lang="en-US" altLang="ko-KR" sz="2800" dirty="0"/>
          </a:p>
          <a:p>
            <a:pPr algn="ctr"/>
            <a:r>
              <a:rPr lang="ko-KR" altLang="en-US" sz="2800" dirty="0" err="1"/>
              <a:t>협업화된</a:t>
            </a:r>
            <a:r>
              <a:rPr lang="ko-KR" altLang="en-US" sz="2800" dirty="0"/>
              <a:t> 클래스들 제공</a:t>
            </a:r>
            <a:endParaRPr lang="en-US"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11785142" y="3856769"/>
            <a:ext cx="3563857" cy="18285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kern="0" spc="1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효율적인 자원 관리</a:t>
            </a:r>
            <a:endParaRPr lang="en-US"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11433736" y="6186272"/>
            <a:ext cx="4266667" cy="36333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/>
              <a:t>당 장 사용할 자원들만 불러와 사용</a:t>
            </a:r>
            <a:endParaRPr lang="en-US" altLang="ko-KR"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600200" y="619887"/>
            <a:ext cx="10184942" cy="182852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000">
                <a:solidFill>
                  <a:srgbClr val="000000"/>
                </a:solidFill>
                <a:latin typeface="Noto Sans CJK KR Regular" pitchFamily="34" charset="0"/>
              </a:rPr>
              <a:t>프로그램의 특징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433736" y="5580030"/>
            <a:ext cx="4266667" cy="63443"/>
            <a:chOff x="12084262" y="5323405"/>
            <a:chExt cx="4266667" cy="63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0842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2176" y="5580030"/>
            <a:ext cx="4266667" cy="63443"/>
            <a:chOff x="6994512" y="5323405"/>
            <a:chExt cx="4266667" cy="634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994512" y="5323405"/>
              <a:ext cx="4266667" cy="6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060505" y="361411"/>
            <a:ext cx="12904762" cy="130551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4800" dirty="0"/>
              <a:t>범용성 높은 프레임 워크</a:t>
            </a:r>
            <a:endParaRPr lang="en-US"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904762" y="4116391"/>
            <a:ext cx="2848158" cy="2125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300" kern="0" spc="12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18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421481" y="728780"/>
            <a:ext cx="4295956" cy="757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/>
              <a:t>구현한 클래스의 모임</a:t>
            </a:r>
            <a:endParaRPr lang="en-US" sz="2800" dirty="0"/>
          </a:p>
        </p:txBody>
      </p:sp>
      <p:sp>
        <p:nvSpPr>
          <p:cNvPr id="17" name="Object 17"/>
          <p:cNvSpPr txBox="1"/>
          <p:nvPr/>
        </p:nvSpPr>
        <p:spPr>
          <a:xfrm>
            <a:off x="14542693" y="4884757"/>
            <a:ext cx="3771583" cy="5402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Dungeon.cpp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ko-KR" altLang="en-US" sz="2800" dirty="0"/>
              <a:t>리소스만 있다면 </a:t>
            </a:r>
            <a:endParaRPr lang="en-US" altLang="ko-KR" sz="2800" dirty="0"/>
          </a:p>
          <a:p>
            <a:pPr algn="just"/>
            <a:r>
              <a:rPr lang="ko-KR" altLang="en-US" sz="2800" dirty="0"/>
              <a:t>간편하게 </a:t>
            </a:r>
            <a:endParaRPr lang="en-US" altLang="ko-KR" sz="2800" dirty="0"/>
          </a:p>
          <a:p>
            <a:pPr algn="just"/>
            <a:r>
              <a:rPr lang="ko-KR" altLang="en-US" sz="2800" dirty="0"/>
              <a:t>던전을 추가할 수 있다</a:t>
            </a:r>
            <a:endParaRPr lang="en-US" sz="2800" dirty="0"/>
          </a:p>
        </p:txBody>
      </p:sp>
      <p:pic>
        <p:nvPicPr>
          <p:cNvPr id="4" name="그림 3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C24DF53C-1464-466F-AC14-2A99F13E9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0266"/>
            <a:ext cx="4775285" cy="939791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FCD1CAF-4804-48AE-AD2B-1A5B2FE8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81" y="1643214"/>
            <a:ext cx="8898956" cy="82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0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060505" y="361411"/>
            <a:ext cx="12904762" cy="130551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4800" dirty="0"/>
              <a:t>범용성 높은 프레임 워크</a:t>
            </a:r>
            <a:endParaRPr lang="en-US"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904762" y="4116391"/>
            <a:ext cx="2848158" cy="2125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300" kern="0" spc="12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18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1963400" y="5143500"/>
            <a:ext cx="5715000" cy="5402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Monster.cpp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en-US" altLang="ko-KR" sz="2800" dirty="0" err="1"/>
              <a:t>MonsterManager</a:t>
            </a:r>
            <a:r>
              <a:rPr lang="ko-KR" altLang="en-US" sz="2800" dirty="0"/>
              <a:t> 클래스 </a:t>
            </a:r>
            <a:endParaRPr lang="en-US" altLang="ko-KR" sz="2800" dirty="0"/>
          </a:p>
          <a:p>
            <a:pPr algn="just"/>
            <a:endParaRPr lang="en-US" altLang="ko-KR" sz="2800" dirty="0"/>
          </a:p>
          <a:p>
            <a:pPr algn="just"/>
            <a:r>
              <a:rPr lang="ko-KR" altLang="en-US" sz="2800" dirty="0"/>
              <a:t>던전의 정보와 연계하여 </a:t>
            </a:r>
            <a:endParaRPr lang="en-US" altLang="ko-KR" sz="2800" dirty="0"/>
          </a:p>
          <a:p>
            <a:pPr algn="just"/>
            <a:r>
              <a:rPr lang="ko-KR" altLang="en-US" sz="2800" dirty="0"/>
              <a:t>쉽게 다량의 몬스터를 관리할 수 있다</a:t>
            </a:r>
            <a:endParaRPr lang="en-US" altLang="ko-KR" sz="2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BC04D4-B7B6-4E34-8991-126C2C3E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7372"/>
            <a:ext cx="10972800" cy="94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2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060505" y="361411"/>
            <a:ext cx="12904762" cy="130551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4800" dirty="0"/>
              <a:t>효율적인 자원 관리</a:t>
            </a:r>
            <a:endParaRPr lang="en-US"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904762" y="4116391"/>
            <a:ext cx="2848158" cy="2125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300" kern="0" spc="12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18</a:t>
            </a:r>
            <a:endParaRPr 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2191F27-9CD0-42C6-8DBA-80AD5D02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3" y="394256"/>
            <a:ext cx="10287000" cy="9781982"/>
          </a:xfrm>
          <a:prstGeom prst="rect">
            <a:avLst/>
          </a:prstGeom>
        </p:spPr>
      </p:pic>
      <p:sp>
        <p:nvSpPr>
          <p:cNvPr id="7" name="Object 17">
            <a:extLst>
              <a:ext uri="{FF2B5EF4-FFF2-40B4-BE49-F238E27FC236}">
                <a16:creationId xmlns:a16="http://schemas.microsoft.com/office/drawing/2014/main" id="{7A10E169-D798-48D5-BB72-31F4DC43209A}"/>
              </a:ext>
            </a:extLst>
          </p:cNvPr>
          <p:cNvSpPr txBox="1"/>
          <p:nvPr/>
        </p:nvSpPr>
        <p:spPr>
          <a:xfrm>
            <a:off x="11382105" y="4793702"/>
            <a:ext cx="5768748" cy="5402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Monater.cpp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ko-KR" altLang="en-US" sz="2800" dirty="0"/>
              <a:t>존재하는 모든 몬스터의 리소스를 불러와 사용</a:t>
            </a:r>
            <a:r>
              <a:rPr lang="en-US" altLang="ko-KR" sz="2800" dirty="0"/>
              <a:t> X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ko-KR" altLang="en-US" sz="2800" dirty="0"/>
              <a:t>해당 </a:t>
            </a:r>
            <a:r>
              <a:rPr lang="ko-KR" altLang="en-US" sz="2800" dirty="0" err="1"/>
              <a:t>맵에서</a:t>
            </a:r>
            <a:r>
              <a:rPr lang="ko-KR" altLang="en-US" sz="2800" dirty="0"/>
              <a:t> 필요한 몬스터의 정보 </a:t>
            </a:r>
            <a:r>
              <a:rPr lang="en-US" altLang="ko-KR" sz="2800" dirty="0"/>
              <a:t>/ </a:t>
            </a:r>
            <a:r>
              <a:rPr lang="ko-KR" altLang="en-US" sz="2800" dirty="0"/>
              <a:t>리소스만 불러와 사용한다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388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200400" y="2400300"/>
            <a:ext cx="7612655" cy="754266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000000" y="4157476"/>
            <a:ext cx="14699950" cy="2956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800" kern="0" spc="1500" dirty="0">
                <a:solidFill>
                  <a:srgbClr val="000000"/>
                </a:solidFill>
                <a:latin typeface="Noto Sans CJK KR Regular" pitchFamily="34" charset="0"/>
              </a:rPr>
              <a:t>게임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4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409700"/>
            <a:ext cx="7990583" cy="39219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던그리드 모작</a:t>
            </a:r>
          </a:p>
          <a:p>
            <a:pPr algn="just"/>
            <a:r>
              <a:rPr lang="en-US" sz="4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2D 횡스크롤 액션</a:t>
            </a:r>
          </a:p>
          <a:p>
            <a:pPr algn="just"/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0744200" y="5143500"/>
            <a:ext cx="9076143" cy="5138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-플레이어가 맵을 이동하며 다양한 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  몬스터를 </a:t>
            </a:r>
            <a:r>
              <a:rPr lang="en-US" sz="28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물리치는</a:t>
            </a:r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형식</a:t>
            </a:r>
            <a:endParaRPr lang="en-US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ko-KR" alt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플레이어는 근거리 공격</a:t>
            </a:r>
            <a:r>
              <a:rPr lang="en-US" altLang="ko-KR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원거리 공격 가능</a:t>
            </a:r>
            <a:endParaRPr lang="en-US" altLang="ko-KR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ko-KR" alt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몬스터를 모두 물리쳐야 다른 </a:t>
            </a:r>
            <a:r>
              <a:rPr lang="ko-KR" altLang="en-US" sz="2800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맵으로</a:t>
            </a:r>
            <a:r>
              <a:rPr lang="ko-KR" altLang="en-US" sz="28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이동 가능</a:t>
            </a:r>
            <a:endParaRPr lang="en-US" sz="28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662A4-D51E-477A-87E4-4A317714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" y="3771900"/>
            <a:ext cx="9968087" cy="5636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154</Words>
  <Application>Microsoft Office PowerPoint</Application>
  <PresentationFormat>사용자 지정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CJK KR Regular</vt:lpstr>
      <vt:lpstr>에스코어 드림 3 Light</vt:lpstr>
      <vt:lpstr>에스코어 드림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// 게임 스크린샷 몇개 추가하면 좋을 듯 안할거면 슬라이드 삭제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이시우(2020182033)</cp:lastModifiedBy>
  <cp:revision>13</cp:revision>
  <dcterms:created xsi:type="dcterms:W3CDTF">2021-06-16T02:42:31Z</dcterms:created>
  <dcterms:modified xsi:type="dcterms:W3CDTF">2021-06-15T20:25:38Z</dcterms:modified>
</cp:coreProperties>
</file>