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61" r:id="rId7"/>
    <p:sldId id="262" r:id="rId8"/>
    <p:sldId id="263" r:id="rId9"/>
    <p:sldId id="264" r:id="rId10"/>
    <p:sldId id="268" r:id="rId11"/>
    <p:sldId id="278" r:id="rId12"/>
    <p:sldId id="274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169-CC9E-2F4E-BC16-7E8C18EF13E4}" type="datetimeFigureOut">
              <a:rPr lang="en-US" smtClean="0"/>
              <a:t>16. 12. 29.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D3EB-0B01-DB49-B0C2-36159428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169-CC9E-2F4E-BC16-7E8C18EF13E4}" type="datetimeFigureOut">
              <a:rPr lang="en-US" smtClean="0"/>
              <a:t>16. 12. 29.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D3EB-0B01-DB49-B0C2-36159428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169-CC9E-2F4E-BC16-7E8C18EF13E4}" type="datetimeFigureOut">
              <a:rPr lang="en-US" smtClean="0"/>
              <a:t>16. 12. 29.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D3EB-0B01-DB49-B0C2-36159428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169-CC9E-2F4E-BC16-7E8C18EF13E4}" type="datetimeFigureOut">
              <a:rPr lang="en-US" smtClean="0"/>
              <a:t>16. 12. 29.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D3EB-0B01-DB49-B0C2-36159428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169-CC9E-2F4E-BC16-7E8C18EF13E4}" type="datetimeFigureOut">
              <a:rPr lang="en-US" smtClean="0"/>
              <a:t>16. 12. 29.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D3EB-0B01-DB49-B0C2-36159428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169-CC9E-2F4E-BC16-7E8C18EF13E4}" type="datetimeFigureOut">
              <a:rPr lang="en-US" smtClean="0"/>
              <a:t>16. 12. 29.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D3EB-0B01-DB49-B0C2-36159428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4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169-CC9E-2F4E-BC16-7E8C18EF13E4}" type="datetimeFigureOut">
              <a:rPr lang="en-US" smtClean="0"/>
              <a:t>16. 12. 29.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D3EB-0B01-DB49-B0C2-36159428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2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169-CC9E-2F4E-BC16-7E8C18EF13E4}" type="datetimeFigureOut">
              <a:rPr lang="en-US" smtClean="0"/>
              <a:t>16. 12. 29.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D3EB-0B01-DB49-B0C2-36159428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169-CC9E-2F4E-BC16-7E8C18EF13E4}" type="datetimeFigureOut">
              <a:rPr lang="en-US" smtClean="0"/>
              <a:t>16. 12. 29.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D3EB-0B01-DB49-B0C2-36159428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9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169-CC9E-2F4E-BC16-7E8C18EF13E4}" type="datetimeFigureOut">
              <a:rPr lang="en-US" smtClean="0"/>
              <a:t>16. 12. 29.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D3EB-0B01-DB49-B0C2-36159428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9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169-CC9E-2F4E-BC16-7E8C18EF13E4}" type="datetimeFigureOut">
              <a:rPr lang="en-US" smtClean="0"/>
              <a:t>16. 12. 29.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D3EB-0B01-DB49-B0C2-36159428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CC169-CC9E-2F4E-BC16-7E8C18EF13E4}" type="datetimeFigureOut">
              <a:rPr lang="en-US" smtClean="0"/>
              <a:t>16. 12. 29.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D3EB-0B01-DB49-B0C2-36159428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2016 </a:t>
            </a:r>
            <a:r>
              <a:rPr lang="ko-KR" altLang="en-US" dirty="0" smtClean="0"/>
              <a:t>독감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sz="2400" dirty="0" smtClean="0"/>
              <a:t>-</a:t>
            </a:r>
            <a:r>
              <a:rPr lang="ko-KR" altLang="en-US" sz="2400" dirty="0" smtClean="0"/>
              <a:t>시간에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따른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지여결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독감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감염자</a:t>
            </a:r>
            <a:r>
              <a:rPr lang="en-US" altLang="ko-KR" sz="2400" dirty="0" smtClean="0"/>
              <a:t>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visualization </a:t>
            </a:r>
            <a:r>
              <a:rPr lang="ko-KR" altLang="en-US" dirty="0" smtClean="0"/>
              <a:t>최종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r>
              <a:rPr lang="en-US" dirty="0" smtClean="0"/>
              <a:t>NEXT </a:t>
            </a:r>
            <a:r>
              <a:rPr lang="ko-KR" altLang="en-US" dirty="0" smtClean="0"/>
              <a:t>김명찬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4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</a:p>
          <a:p>
            <a:pPr lvl="1"/>
            <a:r>
              <a:rPr lang="ko-KR" altLang="en-US" dirty="0" smtClean="0"/>
              <a:t>버전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파편화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복붙</a:t>
            </a:r>
            <a:r>
              <a:rPr lang="en-US" altLang="ko-KR" dirty="0" smtClean="0"/>
              <a:t> </a:t>
            </a:r>
            <a:r>
              <a:rPr lang="ko-KR" altLang="en-US" dirty="0" smtClean="0"/>
              <a:t>쉽지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날짜별로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반응하게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쉽지않음</a:t>
            </a:r>
            <a:r>
              <a:rPr lang="is-IS" altLang="ko-KR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9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질병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독감인지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아닌지</a:t>
            </a:r>
            <a:r>
              <a:rPr lang="en-US" altLang="ko-KR" dirty="0" smtClean="0"/>
              <a:t> (</a:t>
            </a:r>
            <a:r>
              <a:rPr lang="ko-KR" altLang="en-US" dirty="0" smtClean="0"/>
              <a:t>녹색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붉은색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밀도</a:t>
            </a:r>
            <a:r>
              <a:rPr lang="en-US" altLang="ko-KR" dirty="0" smtClean="0"/>
              <a:t> : Opacity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위치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크기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전파력</a:t>
            </a:r>
            <a:r>
              <a:rPr lang="en-US" altLang="ko-KR" dirty="0" smtClean="0"/>
              <a:t> (</a:t>
            </a:r>
            <a:r>
              <a:rPr lang="ko-KR" altLang="en-US" dirty="0" smtClean="0"/>
              <a:t>나이와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진단시기를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221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위도</a:t>
            </a:r>
            <a:r>
              <a:rPr lang="en-US" altLang="ko-KR" dirty="0" smtClean="0"/>
              <a:t> /</a:t>
            </a:r>
            <a:r>
              <a:rPr lang="ko-KR" altLang="en-US" dirty="0" smtClean="0"/>
              <a:t>경도별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날짜별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2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 n A</a:t>
            </a:r>
          </a:p>
          <a:p>
            <a:endParaRPr lang="en-US" dirty="0"/>
          </a:p>
          <a:p>
            <a:r>
              <a:rPr lang="ko-KR" altLang="en-US" dirty="0" smtClean="0"/>
              <a:t>다음목표</a:t>
            </a:r>
            <a:endParaRPr lang="en-US" altLang="ko-KR" dirty="0" smtClean="0"/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ko-KR" altLang="en-US" dirty="0" smtClean="0"/>
              <a:t>등으로</a:t>
            </a:r>
            <a:r>
              <a:rPr lang="en-US" dirty="0" smtClean="0"/>
              <a:t> </a:t>
            </a:r>
            <a:r>
              <a:rPr lang="ko-KR" altLang="en-US" dirty="0" smtClean="0"/>
              <a:t>증상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진단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추정하기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manual </a:t>
            </a:r>
            <a:r>
              <a:rPr lang="ko-KR" altLang="en-US" dirty="0" smtClean="0"/>
              <a:t>과 </a:t>
            </a:r>
            <a:r>
              <a:rPr lang="ko-KR" altLang="en-US" dirty="0" smtClean="0"/>
              <a:t>비교해보기</a:t>
            </a:r>
            <a:r>
              <a:rPr lang="en-US" altLang="ko-KR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스타트업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참여중</a:t>
            </a:r>
            <a:r>
              <a:rPr lang="is-IS" altLang="ko-KR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열나요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3709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9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중간발표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이어서</a:t>
            </a:r>
            <a:r>
              <a:rPr lang="is-IS" altLang="ko-KR" dirty="0" smtClean="0"/>
              <a:t>…</a:t>
            </a:r>
            <a:endParaRPr lang="en-US" altLang="ko-KR" dirty="0" smtClean="0"/>
          </a:p>
        </p:txBody>
      </p:sp>
      <p:pic>
        <p:nvPicPr>
          <p:cNvPr id="5" name="Picture 4" descr="스크린샷 2016-11-13 01.21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05" y="2628632"/>
            <a:ext cx="4603990" cy="37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교수님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피드백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예측률</a:t>
            </a:r>
            <a:r>
              <a:rPr lang="en-US" altLang="ko-KR" dirty="0" smtClean="0"/>
              <a:t> </a:t>
            </a:r>
            <a:r>
              <a:rPr lang="ko-KR" altLang="en-US" dirty="0" smtClean="0"/>
              <a:t>측정</a:t>
            </a:r>
            <a:endParaRPr lang="en-US" altLang="ko-KR" dirty="0" smtClean="0"/>
          </a:p>
          <a:p>
            <a:r>
              <a:rPr lang="ko-KR" altLang="en-US" dirty="0" smtClean="0"/>
              <a:t>라벨링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 : 4378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1</a:t>
            </a:r>
            <a:r>
              <a:rPr lang="en-US" altLang="ko-KR" dirty="0" smtClean="0"/>
              <a:t>0% test</a:t>
            </a:r>
            <a:r>
              <a:rPr lang="ko-KR" altLang="en-US" dirty="0" smtClean="0"/>
              <a:t>데이터로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나머지만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10% </a:t>
            </a:r>
            <a:r>
              <a:rPr lang="ko-KR" altLang="en-US" dirty="0" smtClean="0"/>
              <a:t>추출을</a:t>
            </a:r>
            <a:r>
              <a:rPr lang="en-US" altLang="ko-KR" dirty="0" smtClean="0"/>
              <a:t> 20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추출할때마다</a:t>
            </a:r>
            <a:r>
              <a:rPr lang="en-US" altLang="ko-KR" dirty="0" smtClean="0"/>
              <a:t> k = 1 ~ 15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바꾸며</a:t>
            </a:r>
            <a:r>
              <a:rPr lang="en-US" altLang="ko-KR" dirty="0" smtClean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180210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98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결과</a:t>
            </a:r>
            <a:endParaRPr lang="en-US" dirty="0"/>
          </a:p>
        </p:txBody>
      </p:sp>
      <p:pic>
        <p:nvPicPr>
          <p:cNvPr id="6" name="Content Placeholder 5" descr="스크린샷 2016-12-29 14.48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59" r="-22159"/>
          <a:stretch>
            <a:fillRect/>
          </a:stretch>
        </p:blipFill>
        <p:spPr>
          <a:xfrm>
            <a:off x="-793472" y="895896"/>
            <a:ext cx="10639882" cy="5851525"/>
          </a:xfrm>
        </p:spPr>
      </p:pic>
    </p:spTree>
    <p:extLst>
      <p:ext uri="{BB962C8B-B14F-4D97-AF65-F5344CB8AC3E}">
        <p14:creationId xmlns:p14="http://schemas.microsoft.com/office/powerpoint/2010/main" val="394852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지역별로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양상을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한눈에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193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</a:t>
            </a:r>
            <a:r>
              <a:rPr lang="en-US" altLang="ko-KR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</a:p>
          <a:p>
            <a:r>
              <a:rPr lang="en-US" dirty="0" smtClean="0"/>
              <a:t>R, </a:t>
            </a:r>
            <a:r>
              <a:rPr lang="en-US" dirty="0" err="1" smtClean="0"/>
              <a:t>Rstudio</a:t>
            </a:r>
            <a:r>
              <a:rPr lang="en-US" dirty="0" smtClean="0"/>
              <a:t>, </a:t>
            </a:r>
            <a:r>
              <a:rPr lang="en-US" dirty="0" err="1" smtClean="0"/>
              <a:t>ggplot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5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것만</a:t>
            </a:r>
            <a:r>
              <a:rPr lang="en-US" altLang="ko-KR" dirty="0" smtClean="0"/>
              <a:t> CSV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추출</a:t>
            </a:r>
            <a:endParaRPr lang="en-US" altLang="ko-KR" dirty="0"/>
          </a:p>
          <a:p>
            <a:r>
              <a:rPr lang="en-US" dirty="0" smtClean="0"/>
              <a:t>CSV </a:t>
            </a:r>
            <a:r>
              <a:rPr lang="ko-KR" altLang="ko-KR" dirty="0" smtClean="0"/>
              <a:t>-</a:t>
            </a:r>
            <a:r>
              <a:rPr lang="en-US" altLang="ko-KR" dirty="0" smtClean="0"/>
              <a:t>&gt; R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분석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중간시각화</a:t>
            </a:r>
            <a:endParaRPr lang="en-US" altLang="ko-KR" dirty="0" smtClean="0"/>
          </a:p>
          <a:p>
            <a:r>
              <a:rPr lang="ko-KR" altLang="en-US" dirty="0" smtClean="0"/>
              <a:t>결과물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csv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D3.js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0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작업시간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</a:t>
            </a:r>
            <a:r>
              <a:rPr lang="ko-KR" altLang="en-US" dirty="0"/>
              <a:t>데이터</a:t>
            </a:r>
            <a:r>
              <a:rPr lang="en-US" altLang="ko-KR" dirty="0"/>
              <a:t> -</a:t>
            </a:r>
            <a:r>
              <a:rPr lang="en-US" altLang="ko-KR" dirty="0" smtClean="0"/>
              <a:t>&gt; R : 2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중간에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</a:t>
            </a:r>
            <a:r>
              <a:rPr lang="is-IS" altLang="ko-KR" dirty="0" smtClean="0"/>
              <a:t>…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/>
              <a:t>분석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smtClean="0"/>
              <a:t>중간시각화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5</a:t>
            </a:r>
            <a:r>
              <a:rPr lang="ko-KR" altLang="en-US" dirty="0" smtClean="0"/>
              <a:t>시간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D3.js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시각화</a:t>
            </a:r>
            <a:endParaRPr lang="en-US" altLang="ko-KR" dirty="0"/>
          </a:p>
          <a:p>
            <a:pPr lvl="1"/>
            <a:r>
              <a:rPr lang="ko-KR" altLang="ko-KR" dirty="0" smtClean="0"/>
              <a:t>5</a:t>
            </a:r>
            <a:r>
              <a:rPr lang="ko-KR" altLang="en-US" dirty="0" smtClean="0"/>
              <a:t>시간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2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208</Words>
  <Application>Microsoft Macintosh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2016 독감 양상 시각화 -시간에 따른 지여결 독감 감염자 </vt:lpstr>
      <vt:lpstr>스타트업 참여중…</vt:lpstr>
      <vt:lpstr>중간발표</vt:lpstr>
      <vt:lpstr>교수님 피드백</vt:lpstr>
      <vt:lpstr>결과</vt:lpstr>
      <vt:lpstr>이번 목표</vt:lpstr>
      <vt:lpstr>사용 stack</vt:lpstr>
      <vt:lpstr>과정</vt:lpstr>
      <vt:lpstr>작업시간</vt:lpstr>
      <vt:lpstr>삽질</vt:lpstr>
      <vt:lpstr>설명</vt:lpstr>
      <vt:lpstr>시연</vt:lpstr>
      <vt:lpstr>감사합니다.</vt:lpstr>
    </vt:vector>
  </TitlesOfParts>
  <Company>Next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대한민국 주소 알아내기 -위도, 경도, knn 이용하여 </dc:title>
  <dc:creator>Paul Kim</dc:creator>
  <cp:lastModifiedBy>Paul Kim</cp:lastModifiedBy>
  <cp:revision>129</cp:revision>
  <dcterms:created xsi:type="dcterms:W3CDTF">2016-11-12T15:26:26Z</dcterms:created>
  <dcterms:modified xsi:type="dcterms:W3CDTF">2016-12-29T07:14:47Z</dcterms:modified>
</cp:coreProperties>
</file>