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9" r:id="rId3"/>
    <p:sldId id="273" r:id="rId4"/>
    <p:sldId id="272" r:id="rId5"/>
    <p:sldId id="271" r:id="rId6"/>
    <p:sldId id="275" r:id="rId7"/>
    <p:sldId id="274" r:id="rId8"/>
    <p:sldId id="276" r:id="rId9"/>
    <p:sldId id="262" r:id="rId10"/>
    <p:sldId id="263" r:id="rId11"/>
    <p:sldId id="265" r:id="rId12"/>
    <p:sldId id="264" r:id="rId13"/>
    <p:sldId id="266" r:id="rId14"/>
    <p:sldId id="268" r:id="rId15"/>
    <p:sldId id="267" r:id="rId16"/>
    <p:sldId id="270" r:id="rId17"/>
  </p:sldIdLst>
  <p:sldSz cx="12190413"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55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3597159524"/>
              </p:ext>
            </p:extLst>
          </p:nvPr>
        </p:nvGraphicFramePr>
        <p:xfrm>
          <a:off x="3323259" y="5758816"/>
          <a:ext cx="5543894" cy="259080"/>
        </p:xfrm>
        <a:graphic>
          <a:graphicData uri="http://schemas.openxmlformats.org/drawingml/2006/table">
            <a:tbl>
              <a:tblPr firstRow="1" bandRow="1">
                <a:tableStyleId>{5C22544A-7EE6-4342-B048-85BDC9FD1C3A}</a:tableStyleId>
              </a:tblPr>
              <a:tblGrid>
                <a:gridCol w="760924">
                  <a:extLst>
                    <a:ext uri="{9D8B030D-6E8A-4147-A177-3AD203B41FA5}">
                      <a16:colId xmlns="" xmlns:a16="http://schemas.microsoft.com/office/drawing/2014/main" val="20000"/>
                    </a:ext>
                  </a:extLst>
                </a:gridCol>
                <a:gridCol w="956594">
                  <a:extLst>
                    <a:ext uri="{9D8B030D-6E8A-4147-A177-3AD203B41FA5}">
                      <a16:colId xmlns="" xmlns:a16="http://schemas.microsoft.com/office/drawing/2014/main" val="20001"/>
                    </a:ext>
                  </a:extLst>
                </a:gridCol>
                <a:gridCol w="956594">
                  <a:extLst>
                    <a:ext uri="{9D8B030D-6E8A-4147-A177-3AD203B41FA5}">
                      <a16:colId xmlns="" xmlns:a16="http://schemas.microsoft.com/office/drawing/2014/main" val="748956557"/>
                    </a:ext>
                  </a:extLst>
                </a:gridCol>
                <a:gridCol w="956594">
                  <a:extLst>
                    <a:ext uri="{9D8B030D-6E8A-4147-A177-3AD203B41FA5}">
                      <a16:colId xmlns="" xmlns:a16="http://schemas.microsoft.com/office/drawing/2014/main" val="2052663771"/>
                    </a:ext>
                  </a:extLst>
                </a:gridCol>
                <a:gridCol w="956594">
                  <a:extLst>
                    <a:ext uri="{9D8B030D-6E8A-4147-A177-3AD203B41FA5}">
                      <a16:colId xmlns="" xmlns:a16="http://schemas.microsoft.com/office/drawing/2014/main" val="1774092345"/>
                    </a:ext>
                  </a:extLst>
                </a:gridCol>
                <a:gridCol w="956594">
                  <a:extLst>
                    <a:ext uri="{9D8B030D-6E8A-4147-A177-3AD203B41FA5}">
                      <a16:colId xmlns=""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04" marR="121904"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362" y="5793465"/>
            <a:ext cx="904047"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145" y="5790053"/>
            <a:ext cx="900701"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8583" y="5790053"/>
            <a:ext cx="900702"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417213565"/>
              </p:ext>
            </p:extLst>
          </p:nvPr>
        </p:nvGraphicFramePr>
        <p:xfrm>
          <a:off x="431316" y="495402"/>
          <a:ext cx="10569315" cy="487680"/>
        </p:xfrm>
        <a:graphic>
          <a:graphicData uri="http://schemas.openxmlformats.org/drawingml/2006/table">
            <a:tbl>
              <a:tblPr firstRow="1" bandRow="1">
                <a:tableStyleId>{5C22544A-7EE6-4342-B048-85BDC9FD1C3A}</a:tableStyleId>
              </a:tblPr>
              <a:tblGrid>
                <a:gridCol w="10569315">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04" marR="121904"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7" name="제목 개체 틀 9"/>
          <p:cNvSpPr>
            <a:spLocks noGrp="1"/>
          </p:cNvSpPr>
          <p:nvPr>
            <p:ph type="title" hasCustomPrompt="1"/>
          </p:nvPr>
        </p:nvSpPr>
        <p:spPr>
          <a:xfrm>
            <a:off x="431316" y="218045"/>
            <a:ext cx="11423782"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 xmlns:a16="http://schemas.microsoft.com/office/drawing/2014/main" id="{FD2F9934-9D0C-4E19-AE89-48CB9973F4AD}"/>
              </a:ext>
            </a:extLst>
          </p:cNvPr>
          <p:cNvSpPr txBox="1"/>
          <p:nvPr userDrawn="1"/>
        </p:nvSpPr>
        <p:spPr>
          <a:xfrm>
            <a:off x="5175118" y="6454033"/>
            <a:ext cx="1700787" cy="1200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a:t>
            </a:r>
            <a:r>
              <a:rPr sz="600" dirty="0" smtClean="0">
                <a:solidFill>
                  <a:srgbClr val="8D95A0"/>
                </a:solidFill>
              </a:rPr>
              <a:t>20</a:t>
            </a:r>
            <a:r>
              <a:rPr lang="en-US" sz="600" dirty="0" smtClean="0">
                <a:solidFill>
                  <a:srgbClr val="8D95A0"/>
                </a:solidFill>
              </a:rPr>
              <a:t>20</a:t>
            </a:r>
            <a:r>
              <a:rPr sz="600" dirty="0" smtClean="0">
                <a:solidFill>
                  <a:srgbClr val="8D95A0"/>
                </a:solidFill>
              </a:rPr>
              <a:t>  </a:t>
            </a:r>
            <a:r>
              <a:rPr sz="600" dirty="0">
                <a:solidFill>
                  <a:srgbClr val="8D95A0"/>
                </a:solidFill>
              </a:rPr>
              <a:t>©</a:t>
            </a:r>
            <a:r>
              <a:rPr lang="en-US" altLang="ko-KR" sz="600" dirty="0">
                <a:solidFill>
                  <a:srgbClr val="8D95A0"/>
                </a:solidFill>
              </a:rPr>
              <a:t> </a:t>
            </a:r>
            <a:r>
              <a:rPr lang="en-US" altLang="ko-KR" sz="600" dirty="0" err="1" smtClean="0">
                <a:solidFill>
                  <a:srgbClr val="EEECE1">
                    <a:lumMod val="50000"/>
                  </a:srgbClr>
                </a:solidFill>
              </a:rPr>
              <a:t>npee</a:t>
            </a:r>
            <a:r>
              <a:rPr sz="600" dirty="0" smtClean="0">
                <a:solidFill>
                  <a:srgbClr val="8D95A0"/>
                </a:solidFill>
              </a:rPr>
              <a:t>.  </a:t>
            </a:r>
            <a:r>
              <a:rPr sz="600" dirty="0">
                <a:solidFill>
                  <a:srgbClr val="8D95A0"/>
                </a:solidFill>
              </a:rPr>
              <a:t>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 xmlns:a16="http://schemas.microsoft.com/office/drawing/2014/main" id="{04047FE0-99CA-4A25-A7D8-E3A981F3FFF0}"/>
              </a:ext>
            </a:extLst>
          </p:cNvPr>
          <p:cNvSpPr txBox="1"/>
          <p:nvPr userDrawn="1"/>
        </p:nvSpPr>
        <p:spPr>
          <a:xfrm>
            <a:off x="2682971" y="6115648"/>
            <a:ext cx="6920469" cy="36009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latin typeface="SF Pro Text Regular"/>
                <a:ea typeface="SF Pro Text Regular"/>
                <a:cs typeface="SF Pro Text Regular"/>
                <a:sym typeface="SF Pro Text Regular"/>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latin typeface="SF Pro Text Regular"/>
              <a:ea typeface="SF Pro Text Regular"/>
              <a:cs typeface="SF Pro Text Regular"/>
              <a:sym typeface="SF Pro Text Regular"/>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err="1" smtClean="0">
                <a:solidFill>
                  <a:srgbClr val="8D95A0"/>
                </a:solidFill>
                <a:latin typeface="SF Pro Text Regular"/>
                <a:ea typeface="SF Pro Text Regular"/>
                <a:cs typeface="SF Pro Text Regular"/>
                <a:sym typeface="SF Pro Text Regular"/>
              </a:rPr>
              <a:t>npee</a:t>
            </a:r>
            <a:r>
              <a:rPr lang="en-US" sz="600" dirty="0" smtClean="0">
                <a:solidFill>
                  <a:srgbClr val="8D95A0"/>
                </a:solidFill>
                <a:latin typeface="SF Pro Text Regular"/>
                <a:ea typeface="SF Pro Text Regular"/>
                <a:cs typeface="SF Pro Text Regular"/>
                <a:sym typeface="SF Pro Text Regular"/>
              </a:rPr>
              <a:t>. </a:t>
            </a:r>
            <a:r>
              <a:rPr lang="en-US" sz="600" dirty="0">
                <a:solidFill>
                  <a:srgbClr val="8D95A0"/>
                </a:solidFill>
                <a:latin typeface="SF Pro Text Regular"/>
                <a:ea typeface="SF Pro Text Regular"/>
                <a:cs typeface="SF Pro Text Regular"/>
                <a:sym typeface="SF Pro Text Regular"/>
              </a:rPr>
              <a:t>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27344646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6627925"/>
              </p:ext>
            </p:extLst>
          </p:nvPr>
        </p:nvGraphicFramePr>
        <p:xfrm>
          <a:off x="431316" y="495402"/>
          <a:ext cx="10569315" cy="487680"/>
        </p:xfrm>
        <a:graphic>
          <a:graphicData uri="http://schemas.openxmlformats.org/drawingml/2006/table">
            <a:tbl>
              <a:tblPr firstRow="1" bandRow="1">
                <a:tableStyleId>{5C22544A-7EE6-4342-B048-85BDC9FD1C3A}</a:tableStyleId>
              </a:tblPr>
              <a:tblGrid>
                <a:gridCol w="10569315">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04" marR="121904"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 name="제목 개체 틀 9">
            <a:extLst>
              <a:ext uri="{FF2B5EF4-FFF2-40B4-BE49-F238E27FC236}">
                <a16:creationId xmlns="" xmlns:a16="http://schemas.microsoft.com/office/drawing/2014/main" id="{45E6D0DC-F064-4EBA-906A-BF1306784A62}"/>
              </a:ext>
            </a:extLst>
          </p:cNvPr>
          <p:cNvSpPr>
            <a:spLocks noGrp="1"/>
          </p:cNvSpPr>
          <p:nvPr>
            <p:ph type="title" hasCustomPrompt="1"/>
          </p:nvPr>
        </p:nvSpPr>
        <p:spPr>
          <a:xfrm>
            <a:off x="452613" y="371730"/>
            <a:ext cx="11423782"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405687938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16" y="2286629"/>
            <a:ext cx="11423782"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154" y="3236979"/>
            <a:ext cx="8952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154" y="2180861"/>
            <a:ext cx="8952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153" y="3332989"/>
            <a:ext cx="8952639"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782387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685719011"/>
              </p:ext>
            </p:extLst>
          </p:nvPr>
        </p:nvGraphicFramePr>
        <p:xfrm>
          <a:off x="46534" y="60082"/>
          <a:ext cx="12094879"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1">
                  <a:extLst>
                    <a:ext uri="{9D8B030D-6E8A-4147-A177-3AD203B41FA5}">
                      <a16:colId xmlns="" xmlns:a16="http://schemas.microsoft.com/office/drawing/2014/main" val="20007"/>
                    </a:ext>
                  </a:extLst>
                </a:gridCol>
              </a:tblGrid>
              <a:tr h="3216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3">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5915"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19" name="그룹 18"/>
          <p:cNvGrpSpPr/>
          <p:nvPr userDrawn="1"/>
        </p:nvGrpSpPr>
        <p:grpSpPr>
          <a:xfrm>
            <a:off x="125917" y="5949280"/>
            <a:ext cx="8328781" cy="730074"/>
            <a:chOff x="1559496" y="2996955"/>
            <a:chExt cx="9857722" cy="864097"/>
          </a:xfrm>
        </p:grpSpPr>
        <p:sp>
          <p:nvSpPr>
            <p:cNvPr id="20" name="직사각형 19"/>
            <p:cNvSpPr/>
            <p:nvPr/>
          </p:nvSpPr>
          <p:spPr>
            <a:xfrm>
              <a:off x="1559496" y="2996955"/>
              <a:ext cx="9857722" cy="864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a:t>
              </a:r>
              <a:r>
                <a:rPr lang="en-US" altLang="ko-KR" sz="800" noProof="1" smtClean="0">
                  <a:solidFill>
                    <a:schemeClr val="bg1"/>
                  </a:solidFill>
                  <a:latin typeface="Segoe UI" panose="020B0502040204020203" pitchFamily="34" charset="0"/>
                  <a:cs typeface="Segoe UI" panose="020B0502040204020203" pitchFamily="34" charset="0"/>
                </a:rPr>
                <a:t>TeamRodin. </a:t>
              </a:r>
              <a:r>
                <a:rPr lang="en-US" altLang="ko-KR" sz="800" noProof="1" smtClean="0">
                  <a:solidFill>
                    <a:schemeClr val="bg1"/>
                  </a:solidFill>
                  <a:latin typeface="Segoe UI" panose="020B0502040204020203" pitchFamily="34" charset="0"/>
                  <a:cs typeface="Segoe UI" panose="020B0502040204020203" pitchFamily="34" charset="0"/>
                </a:rPr>
                <a:t>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6"/>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7"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38"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39"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0"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41" name="Menu Button" descr="&lt;SmartSettings&gt;&lt;SmartResize anchorLeft=&quot;None&quot; anchorTop=&quot;Absolute&quot; anchorRight=&quot;Absolute&quot; anchorBottom=&quot;None&quot; /&gt;&lt;/SmartSettings&gt;"/>
          <p:cNvSpPr>
            <a:spLocks noChangeAspect="1" noEditPoints="1"/>
          </p:cNvSpPr>
          <p:nvPr userDrawn="1">
            <p:custDataLst>
              <p:tags r:id="rId7"/>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2"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930175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4279263603"/>
              </p:ext>
            </p:extLst>
          </p:nvPr>
        </p:nvGraphicFramePr>
        <p:xfrm>
          <a:off x="46534" y="60082"/>
          <a:ext cx="12094879"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1">
                  <a:extLst>
                    <a:ext uri="{9D8B030D-6E8A-4147-A177-3AD203B41FA5}">
                      <a16:colId xmlns="" xmlns:a16="http://schemas.microsoft.com/office/drawing/2014/main" val="20007"/>
                    </a:ext>
                  </a:extLst>
                </a:gridCol>
              </a:tblGrid>
              <a:tr h="3216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3">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8994" y="974996"/>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19" name="그룹 18"/>
          <p:cNvGrpSpPr/>
          <p:nvPr userDrawn="1"/>
        </p:nvGrpSpPr>
        <p:grpSpPr>
          <a:xfrm>
            <a:off x="125917" y="5949280"/>
            <a:ext cx="8328781" cy="730074"/>
            <a:chOff x="1559496" y="2996955"/>
            <a:chExt cx="9857722" cy="864097"/>
          </a:xfrm>
        </p:grpSpPr>
        <p:sp>
          <p:nvSpPr>
            <p:cNvPr id="20" name="직사각형 19"/>
            <p:cNvSpPr/>
            <p:nvPr/>
          </p:nvSpPr>
          <p:spPr>
            <a:xfrm>
              <a:off x="1559496" y="2996955"/>
              <a:ext cx="9857722" cy="864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a:t>
              </a:r>
              <a:r>
                <a:rPr lang="en-US" altLang="ko-KR" sz="800" noProof="1" smtClean="0">
                  <a:solidFill>
                    <a:schemeClr val="bg1"/>
                  </a:solidFill>
                  <a:latin typeface="Segoe UI" panose="020B0502040204020203" pitchFamily="34" charset="0"/>
                  <a:cs typeface="Segoe UI" panose="020B0502040204020203" pitchFamily="34" charset="0"/>
                </a:rPr>
                <a:t>TeamRodin. </a:t>
              </a:r>
              <a:r>
                <a:rPr lang="en-US" altLang="ko-KR" sz="800" noProof="1" smtClean="0">
                  <a:solidFill>
                    <a:schemeClr val="bg1"/>
                  </a:solidFill>
                  <a:latin typeface="Segoe UI" panose="020B0502040204020203" pitchFamily="34" charset="0"/>
                  <a:cs typeface="Segoe UI" panose="020B0502040204020203" pitchFamily="34" charset="0"/>
                </a:rPr>
                <a:t>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6"/>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7"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38"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39"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0"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41" name="Menu Button" descr="&lt;SmartSettings&gt;&lt;SmartResize anchorLeft=&quot;None&quot; anchorTop=&quot;Absolute&quot; anchorRight=&quot;Absolute&quot; anchorBottom=&quot;None&quot; /&gt;&lt;/SmartSettings&gt;"/>
          <p:cNvSpPr>
            <a:spLocks noChangeAspect="1" noEditPoints="1"/>
          </p:cNvSpPr>
          <p:nvPr userDrawn="1">
            <p:custDataLst>
              <p:tags r:id="rId7"/>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2"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1" name="Background"/>
          <p:cNvSpPr/>
          <p:nvPr userDrawn="1"/>
        </p:nvSpPr>
        <p:spPr>
          <a:xfrm>
            <a:off x="128994" y="1542310"/>
            <a:ext cx="2286000" cy="440697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chemeClr val="tx1"/>
              </a:solidFill>
              <a:latin typeface="Segoe UI" panose="020B0502040204020203" pitchFamily="34" charset="0"/>
              <a:cs typeface="Segoe UI" panose="020B0502040204020203" pitchFamily="34" charset="0"/>
            </a:endParaRPr>
          </a:p>
        </p:txBody>
      </p:sp>
      <p:grpSp>
        <p:nvGrpSpPr>
          <p:cNvPr id="32" name="그룹 31"/>
          <p:cNvGrpSpPr/>
          <p:nvPr userDrawn="1"/>
        </p:nvGrpSpPr>
        <p:grpSpPr>
          <a:xfrm>
            <a:off x="450387" y="1844824"/>
            <a:ext cx="1656184" cy="1656184"/>
            <a:chOff x="322171" y="1700808"/>
            <a:chExt cx="792088" cy="792088"/>
          </a:xfrm>
        </p:grpSpPr>
        <p:sp>
          <p:nvSpPr>
            <p:cNvPr id="33" name="직사각형 32"/>
            <p:cNvSpPr/>
            <p:nvPr/>
          </p:nvSpPr>
          <p:spPr>
            <a:xfrm>
              <a:off x="322171" y="1700808"/>
              <a:ext cx="792088" cy="792088"/>
            </a:xfrm>
            <a:prstGeom prst="rect">
              <a:avLst/>
            </a:prstGeom>
            <a:solidFill>
              <a:srgbClr val="8F8F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34" name="Profile Icon"/>
            <p:cNvSpPr>
              <a:spLocks noChangeAspect="1" noEditPoints="1"/>
            </p:cNvSpPr>
            <p:nvPr/>
          </p:nvSpPr>
          <p:spPr bwMode="auto">
            <a:xfrm>
              <a:off x="554785" y="1909737"/>
              <a:ext cx="326860" cy="374229"/>
            </a:xfrm>
            <a:custGeom>
              <a:avLst/>
              <a:gdLst>
                <a:gd name="T0" fmla="*/ 201 w 400"/>
                <a:gd name="T1" fmla="*/ 0 h 455"/>
                <a:gd name="T2" fmla="*/ 60 w 400"/>
                <a:gd name="T3" fmla="*/ 141 h 455"/>
                <a:gd name="T4" fmla="*/ 138 w 400"/>
                <a:gd name="T5" fmla="*/ 265 h 455"/>
                <a:gd name="T6" fmla="*/ 0 w 400"/>
                <a:gd name="T7" fmla="*/ 455 h 455"/>
                <a:gd name="T8" fmla="*/ 26 w 400"/>
                <a:gd name="T9" fmla="*/ 455 h 455"/>
                <a:gd name="T10" fmla="*/ 201 w 400"/>
                <a:gd name="T11" fmla="*/ 283 h 455"/>
                <a:gd name="T12" fmla="*/ 375 w 400"/>
                <a:gd name="T13" fmla="*/ 455 h 455"/>
                <a:gd name="T14" fmla="*/ 400 w 400"/>
                <a:gd name="T15" fmla="*/ 455 h 455"/>
                <a:gd name="T16" fmla="*/ 263 w 400"/>
                <a:gd name="T17" fmla="*/ 265 h 455"/>
                <a:gd name="T18" fmla="*/ 340 w 400"/>
                <a:gd name="T19" fmla="*/ 141 h 455"/>
                <a:gd name="T20" fmla="*/ 201 w 400"/>
                <a:gd name="T21" fmla="*/ 0 h 455"/>
                <a:gd name="T22" fmla="*/ 201 w 400"/>
                <a:gd name="T23" fmla="*/ 28 h 455"/>
                <a:gd name="T24" fmla="*/ 312 w 400"/>
                <a:gd name="T25" fmla="*/ 141 h 455"/>
                <a:gd name="T26" fmla="*/ 201 w 400"/>
                <a:gd name="T27" fmla="*/ 252 h 455"/>
                <a:gd name="T28" fmla="*/ 88 w 400"/>
                <a:gd name="T29" fmla="*/ 141 h 455"/>
                <a:gd name="T30" fmla="*/ 201 w 400"/>
                <a:gd name="T31" fmla="*/ 2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455">
                  <a:moveTo>
                    <a:pt x="201" y="0"/>
                  </a:moveTo>
                  <a:cubicBezTo>
                    <a:pt x="124" y="0"/>
                    <a:pt x="60" y="64"/>
                    <a:pt x="60" y="141"/>
                  </a:cubicBezTo>
                  <a:cubicBezTo>
                    <a:pt x="60" y="196"/>
                    <a:pt x="92" y="243"/>
                    <a:pt x="138" y="265"/>
                  </a:cubicBezTo>
                  <a:cubicBezTo>
                    <a:pt x="63" y="292"/>
                    <a:pt x="8" y="366"/>
                    <a:pt x="0" y="455"/>
                  </a:cubicBezTo>
                  <a:lnTo>
                    <a:pt x="26" y="455"/>
                  </a:lnTo>
                  <a:cubicBezTo>
                    <a:pt x="35" y="359"/>
                    <a:pt x="111" y="283"/>
                    <a:pt x="201" y="283"/>
                  </a:cubicBezTo>
                  <a:cubicBezTo>
                    <a:pt x="292" y="283"/>
                    <a:pt x="365" y="359"/>
                    <a:pt x="375" y="455"/>
                  </a:cubicBezTo>
                  <a:lnTo>
                    <a:pt x="400" y="455"/>
                  </a:lnTo>
                  <a:cubicBezTo>
                    <a:pt x="393" y="366"/>
                    <a:pt x="338" y="292"/>
                    <a:pt x="263" y="265"/>
                  </a:cubicBezTo>
                  <a:cubicBezTo>
                    <a:pt x="309" y="243"/>
                    <a:pt x="340" y="196"/>
                    <a:pt x="340" y="141"/>
                  </a:cubicBezTo>
                  <a:cubicBezTo>
                    <a:pt x="340" y="64"/>
                    <a:pt x="278" y="0"/>
                    <a:pt x="201" y="0"/>
                  </a:cubicBezTo>
                  <a:close/>
                  <a:moveTo>
                    <a:pt x="201" y="28"/>
                  </a:moveTo>
                  <a:cubicBezTo>
                    <a:pt x="263" y="28"/>
                    <a:pt x="312" y="79"/>
                    <a:pt x="312" y="141"/>
                  </a:cubicBezTo>
                  <a:cubicBezTo>
                    <a:pt x="312" y="203"/>
                    <a:pt x="263" y="252"/>
                    <a:pt x="201" y="252"/>
                  </a:cubicBezTo>
                  <a:cubicBezTo>
                    <a:pt x="139" y="252"/>
                    <a:pt x="88" y="203"/>
                    <a:pt x="88" y="141"/>
                  </a:cubicBezTo>
                  <a:cubicBezTo>
                    <a:pt x="88" y="79"/>
                    <a:pt x="139" y="28"/>
                    <a:pt x="201" y="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35" name="표 34"/>
          <p:cNvGraphicFramePr>
            <a:graphicFrameLocks noGrp="1"/>
          </p:cNvGraphicFramePr>
          <p:nvPr userDrawn="1">
            <p:extLst>
              <p:ext uri="{D42A27DB-BD31-4B8C-83A1-F6EECF244321}">
                <p14:modId xmlns:p14="http://schemas.microsoft.com/office/powerpoint/2010/main" val="1828057955"/>
              </p:ext>
            </p:extLst>
          </p:nvPr>
        </p:nvGraphicFramePr>
        <p:xfrm>
          <a:off x="334566" y="3886626"/>
          <a:ext cx="1944216" cy="1207008"/>
        </p:xfrm>
        <a:graphic>
          <a:graphicData uri="http://schemas.openxmlformats.org/drawingml/2006/table">
            <a:tbl>
              <a:tblPr firstRow="1" firstCol="1">
                <a:tableStyleId>{5C22544A-7EE6-4342-B048-85BDC9FD1C3A}</a:tableStyleId>
              </a:tblPr>
              <a:tblGrid>
                <a:gridCol w="1944216"/>
              </a:tblGrid>
              <a:tr h="0">
                <a:tc>
                  <a:txBody>
                    <a:bodyPr/>
                    <a:lstStyle/>
                    <a:p>
                      <a:r>
                        <a:rPr lang="ko-KR" altLang="en-US" sz="900" dirty="0" smtClean="0">
                          <a:solidFill>
                            <a:srgbClr val="5F5F5F"/>
                          </a:solidFill>
                          <a:latin typeface="Segoe UI" panose="020B0502040204020203" pitchFamily="34" charset="0"/>
                          <a:cs typeface="Segoe UI" panose="020B0502040204020203" pitchFamily="34" charset="0"/>
                        </a:rPr>
                        <a:t>이름 </a:t>
                      </a:r>
                      <a:r>
                        <a:rPr lang="en-US" altLang="ko-KR" sz="900" dirty="0" smtClean="0">
                          <a:solidFill>
                            <a:srgbClr val="5F5F5F"/>
                          </a:solidFill>
                          <a:latin typeface="Segoe UI" panose="020B0502040204020203" pitchFamily="34" charset="0"/>
                          <a:cs typeface="Segoe UI" panose="020B0502040204020203" pitchFamily="34" charset="0"/>
                        </a:rPr>
                        <a:t>: </a:t>
                      </a:r>
                      <a:r>
                        <a:rPr lang="ko-KR" altLang="en-US" sz="900" dirty="0" err="1" smtClean="0">
                          <a:solidFill>
                            <a:srgbClr val="5F5F5F"/>
                          </a:solidFill>
                          <a:latin typeface="Segoe UI" panose="020B0502040204020203" pitchFamily="34" charset="0"/>
                          <a:cs typeface="Segoe UI" panose="020B0502040204020203" pitchFamily="34" charset="0"/>
                        </a:rPr>
                        <a:t>진명찬</a:t>
                      </a:r>
                      <a:endParaRPr lang="en-US" sz="9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12700" cmpd="sng">
                      <a:noFill/>
                    </a:lnL>
                    <a:lnR w="12700" cmpd="sng">
                      <a:noFill/>
                    </a:lnR>
                    <a:lnT w="12700" cmpd="sng">
                      <a:noFill/>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ko-KR" altLang="en-US" sz="900" dirty="0" err="1" smtClean="0">
                          <a:solidFill>
                            <a:srgbClr val="5F5F5F"/>
                          </a:solidFill>
                          <a:latin typeface="Segoe UI" panose="020B0502040204020203" pitchFamily="34" charset="0"/>
                          <a:cs typeface="Segoe UI" panose="020B0502040204020203" pitchFamily="34" charset="0"/>
                        </a:rPr>
                        <a:t>이메일</a:t>
                      </a:r>
                      <a:r>
                        <a:rPr lang="ko-KR" altLang="en-US" sz="900" dirty="0" smtClean="0">
                          <a:solidFill>
                            <a:srgbClr val="5F5F5F"/>
                          </a:solidFill>
                          <a:latin typeface="Segoe UI" panose="020B0502040204020203" pitchFamily="34" charset="0"/>
                          <a:cs typeface="Segoe UI" panose="020B0502040204020203" pitchFamily="34" charset="0"/>
                        </a:rPr>
                        <a:t> </a:t>
                      </a:r>
                      <a:r>
                        <a:rPr lang="en-US" altLang="ko-KR" sz="900" dirty="0" smtClean="0">
                          <a:solidFill>
                            <a:srgbClr val="5F5F5F"/>
                          </a:solidFill>
                          <a:latin typeface="Segoe UI" panose="020B0502040204020203" pitchFamily="34" charset="0"/>
                          <a:cs typeface="Segoe UI" panose="020B0502040204020203" pitchFamily="34" charset="0"/>
                        </a:rPr>
                        <a:t>: jmc4664@gmail.com</a:t>
                      </a:r>
                      <a:endParaRPr lang="en-US" sz="9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ko-KR" altLang="en-US" sz="900" dirty="0" smtClean="0">
                          <a:solidFill>
                            <a:srgbClr val="5F5F5F"/>
                          </a:solidFill>
                          <a:latin typeface="Segoe UI" panose="020B0502040204020203" pitchFamily="34" charset="0"/>
                          <a:cs typeface="Segoe UI" panose="020B0502040204020203" pitchFamily="34" charset="0"/>
                        </a:rPr>
                        <a:t>직업 </a:t>
                      </a:r>
                      <a:r>
                        <a:rPr lang="en-US" altLang="ko-KR" sz="900" dirty="0" smtClean="0">
                          <a:solidFill>
                            <a:srgbClr val="5F5F5F"/>
                          </a:solidFill>
                          <a:latin typeface="Segoe UI" panose="020B0502040204020203" pitchFamily="34" charset="0"/>
                          <a:cs typeface="Segoe UI" panose="020B0502040204020203" pitchFamily="34" charset="0"/>
                        </a:rPr>
                        <a:t>: </a:t>
                      </a:r>
                      <a:r>
                        <a:rPr lang="ko-KR" altLang="en-US" sz="900" dirty="0" smtClean="0">
                          <a:solidFill>
                            <a:srgbClr val="5F5F5F"/>
                          </a:solidFill>
                          <a:latin typeface="Segoe UI" panose="020B0502040204020203" pitchFamily="34" charset="0"/>
                          <a:cs typeface="Segoe UI" panose="020B0502040204020203" pitchFamily="34" charset="0"/>
                        </a:rPr>
                        <a:t>개발자</a:t>
                      </a:r>
                      <a:endParaRPr lang="en-US" sz="9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ko-KR" altLang="en-US" sz="900" dirty="0" smtClean="0">
                          <a:solidFill>
                            <a:srgbClr val="5F5F5F"/>
                          </a:solidFill>
                          <a:latin typeface="Segoe UI" panose="020B0502040204020203" pitchFamily="34" charset="0"/>
                          <a:cs typeface="Segoe UI" panose="020B0502040204020203" pitchFamily="34" charset="0"/>
                        </a:rPr>
                        <a:t>가입날짜 </a:t>
                      </a:r>
                      <a:r>
                        <a:rPr lang="en-US" altLang="ko-KR" sz="900" dirty="0" smtClean="0">
                          <a:solidFill>
                            <a:srgbClr val="5F5F5F"/>
                          </a:solidFill>
                          <a:latin typeface="Segoe UI" panose="020B0502040204020203" pitchFamily="34" charset="0"/>
                          <a:cs typeface="Segoe UI" panose="020B0502040204020203" pitchFamily="34" charset="0"/>
                        </a:rPr>
                        <a:t>: 2020</a:t>
                      </a:r>
                      <a:r>
                        <a:rPr lang="ko-KR" altLang="en-US" sz="900" dirty="0" smtClean="0">
                          <a:solidFill>
                            <a:srgbClr val="5F5F5F"/>
                          </a:solidFill>
                          <a:latin typeface="Segoe UI" panose="020B0502040204020203" pitchFamily="34" charset="0"/>
                          <a:cs typeface="Segoe UI" panose="020B0502040204020203" pitchFamily="34" charset="0"/>
                        </a:rPr>
                        <a:t>년 </a:t>
                      </a:r>
                      <a:r>
                        <a:rPr lang="en-US" altLang="ko-KR" sz="900" dirty="0" smtClean="0">
                          <a:solidFill>
                            <a:srgbClr val="5F5F5F"/>
                          </a:solidFill>
                          <a:latin typeface="Segoe UI" panose="020B0502040204020203" pitchFamily="34" charset="0"/>
                          <a:cs typeface="Segoe UI" panose="020B0502040204020203" pitchFamily="34" charset="0"/>
                        </a:rPr>
                        <a:t>1</a:t>
                      </a:r>
                      <a:r>
                        <a:rPr lang="ko-KR" altLang="en-US" sz="900" dirty="0" smtClean="0">
                          <a:solidFill>
                            <a:srgbClr val="5F5F5F"/>
                          </a:solidFill>
                          <a:latin typeface="Segoe UI" panose="020B0502040204020203" pitchFamily="34" charset="0"/>
                          <a:cs typeface="Segoe UI" panose="020B0502040204020203" pitchFamily="34" charset="0"/>
                        </a:rPr>
                        <a:t>월 </a:t>
                      </a:r>
                      <a:r>
                        <a:rPr lang="en-US" altLang="ko-KR" sz="900" dirty="0" smtClean="0">
                          <a:solidFill>
                            <a:srgbClr val="5F5F5F"/>
                          </a:solidFill>
                          <a:latin typeface="Segoe UI" panose="020B0502040204020203" pitchFamily="34" charset="0"/>
                          <a:cs typeface="Segoe UI" panose="020B0502040204020203" pitchFamily="34" charset="0"/>
                        </a:rPr>
                        <a:t>13</a:t>
                      </a:r>
                      <a:r>
                        <a:rPr lang="ko-KR" altLang="en-US" sz="900" dirty="0" smtClean="0">
                          <a:solidFill>
                            <a:srgbClr val="5F5F5F"/>
                          </a:solidFill>
                          <a:latin typeface="Segoe UI" panose="020B0502040204020203" pitchFamily="34" charset="0"/>
                          <a:cs typeface="Segoe UI" panose="020B0502040204020203" pitchFamily="34" charset="0"/>
                        </a:rPr>
                        <a:t>일</a:t>
                      </a:r>
                      <a:endParaRPr lang="en-US" sz="9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43" name="Label"/>
          <p:cNvSpPr/>
          <p:nvPr userDrawn="1"/>
        </p:nvSpPr>
        <p:spPr>
          <a:xfrm>
            <a:off x="722612" y="5445224"/>
            <a:ext cx="1111733" cy="280716"/>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로그아웃</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45" name="텍스트 개체 틀 18"/>
          <p:cNvSpPr>
            <a:spLocks noGrp="1"/>
          </p:cNvSpPr>
          <p:nvPr>
            <p:ph type="body" sz="quarter" idx="13" hasCustomPrompt="1"/>
          </p:nvPr>
        </p:nvSpPr>
        <p:spPr>
          <a:xfrm>
            <a:off x="2586597" y="1734311"/>
            <a:ext cx="2140457" cy="398545"/>
          </a:xfrm>
          <a:prstGeom prst="rect">
            <a:avLst/>
          </a:prstGeom>
        </p:spPr>
        <p:txBody>
          <a:bodyPr anchor="ctr" anchorCtr="0"/>
          <a:lstStyle>
            <a:lvl1pPr algn="l">
              <a:defRPr sz="1800">
                <a:solidFill>
                  <a:schemeClr val="tx1">
                    <a:lumMod val="50000"/>
                    <a:lumOff val="50000"/>
                  </a:schemeClr>
                </a:solidFill>
                <a:latin typeface="+mn-ea"/>
                <a:ea typeface="+mn-ea"/>
              </a:defRPr>
            </a:lvl1pPr>
          </a:lstStyle>
          <a:p>
            <a:pPr lvl="0"/>
            <a:r>
              <a:rPr lang="en-US" altLang="ko-KR" dirty="0" smtClean="0"/>
              <a:t>Header</a:t>
            </a:r>
            <a:endParaRPr lang="ko-KR" altLang="en-US" dirty="0"/>
          </a:p>
        </p:txBody>
      </p:sp>
      <p:sp>
        <p:nvSpPr>
          <p:cNvPr id="46" name="Day"/>
          <p:cNvSpPr/>
          <p:nvPr userDrawn="1"/>
        </p:nvSpPr>
        <p:spPr>
          <a:xfrm>
            <a:off x="2414994" y="2437468"/>
            <a:ext cx="5832648" cy="351181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100" dirty="0">
              <a:solidFill>
                <a:srgbClr val="666666"/>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208560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050195982"/>
              </p:ext>
            </p:extLst>
          </p:nvPr>
        </p:nvGraphicFramePr>
        <p:xfrm>
          <a:off x="46534" y="60082"/>
          <a:ext cx="12094878"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0">
                  <a:extLst>
                    <a:ext uri="{9D8B030D-6E8A-4147-A177-3AD203B41FA5}">
                      <a16:colId xmlns="" xmlns:a16="http://schemas.microsoft.com/office/drawing/2014/main" val="20007"/>
                    </a:ext>
                  </a:extLst>
                </a:gridCol>
              </a:tblGrid>
              <a:tr h="32164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2">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5490"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19" name="그룹 18"/>
          <p:cNvGrpSpPr/>
          <p:nvPr userDrawn="1"/>
        </p:nvGrpSpPr>
        <p:grpSpPr>
          <a:xfrm>
            <a:off x="125917" y="5949280"/>
            <a:ext cx="8328781" cy="730074"/>
            <a:chOff x="1559496" y="2996952"/>
            <a:chExt cx="9857722" cy="864096"/>
          </a:xfrm>
        </p:grpSpPr>
        <p:sp>
          <p:nvSpPr>
            <p:cNvPr id="20" name="직사각형 19"/>
            <p:cNvSpPr/>
            <p:nvPr/>
          </p:nvSpPr>
          <p:spPr>
            <a:xfrm>
              <a:off x="1559496" y="2996952"/>
              <a:ext cx="9857722" cy="86409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TeamRodin.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6"/>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1" name="Background"/>
          <p:cNvSpPr/>
          <p:nvPr userDrawn="1"/>
        </p:nvSpPr>
        <p:spPr>
          <a:xfrm>
            <a:off x="141562" y="1543275"/>
            <a:ext cx="2286000" cy="440697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chemeClr val="tx1"/>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9"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0"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1"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2"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43" name="Menu Button" descr="&lt;SmartSettings&gt;&lt;SmartResize anchorLeft=&quot;None&quot; anchorTop=&quot;Absolute&quot; anchorRight=&quot;Absolute&quot; anchorBottom=&quot;None&quot; /&gt;&lt;/SmartSettings&gt;"/>
          <p:cNvSpPr>
            <a:spLocks noChangeAspect="1" noEditPoints="1"/>
          </p:cNvSpPr>
          <p:nvPr userDrawn="1">
            <p:custDataLst>
              <p:tags r:id="rId7"/>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4"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5" name="Selection Overlay"/>
          <p:cNvSpPr/>
          <p:nvPr userDrawn="1"/>
        </p:nvSpPr>
        <p:spPr>
          <a:xfrm>
            <a:off x="1844209" y="989538"/>
            <a:ext cx="993553"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2681738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4198339283"/>
              </p:ext>
            </p:extLst>
          </p:nvPr>
        </p:nvGraphicFramePr>
        <p:xfrm>
          <a:off x="46534" y="60082"/>
          <a:ext cx="12094878"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0">
                  <a:extLst>
                    <a:ext uri="{9D8B030D-6E8A-4147-A177-3AD203B41FA5}">
                      <a16:colId xmlns="" xmlns:a16="http://schemas.microsoft.com/office/drawing/2014/main" val="20007"/>
                    </a:ext>
                  </a:extLst>
                </a:gridCol>
              </a:tblGrid>
              <a:tr h="32164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2">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8992"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4"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6"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7"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18" name="Menu Button" descr="&lt;SmartSettings&gt;&lt;SmartResize anchorLeft=&quot;None&quot; anchorTop=&quot;Absolute&quot; anchorRight=&quot;Absolute&quot; anchorBottom=&quot;None&quot; /&gt;&lt;/SmartSettings&gt;"/>
          <p:cNvSpPr>
            <a:spLocks noChangeAspect="1" noEditPoints="1"/>
          </p:cNvSpPr>
          <p:nvPr userDrawn="1">
            <p:custDataLst>
              <p:tags r:id="rId6"/>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9" name="그룹 18"/>
          <p:cNvGrpSpPr/>
          <p:nvPr userDrawn="1"/>
        </p:nvGrpSpPr>
        <p:grpSpPr>
          <a:xfrm>
            <a:off x="125917" y="5949280"/>
            <a:ext cx="8328781" cy="730074"/>
            <a:chOff x="1559496" y="2996952"/>
            <a:chExt cx="9857722" cy="864096"/>
          </a:xfrm>
        </p:grpSpPr>
        <p:sp>
          <p:nvSpPr>
            <p:cNvPr id="20" name="직사각형 19"/>
            <p:cNvSpPr/>
            <p:nvPr/>
          </p:nvSpPr>
          <p:spPr>
            <a:xfrm>
              <a:off x="1559496" y="2996952"/>
              <a:ext cx="9857722" cy="86409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TeamRodin.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7"/>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9"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1" name="Background"/>
          <p:cNvSpPr/>
          <p:nvPr userDrawn="1"/>
        </p:nvSpPr>
        <p:spPr>
          <a:xfrm>
            <a:off x="136798" y="1543275"/>
            <a:ext cx="2286000" cy="440697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chemeClr val="tx1"/>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2" name="Selection Overlay"/>
          <p:cNvSpPr/>
          <p:nvPr userDrawn="1"/>
        </p:nvSpPr>
        <p:spPr>
          <a:xfrm>
            <a:off x="2837762" y="989538"/>
            <a:ext cx="762978"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a:t>
            </a:r>
          </a:p>
        </p:txBody>
      </p:sp>
      <p:sp>
        <p:nvSpPr>
          <p:cNvPr id="33" name="Overlay"/>
          <p:cNvSpPr>
            <a:spLocks noChangeArrowheads="1"/>
          </p:cNvSpPr>
          <p:nvPr userDrawn="1"/>
        </p:nvSpPr>
        <p:spPr bwMode="auto">
          <a:xfrm>
            <a:off x="2422798" y="1536525"/>
            <a:ext cx="5904656" cy="1316411"/>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41542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2200646181"/>
              </p:ext>
            </p:extLst>
          </p:nvPr>
        </p:nvGraphicFramePr>
        <p:xfrm>
          <a:off x="46534" y="60082"/>
          <a:ext cx="12094878"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0">
                  <a:extLst>
                    <a:ext uri="{9D8B030D-6E8A-4147-A177-3AD203B41FA5}">
                      <a16:colId xmlns="" xmlns:a16="http://schemas.microsoft.com/office/drawing/2014/main" val="20007"/>
                    </a:ext>
                  </a:extLst>
                </a:gridCol>
              </a:tblGrid>
              <a:tr h="32164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2">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8992"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4"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6"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7"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18" name="Menu Button" descr="&lt;SmartSettings&gt;&lt;SmartResize anchorLeft=&quot;None&quot; anchorTop=&quot;Absolute&quot; anchorRight=&quot;Absolute&quot; anchorBottom=&quot;None&quot; /&gt;&lt;/SmartSettings&gt;"/>
          <p:cNvSpPr>
            <a:spLocks noChangeAspect="1" noEditPoints="1"/>
          </p:cNvSpPr>
          <p:nvPr userDrawn="1">
            <p:custDataLst>
              <p:tags r:id="rId6"/>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9" name="그룹 18"/>
          <p:cNvGrpSpPr/>
          <p:nvPr userDrawn="1"/>
        </p:nvGrpSpPr>
        <p:grpSpPr>
          <a:xfrm>
            <a:off x="125917" y="5949280"/>
            <a:ext cx="8328781" cy="730074"/>
            <a:chOff x="1559496" y="2996952"/>
            <a:chExt cx="9857722" cy="864096"/>
          </a:xfrm>
        </p:grpSpPr>
        <p:sp>
          <p:nvSpPr>
            <p:cNvPr id="20" name="직사각형 19"/>
            <p:cNvSpPr/>
            <p:nvPr/>
          </p:nvSpPr>
          <p:spPr>
            <a:xfrm>
              <a:off x="1559496" y="2996952"/>
              <a:ext cx="9857722" cy="86409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TeamRodin.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7"/>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9"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2" name="Selection Overlay"/>
          <p:cNvSpPr/>
          <p:nvPr userDrawn="1"/>
        </p:nvSpPr>
        <p:spPr>
          <a:xfrm>
            <a:off x="3600740" y="989538"/>
            <a:ext cx="550250"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8350058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156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8" r:id="rId5"/>
    <p:sldLayoutId id="2147483665" r:id="rId6"/>
    <p:sldLayoutId id="2147483666" r:id="rId7"/>
    <p:sldLayoutId id="2147483667" r:id="rId8"/>
  </p:sldLayoutIdLst>
  <p:timing>
    <p:tnLst>
      <p:par>
        <p:cTn id="1" dur="indefinite" restart="never" nodeType="tmRoot"/>
      </p:par>
    </p:tnLst>
  </p:timing>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50.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1.0.0</a:t>
            </a:r>
            <a:endParaRPr lang="ko-KR" altLang="en-US" dirty="0"/>
          </a:p>
        </p:txBody>
      </p:sp>
      <p:sp>
        <p:nvSpPr>
          <p:cNvPr id="3" name="텍스트 개체 틀 2"/>
          <p:cNvSpPr>
            <a:spLocks noGrp="1"/>
          </p:cNvSpPr>
          <p:nvPr>
            <p:ph type="body" sz="quarter" idx="11"/>
          </p:nvPr>
        </p:nvSpPr>
        <p:spPr/>
        <p:txBody>
          <a:bodyPr/>
          <a:lstStyle/>
          <a:p>
            <a:r>
              <a:rPr lang="en-US" altLang="ko-KR" dirty="0" smtClean="0"/>
              <a:t>2020-01-13</a:t>
            </a:r>
            <a:endParaRPr lang="ko-KR" altLang="en-US" dirty="0"/>
          </a:p>
        </p:txBody>
      </p:sp>
      <p:sp>
        <p:nvSpPr>
          <p:cNvPr id="4" name="텍스트 개체 틀 3"/>
          <p:cNvSpPr>
            <a:spLocks noGrp="1"/>
          </p:cNvSpPr>
          <p:nvPr>
            <p:ph type="body" sz="quarter" idx="12"/>
          </p:nvPr>
        </p:nvSpPr>
        <p:spPr/>
        <p:txBody>
          <a:bodyPr/>
          <a:lstStyle/>
          <a:p>
            <a:r>
              <a:rPr lang="ko-KR" altLang="en-US" dirty="0" err="1" smtClean="0"/>
              <a:t>진명찬</a:t>
            </a:r>
            <a:r>
              <a:rPr lang="en-US" altLang="ko-KR" dirty="0" smtClean="0"/>
              <a:t>(</a:t>
            </a:r>
            <a:r>
              <a:rPr lang="en-US" altLang="ko-KR" dirty="0" err="1" smtClean="0"/>
              <a:t>npee</a:t>
            </a:r>
            <a:r>
              <a:rPr lang="en-US" altLang="ko-KR" dirty="0" smtClean="0"/>
              <a:t>)</a:t>
            </a:r>
            <a:endParaRPr lang="ko-KR" altLang="en-US" dirty="0"/>
          </a:p>
        </p:txBody>
      </p:sp>
      <p:sp>
        <p:nvSpPr>
          <p:cNvPr id="5" name="제목 4"/>
          <p:cNvSpPr>
            <a:spLocks noGrp="1"/>
          </p:cNvSpPr>
          <p:nvPr>
            <p:ph type="title"/>
          </p:nvPr>
        </p:nvSpPr>
        <p:spPr/>
        <p:txBody>
          <a:bodyPr/>
          <a:lstStyle/>
          <a:p>
            <a:r>
              <a:rPr lang="en-US" altLang="ko-KR" dirty="0"/>
              <a:t>Project Rodin </a:t>
            </a:r>
            <a:r>
              <a:rPr lang="ko-KR" altLang="en-US" dirty="0"/>
              <a:t>스토리보드</a:t>
            </a:r>
          </a:p>
        </p:txBody>
      </p:sp>
    </p:spTree>
    <p:extLst>
      <p:ext uri="{BB962C8B-B14F-4D97-AF65-F5344CB8AC3E}">
        <p14:creationId xmlns:p14="http://schemas.microsoft.com/office/powerpoint/2010/main" val="3597068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분석 페이지</a:t>
            </a:r>
            <a:r>
              <a:rPr lang="en-US" altLang="ko-KR" dirty="0" smtClean="0"/>
              <a:t>(</a:t>
            </a:r>
            <a:r>
              <a:rPr lang="ko-KR" altLang="en-US" dirty="0" smtClean="0"/>
              <a:t>메</a:t>
            </a:r>
            <a:r>
              <a:rPr lang="ko-KR" altLang="en-US" dirty="0"/>
              <a:t>인</a:t>
            </a:r>
            <a:r>
              <a:rPr lang="en-US" altLang="ko-KR" dirty="0" smtClean="0"/>
              <a:t>) - 1</a:t>
            </a:r>
            <a:endParaRPr lang="ko-KR" altLang="en-US" dirty="0"/>
          </a:p>
        </p:txBody>
      </p:sp>
      <p:sp>
        <p:nvSpPr>
          <p:cNvPr id="3" name="텍스트 개체 틀 2"/>
          <p:cNvSpPr>
            <a:spLocks noGrp="1"/>
          </p:cNvSpPr>
          <p:nvPr>
            <p:ph type="body" sz="quarter" idx="11"/>
          </p:nvPr>
        </p:nvSpPr>
        <p:spPr/>
        <p:txBody>
          <a:bodyPr/>
          <a:lstStyle/>
          <a:p>
            <a:r>
              <a:rPr lang="ko-KR" altLang="en-US" dirty="0" smtClean="0"/>
              <a:t>분석</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a:t>
            </a:r>
            <a:r>
              <a:rPr lang="en-US" altLang="ko-KR" dirty="0" err="1" smtClean="0"/>
              <a:t>imgRecog</a:t>
            </a:r>
            <a:endParaRPr lang="ko-KR" altLang="en-US" dirty="0"/>
          </a:p>
        </p:txBody>
      </p:sp>
      <p:graphicFrame>
        <p:nvGraphicFramePr>
          <p:cNvPr id="5" name="표 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52003856"/>
              </p:ext>
            </p:extLst>
          </p:nvPr>
        </p:nvGraphicFramePr>
        <p:xfrm>
          <a:off x="8687157" y="476675"/>
          <a:ext cx="3383936" cy="4029086"/>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이미지를 </a:t>
                      </a:r>
                      <a:r>
                        <a:rPr lang="en-US" altLang="ko-KR" sz="800" b="0" dirty="0" smtClean="0">
                          <a:solidFill>
                            <a:schemeClr val="tx1"/>
                          </a:solidFill>
                          <a:latin typeface="+mn-ea"/>
                          <a:ea typeface="+mn-ea"/>
                          <a:sym typeface="맑은 고딕"/>
                        </a:rPr>
                        <a:t>1</a:t>
                      </a:r>
                      <a:r>
                        <a:rPr lang="ko-KR" altLang="en-US" sz="800" b="0" dirty="0" smtClean="0">
                          <a:solidFill>
                            <a:schemeClr val="tx1"/>
                          </a:solidFill>
                          <a:latin typeface="+mn-ea"/>
                          <a:ea typeface="+mn-ea"/>
                          <a:sym typeface="맑은 고딕"/>
                        </a:rPr>
                        <a:t>번이라도 </a:t>
                      </a:r>
                      <a:r>
                        <a:rPr lang="ko-KR" altLang="en-US" sz="800" b="0" dirty="0" err="1" smtClean="0">
                          <a:solidFill>
                            <a:schemeClr val="tx1"/>
                          </a:solidFill>
                          <a:latin typeface="+mn-ea"/>
                          <a:ea typeface="+mn-ea"/>
                          <a:sym typeface="맑은 고딕"/>
                        </a:rPr>
                        <a:t>올린적이</a:t>
                      </a:r>
                      <a:r>
                        <a:rPr lang="ko-KR" altLang="en-US" sz="800" b="0" dirty="0" smtClean="0">
                          <a:solidFill>
                            <a:schemeClr val="tx1"/>
                          </a:solidFill>
                          <a:latin typeface="+mn-ea"/>
                          <a:ea typeface="+mn-ea"/>
                          <a:sym typeface="맑은 고딕"/>
                        </a:rPr>
                        <a:t> 있다면 뜨는 페이지</a:t>
                      </a:r>
                      <a:r>
                        <a:rPr lang="en-US" altLang="ko-KR" sz="800" b="0" dirty="0" smtClean="0">
                          <a:solidFill>
                            <a:schemeClr val="tx1"/>
                          </a:solidFill>
                          <a:latin typeface="+mn-ea"/>
                          <a:ea typeface="+mn-ea"/>
                          <a:sym typeface="맑은 고딕"/>
                        </a:rPr>
                        <a:t>(GET)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사이드바에</a:t>
                      </a:r>
                      <a:r>
                        <a:rPr lang="ko-KR" altLang="en-US" sz="800" b="0" dirty="0" smtClean="0">
                          <a:solidFill>
                            <a:schemeClr val="tx1"/>
                          </a:solidFill>
                          <a:latin typeface="+mn-ea"/>
                          <a:ea typeface="+mn-ea"/>
                          <a:sym typeface="맑은 고딕"/>
                        </a:rPr>
                        <a:t> </a:t>
                      </a:r>
                      <a:r>
                        <a:rPr lang="en-US" altLang="ko-KR" sz="800" b="0" dirty="0" smtClean="0">
                          <a:solidFill>
                            <a:schemeClr val="tx1"/>
                          </a:solidFill>
                          <a:latin typeface="+mn-ea"/>
                          <a:ea typeface="+mn-ea"/>
                          <a:sym typeface="맑은 고딕"/>
                        </a:rPr>
                        <a:t>4</a:t>
                      </a:r>
                      <a:r>
                        <a:rPr lang="ko-KR" altLang="en-US" sz="800" b="0" dirty="0" smtClean="0">
                          <a:solidFill>
                            <a:schemeClr val="tx1"/>
                          </a:solidFill>
                          <a:latin typeface="+mn-ea"/>
                          <a:ea typeface="+mn-ea"/>
                          <a:sym typeface="맑은 고딕"/>
                        </a:rPr>
                        <a:t>번째 이미지부터 생성됨</a:t>
                      </a:r>
                      <a:r>
                        <a:rPr lang="en-US" altLang="ko-KR" sz="800" b="0" dirty="0" smtClean="0">
                          <a:solidFill>
                            <a:schemeClr val="tx1"/>
                          </a:solidFill>
                          <a:latin typeface="+mn-ea"/>
                          <a:ea typeface="+mn-ea"/>
                          <a:sym typeface="맑은 고딕"/>
                        </a:rPr>
                        <a:t>(</a:t>
                      </a:r>
                      <a:r>
                        <a:rPr lang="ko-KR" altLang="en-US" sz="800" b="0" dirty="0" smtClean="0">
                          <a:solidFill>
                            <a:schemeClr val="tx1"/>
                          </a:solidFill>
                          <a:latin typeface="+mn-ea"/>
                          <a:ea typeface="+mn-ea"/>
                          <a:sym typeface="맑은 고딕"/>
                        </a:rPr>
                        <a:t>최신 이미지는 </a:t>
                      </a:r>
                      <a:r>
                        <a:rPr lang="en-US" altLang="ko-KR" sz="800" b="0" dirty="0" smtClean="0">
                          <a:solidFill>
                            <a:schemeClr val="tx1"/>
                          </a:solidFill>
                          <a:latin typeface="+mn-ea"/>
                          <a:ea typeface="+mn-ea"/>
                          <a:sym typeface="맑은 고딕"/>
                        </a:rPr>
                        <a:t>4</a:t>
                      </a:r>
                      <a:r>
                        <a:rPr lang="ko-KR" altLang="en-US" sz="800" b="0" dirty="0" err="1" smtClean="0">
                          <a:solidFill>
                            <a:schemeClr val="tx1"/>
                          </a:solidFill>
                          <a:latin typeface="+mn-ea"/>
                          <a:ea typeface="+mn-ea"/>
                          <a:sym typeface="맑은 고딕"/>
                        </a:rPr>
                        <a:t>번이미지</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이미지 업로드는 페이지에 실시간으로 반영</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캡쳐</a:t>
                      </a:r>
                      <a:r>
                        <a:rPr lang="ko-KR" altLang="en-US" sz="800" b="0" baseline="0" dirty="0" smtClean="0">
                          <a:solidFill>
                            <a:schemeClr val="tx1"/>
                          </a:solidFill>
                          <a:latin typeface="+mn-ea"/>
                          <a:ea typeface="+mn-ea"/>
                          <a:sym typeface="맑은 고딕"/>
                        </a:rPr>
                        <a:t> 버튼은 </a:t>
                      </a:r>
                      <a:r>
                        <a:rPr lang="ko-KR" altLang="en-US" sz="800" b="0" baseline="0" dirty="0" err="1" smtClean="0">
                          <a:solidFill>
                            <a:schemeClr val="tx1"/>
                          </a:solidFill>
                          <a:latin typeface="+mn-ea"/>
                          <a:ea typeface="+mn-ea"/>
                          <a:sym typeface="맑은 고딕"/>
                        </a:rPr>
                        <a:t>모달형식으로</a:t>
                      </a:r>
                      <a:r>
                        <a:rPr lang="ko-KR" altLang="en-US" sz="800" b="0" baseline="0" dirty="0" smtClean="0">
                          <a:solidFill>
                            <a:schemeClr val="tx1"/>
                          </a:solidFill>
                          <a:latin typeface="+mn-ea"/>
                          <a:ea typeface="+mn-ea"/>
                          <a:sym typeface="맑은 고딕"/>
                        </a:rPr>
                        <a:t> 동작</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이미지</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마지막 사진이 최근 업로드 사진</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업로드횟수가</a:t>
                      </a:r>
                      <a:r>
                        <a:rPr lang="en-US" altLang="ko-KR" sz="850" b="0" baseline="0" dirty="0" smtClean="0">
                          <a:latin typeface="+mn-ea"/>
                          <a:ea typeface="+mn-ea"/>
                        </a:rPr>
                        <a:t> 4</a:t>
                      </a:r>
                      <a:r>
                        <a:rPr lang="ko-KR" altLang="en-US" sz="850" b="0" baseline="0" dirty="0" smtClean="0">
                          <a:latin typeface="+mn-ea"/>
                          <a:ea typeface="+mn-ea"/>
                        </a:rPr>
                        <a:t>회 이하이면 기본 이미지</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이미지 업로드 버튼</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dirty="0" smtClean="0">
                          <a:latin typeface="+mn-ea"/>
                          <a:ea typeface="+mn-ea"/>
                        </a:rPr>
                        <a:t>/upload</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이미지</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en-US" altLang="ko-KR" sz="850" dirty="0" smtClean="0">
                          <a:solidFill>
                            <a:schemeClr val="tx1"/>
                          </a:solidFill>
                          <a:latin typeface="+mn-ea"/>
                        </a:rPr>
                        <a:t>1</a:t>
                      </a:r>
                      <a:r>
                        <a:rPr kumimoji="1" lang="ko-KR" altLang="en-US" sz="850" dirty="0" smtClean="0">
                          <a:solidFill>
                            <a:schemeClr val="tx1"/>
                          </a:solidFill>
                          <a:latin typeface="+mn-ea"/>
                        </a:rPr>
                        <a:t>번의 마지막 이미지가 표현됨</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결과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err="1" smtClean="0">
                          <a:latin typeface="+mn-ea"/>
                          <a:ea typeface="+mn-ea"/>
                        </a:rPr>
                        <a:t>캡쳐까지</a:t>
                      </a:r>
                      <a:r>
                        <a:rPr lang="ko-KR" altLang="en-US" sz="850" b="0" baseline="0" dirty="0" smtClean="0">
                          <a:latin typeface="+mn-ea"/>
                          <a:ea typeface="+mn-ea"/>
                        </a:rPr>
                        <a:t> 끝나면 결과가 표시됨</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smtClean="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err="1" smtClean="0">
                          <a:solidFill>
                            <a:schemeClr val="tx1"/>
                          </a:solidFill>
                          <a:latin typeface="+mn-ea"/>
                        </a:rPr>
                        <a:t>캡쳐</a:t>
                      </a:r>
                      <a:r>
                        <a:rPr kumimoji="1" lang="ko-KR" altLang="en-US" sz="850" baseline="0" dirty="0" smtClean="0">
                          <a:solidFill>
                            <a:schemeClr val="tx1"/>
                          </a:solidFill>
                          <a:latin typeface="+mn-ea"/>
                        </a:rPr>
                        <a:t> 버튼</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7" name="Image Background"/>
          <p:cNvSpPr>
            <a:spLocks/>
          </p:cNvSpPr>
          <p:nvPr/>
        </p:nvSpPr>
        <p:spPr>
          <a:xfrm>
            <a:off x="262558" y="1658866"/>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 name="Label"/>
          <p:cNvSpPr/>
          <p:nvPr/>
        </p:nvSpPr>
        <p:spPr>
          <a:xfrm>
            <a:off x="693285" y="5209158"/>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8" name="Image Background"/>
          <p:cNvSpPr>
            <a:spLocks/>
          </p:cNvSpPr>
          <p:nvPr/>
        </p:nvSpPr>
        <p:spPr>
          <a:xfrm>
            <a:off x="1348897" y="1660997"/>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0" name="Image Background"/>
          <p:cNvSpPr>
            <a:spLocks/>
          </p:cNvSpPr>
          <p:nvPr/>
        </p:nvSpPr>
        <p:spPr>
          <a:xfrm>
            <a:off x="262558" y="3258765"/>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cxnSp>
        <p:nvCxnSpPr>
          <p:cNvPr id="27" name="꺾인 연결선 26"/>
          <p:cNvCxnSpPr>
            <a:stCxn id="22" idx="3"/>
            <a:endCxn id="59" idx="1"/>
          </p:cNvCxnSpPr>
          <p:nvPr/>
        </p:nvCxnSpPr>
        <p:spPr>
          <a:xfrm flipV="1">
            <a:off x="2282835" y="3775113"/>
            <a:ext cx="500003" cy="2247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Box" descr="&lt;SmartSettings&gt;&lt;SmartResize anchorLeft=&quot;Absolute&quot; anchorTop=&quot;Absolute&quot; anchorRight=&quot;Absolute&quot; anchorBottom=&quot;Absolute&quot; /&gt;&lt;/SmartSettings&gt;"/>
          <p:cNvSpPr/>
          <p:nvPr>
            <p:custDataLst>
              <p:tags r:id="rId1"/>
            </p:custDataLst>
          </p:nvPr>
        </p:nvSpPr>
        <p:spPr>
          <a:xfrm>
            <a:off x="2941772" y="2092112"/>
            <a:ext cx="810317" cy="320905"/>
          </a:xfrm>
          <a:prstGeom prst="roundRect">
            <a:avLst>
              <a:gd name="adj" fmla="val 3078"/>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en-US" sz="900" b="1" noProof="1" smtClean="0">
                <a:solidFill>
                  <a:srgbClr val="5F5F5F"/>
                </a:solidFill>
                <a:latin typeface="Segoe UI" panose="020B0502040204020203" pitchFamily="34" charset="0"/>
                <a:cs typeface="Segoe UI" panose="020B0502040204020203" pitchFamily="34" charset="0"/>
              </a:rPr>
              <a:t>3</a:t>
            </a:r>
            <a:r>
              <a:rPr lang="en-US" sz="900" b="1" noProof="1" smtClean="0">
                <a:solidFill>
                  <a:srgbClr val="5F5F5F"/>
                </a:solidFill>
                <a:latin typeface="Segoe UI" panose="020B0502040204020203" pitchFamily="34" charset="0"/>
                <a:cs typeface="Segoe UI" panose="020B0502040204020203" pitchFamily="34" charset="0"/>
              </a:rPr>
              <a:t>. </a:t>
            </a:r>
            <a:r>
              <a:rPr lang="ko-KR" altLang="en-US" sz="900" b="1" noProof="1" smtClean="0">
                <a:solidFill>
                  <a:srgbClr val="5F5F5F"/>
                </a:solidFill>
                <a:latin typeface="Segoe UI" panose="020B0502040204020203" pitchFamily="34" charset="0"/>
                <a:cs typeface="Segoe UI" panose="020B0502040204020203" pitchFamily="34" charset="0"/>
              </a:rPr>
              <a:t>이미</a:t>
            </a:r>
            <a:r>
              <a:rPr lang="ko-KR" altLang="en-US" sz="900" b="1" noProof="1">
                <a:solidFill>
                  <a:srgbClr val="5F5F5F"/>
                </a:solidFill>
                <a:latin typeface="Segoe UI" panose="020B0502040204020203" pitchFamily="34" charset="0"/>
                <a:cs typeface="Segoe UI" panose="020B0502040204020203" pitchFamily="34" charset="0"/>
              </a:rPr>
              <a:t>지</a:t>
            </a:r>
            <a:endParaRPr lang="en-US" sz="900" b="1" noProof="1" smtClean="0">
              <a:solidFill>
                <a:srgbClr val="5F5F5F"/>
              </a:solidFill>
              <a:latin typeface="Segoe UI" panose="020B0502040204020203" pitchFamily="34" charset="0"/>
              <a:cs typeface="Segoe UI" panose="020B0502040204020203" pitchFamily="34" charset="0"/>
            </a:endParaRPr>
          </a:p>
        </p:txBody>
      </p:sp>
      <p:sp>
        <p:nvSpPr>
          <p:cNvPr id="45" name="Find"/>
          <p:cNvSpPr>
            <a:spLocks noChangeAspect="1" noEditPoints="1"/>
          </p:cNvSpPr>
          <p:nvPr/>
        </p:nvSpPr>
        <p:spPr bwMode="auto">
          <a:xfrm>
            <a:off x="1636746" y="2258048"/>
            <a:ext cx="358240" cy="288000"/>
          </a:xfrm>
          <a:custGeom>
            <a:avLst/>
            <a:gdLst>
              <a:gd name="T0" fmla="*/ 109 w 667"/>
              <a:gd name="T1" fmla="*/ 65 h 533"/>
              <a:gd name="T2" fmla="*/ 96 w 667"/>
              <a:gd name="T3" fmla="*/ 82 h 533"/>
              <a:gd name="T4" fmla="*/ 69 w 667"/>
              <a:gd name="T5" fmla="*/ 135 h 533"/>
              <a:gd name="T6" fmla="*/ 0 w 667"/>
              <a:gd name="T7" fmla="*/ 400 h 533"/>
              <a:gd name="T8" fmla="*/ 267 w 667"/>
              <a:gd name="T9" fmla="*/ 405 h 533"/>
              <a:gd name="T10" fmla="*/ 401 w 667"/>
              <a:gd name="T11" fmla="*/ 405 h 533"/>
              <a:gd name="T12" fmla="*/ 667 w 667"/>
              <a:gd name="T13" fmla="*/ 400 h 533"/>
              <a:gd name="T14" fmla="*/ 601 w 667"/>
              <a:gd name="T15" fmla="*/ 135 h 533"/>
              <a:gd name="T16" fmla="*/ 573 w 667"/>
              <a:gd name="T17" fmla="*/ 82 h 533"/>
              <a:gd name="T18" fmla="*/ 558 w 667"/>
              <a:gd name="T19" fmla="*/ 65 h 533"/>
              <a:gd name="T20" fmla="*/ 400 w 667"/>
              <a:gd name="T21" fmla="*/ 80 h 533"/>
              <a:gd name="T22" fmla="*/ 388 w 667"/>
              <a:gd name="T23" fmla="*/ 127 h 533"/>
              <a:gd name="T24" fmla="*/ 282 w 667"/>
              <a:gd name="T25" fmla="*/ 127 h 533"/>
              <a:gd name="T26" fmla="*/ 267 w 667"/>
              <a:gd name="T27" fmla="*/ 80 h 533"/>
              <a:gd name="T28" fmla="*/ 187 w 667"/>
              <a:gd name="T29" fmla="*/ 27 h 533"/>
              <a:gd name="T30" fmla="*/ 240 w 667"/>
              <a:gd name="T31" fmla="*/ 83 h 533"/>
              <a:gd name="T32" fmla="*/ 138 w 667"/>
              <a:gd name="T33" fmla="*/ 60 h 533"/>
              <a:gd name="T34" fmla="*/ 480 w 667"/>
              <a:gd name="T35" fmla="*/ 27 h 533"/>
              <a:gd name="T36" fmla="*/ 498 w 667"/>
              <a:gd name="T37" fmla="*/ 56 h 533"/>
              <a:gd name="T38" fmla="*/ 427 w 667"/>
              <a:gd name="T39" fmla="*/ 80 h 533"/>
              <a:gd name="T40" fmla="*/ 173 w 667"/>
              <a:gd name="T41" fmla="*/ 82 h 533"/>
              <a:gd name="T42" fmla="*/ 262 w 667"/>
              <a:gd name="T43" fmla="*/ 144 h 533"/>
              <a:gd name="T44" fmla="*/ 295 w 667"/>
              <a:gd name="T45" fmla="*/ 149 h 533"/>
              <a:gd name="T46" fmla="*/ 335 w 667"/>
              <a:gd name="T47" fmla="*/ 135 h 533"/>
              <a:gd name="T48" fmla="*/ 375 w 667"/>
              <a:gd name="T49" fmla="*/ 149 h 533"/>
              <a:gd name="T50" fmla="*/ 395 w 667"/>
              <a:gd name="T51" fmla="*/ 153 h 533"/>
              <a:gd name="T52" fmla="*/ 434 w 667"/>
              <a:gd name="T53" fmla="*/ 115 h 533"/>
              <a:gd name="T54" fmla="*/ 538 w 667"/>
              <a:gd name="T55" fmla="*/ 90 h 533"/>
              <a:gd name="T56" fmla="*/ 576 w 667"/>
              <a:gd name="T57" fmla="*/ 143 h 533"/>
              <a:gd name="T58" fmla="*/ 617 w 667"/>
              <a:gd name="T59" fmla="*/ 296 h 533"/>
              <a:gd name="T60" fmla="*/ 406 w 667"/>
              <a:gd name="T61" fmla="*/ 363 h 533"/>
              <a:gd name="T62" fmla="*/ 334 w 667"/>
              <a:gd name="T63" fmla="*/ 400 h 533"/>
              <a:gd name="T64" fmla="*/ 262 w 667"/>
              <a:gd name="T65" fmla="*/ 362 h 533"/>
              <a:gd name="T66" fmla="*/ 53 w 667"/>
              <a:gd name="T67" fmla="*/ 294 h 533"/>
              <a:gd name="T68" fmla="*/ 95 w 667"/>
              <a:gd name="T69" fmla="*/ 143 h 533"/>
              <a:gd name="T70" fmla="*/ 173 w 667"/>
              <a:gd name="T71" fmla="*/ 83 h 533"/>
              <a:gd name="T72" fmla="*/ 334 w 667"/>
              <a:gd name="T73" fmla="*/ 267 h 533"/>
              <a:gd name="T74" fmla="*/ 334 w 667"/>
              <a:gd name="T75" fmla="*/ 373 h 533"/>
              <a:gd name="T76" fmla="*/ 334 w 667"/>
              <a:gd name="T77" fmla="*/ 267 h 533"/>
              <a:gd name="T78" fmla="*/ 240 w 667"/>
              <a:gd name="T79" fmla="*/ 400 h 533"/>
              <a:gd name="T80" fmla="*/ 27 w 667"/>
              <a:gd name="T81" fmla="*/ 400 h 533"/>
              <a:gd name="T82" fmla="*/ 134 w 667"/>
              <a:gd name="T83" fmla="*/ 293 h 533"/>
              <a:gd name="T84" fmla="*/ 360 w 667"/>
              <a:gd name="T85" fmla="*/ 320 h 533"/>
              <a:gd name="T86" fmla="*/ 307 w 667"/>
              <a:gd name="T87" fmla="*/ 320 h 533"/>
              <a:gd name="T88" fmla="*/ 534 w 667"/>
              <a:gd name="T89" fmla="*/ 293 h 533"/>
              <a:gd name="T90" fmla="*/ 640 w 667"/>
              <a:gd name="T91" fmla="*/ 400 h 533"/>
              <a:gd name="T92" fmla="*/ 427 w 667"/>
              <a:gd name="T93" fmla="*/ 400 h 533"/>
              <a:gd name="T94" fmla="*/ 66 w 667"/>
              <a:gd name="T95" fmla="*/ 386 h 533"/>
              <a:gd name="T96" fmla="*/ 54 w 667"/>
              <a:gd name="T97" fmla="*/ 400 h 533"/>
              <a:gd name="T98" fmla="*/ 147 w 667"/>
              <a:gd name="T99" fmla="*/ 467 h 533"/>
              <a:gd name="T100" fmla="*/ 80 w 667"/>
              <a:gd name="T101" fmla="*/ 400 h 533"/>
              <a:gd name="T102" fmla="*/ 479 w 667"/>
              <a:gd name="T103" fmla="*/ 386 h 533"/>
              <a:gd name="T104" fmla="*/ 467 w 667"/>
              <a:gd name="T105" fmla="*/ 400 h 533"/>
              <a:gd name="T106" fmla="*/ 561 w 667"/>
              <a:gd name="T107" fmla="*/ 467 h 533"/>
              <a:gd name="T108" fmla="*/ 494 w 667"/>
              <a:gd name="T109" fmla="*/ 40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7" h="533">
                <a:moveTo>
                  <a:pt x="187" y="0"/>
                </a:moveTo>
                <a:cubicBezTo>
                  <a:pt x="148" y="0"/>
                  <a:pt x="115" y="28"/>
                  <a:pt x="109" y="65"/>
                </a:cubicBezTo>
                <a:cubicBezTo>
                  <a:pt x="108" y="68"/>
                  <a:pt x="108" y="70"/>
                  <a:pt x="108" y="73"/>
                </a:cubicBezTo>
                <a:cubicBezTo>
                  <a:pt x="103" y="76"/>
                  <a:pt x="100" y="79"/>
                  <a:pt x="96" y="82"/>
                </a:cubicBezTo>
                <a:cubicBezTo>
                  <a:pt x="81" y="98"/>
                  <a:pt x="74" y="118"/>
                  <a:pt x="69" y="135"/>
                </a:cubicBezTo>
                <a:cubicBezTo>
                  <a:pt x="69" y="135"/>
                  <a:pt x="69" y="135"/>
                  <a:pt x="69" y="135"/>
                </a:cubicBezTo>
                <a:cubicBezTo>
                  <a:pt x="52" y="188"/>
                  <a:pt x="21" y="314"/>
                  <a:pt x="14" y="343"/>
                </a:cubicBezTo>
                <a:cubicBezTo>
                  <a:pt x="5" y="360"/>
                  <a:pt x="0" y="379"/>
                  <a:pt x="0" y="400"/>
                </a:cubicBezTo>
                <a:cubicBezTo>
                  <a:pt x="0" y="473"/>
                  <a:pt x="60" y="533"/>
                  <a:pt x="134" y="533"/>
                </a:cubicBezTo>
                <a:cubicBezTo>
                  <a:pt x="206" y="533"/>
                  <a:pt x="264" y="476"/>
                  <a:pt x="267" y="405"/>
                </a:cubicBezTo>
                <a:cubicBezTo>
                  <a:pt x="282" y="416"/>
                  <a:pt x="304" y="427"/>
                  <a:pt x="334" y="427"/>
                </a:cubicBezTo>
                <a:cubicBezTo>
                  <a:pt x="364" y="427"/>
                  <a:pt x="386" y="416"/>
                  <a:pt x="401" y="405"/>
                </a:cubicBezTo>
                <a:cubicBezTo>
                  <a:pt x="404" y="476"/>
                  <a:pt x="462" y="533"/>
                  <a:pt x="534" y="533"/>
                </a:cubicBezTo>
                <a:cubicBezTo>
                  <a:pt x="607" y="533"/>
                  <a:pt x="667" y="473"/>
                  <a:pt x="667" y="400"/>
                </a:cubicBezTo>
                <a:cubicBezTo>
                  <a:pt x="667" y="385"/>
                  <a:pt x="665" y="371"/>
                  <a:pt x="660" y="357"/>
                </a:cubicBezTo>
                <a:cubicBezTo>
                  <a:pt x="658" y="348"/>
                  <a:pt x="618" y="192"/>
                  <a:pt x="601" y="135"/>
                </a:cubicBezTo>
                <a:lnTo>
                  <a:pt x="601" y="135"/>
                </a:lnTo>
                <a:cubicBezTo>
                  <a:pt x="596" y="118"/>
                  <a:pt x="589" y="98"/>
                  <a:pt x="573" y="82"/>
                </a:cubicBezTo>
                <a:cubicBezTo>
                  <a:pt x="569" y="79"/>
                  <a:pt x="565" y="75"/>
                  <a:pt x="560" y="72"/>
                </a:cubicBezTo>
                <a:cubicBezTo>
                  <a:pt x="559" y="69"/>
                  <a:pt x="559" y="67"/>
                  <a:pt x="558" y="65"/>
                </a:cubicBezTo>
                <a:cubicBezTo>
                  <a:pt x="552" y="28"/>
                  <a:pt x="519" y="0"/>
                  <a:pt x="480" y="0"/>
                </a:cubicBezTo>
                <a:cubicBezTo>
                  <a:pt x="436" y="0"/>
                  <a:pt x="400" y="36"/>
                  <a:pt x="400" y="80"/>
                </a:cubicBezTo>
                <a:cubicBezTo>
                  <a:pt x="400" y="90"/>
                  <a:pt x="402" y="99"/>
                  <a:pt x="405" y="108"/>
                </a:cubicBezTo>
                <a:cubicBezTo>
                  <a:pt x="400" y="115"/>
                  <a:pt x="394" y="121"/>
                  <a:pt x="388" y="127"/>
                </a:cubicBezTo>
                <a:cubicBezTo>
                  <a:pt x="373" y="115"/>
                  <a:pt x="355" y="108"/>
                  <a:pt x="335" y="108"/>
                </a:cubicBezTo>
                <a:cubicBezTo>
                  <a:pt x="316" y="108"/>
                  <a:pt x="297" y="115"/>
                  <a:pt x="282" y="127"/>
                </a:cubicBezTo>
                <a:cubicBezTo>
                  <a:pt x="275" y="121"/>
                  <a:pt x="268" y="112"/>
                  <a:pt x="263" y="106"/>
                </a:cubicBezTo>
                <a:cubicBezTo>
                  <a:pt x="266" y="98"/>
                  <a:pt x="267" y="89"/>
                  <a:pt x="267" y="80"/>
                </a:cubicBezTo>
                <a:cubicBezTo>
                  <a:pt x="267" y="36"/>
                  <a:pt x="231" y="0"/>
                  <a:pt x="187" y="0"/>
                </a:cubicBezTo>
                <a:close/>
                <a:moveTo>
                  <a:pt x="187" y="27"/>
                </a:moveTo>
                <a:cubicBezTo>
                  <a:pt x="217" y="27"/>
                  <a:pt x="240" y="50"/>
                  <a:pt x="240" y="80"/>
                </a:cubicBezTo>
                <a:cubicBezTo>
                  <a:pt x="240" y="81"/>
                  <a:pt x="240" y="82"/>
                  <a:pt x="240" y="83"/>
                </a:cubicBezTo>
                <a:cubicBezTo>
                  <a:pt x="223" y="69"/>
                  <a:pt x="201" y="56"/>
                  <a:pt x="173" y="56"/>
                </a:cubicBezTo>
                <a:cubicBezTo>
                  <a:pt x="160" y="56"/>
                  <a:pt x="148" y="57"/>
                  <a:pt x="138" y="60"/>
                </a:cubicBezTo>
                <a:cubicBezTo>
                  <a:pt x="145" y="40"/>
                  <a:pt x="164" y="27"/>
                  <a:pt x="187" y="27"/>
                </a:cubicBezTo>
                <a:close/>
                <a:moveTo>
                  <a:pt x="480" y="27"/>
                </a:moveTo>
                <a:cubicBezTo>
                  <a:pt x="503" y="27"/>
                  <a:pt x="522" y="40"/>
                  <a:pt x="529" y="59"/>
                </a:cubicBezTo>
                <a:cubicBezTo>
                  <a:pt x="520" y="57"/>
                  <a:pt x="510" y="56"/>
                  <a:pt x="498" y="56"/>
                </a:cubicBezTo>
                <a:cubicBezTo>
                  <a:pt x="468" y="56"/>
                  <a:pt x="445" y="70"/>
                  <a:pt x="428" y="85"/>
                </a:cubicBezTo>
                <a:cubicBezTo>
                  <a:pt x="427" y="83"/>
                  <a:pt x="427" y="82"/>
                  <a:pt x="427" y="80"/>
                </a:cubicBezTo>
                <a:cubicBezTo>
                  <a:pt x="427" y="50"/>
                  <a:pt x="450" y="27"/>
                  <a:pt x="480" y="27"/>
                </a:cubicBezTo>
                <a:close/>
                <a:moveTo>
                  <a:pt x="173" y="82"/>
                </a:moveTo>
                <a:cubicBezTo>
                  <a:pt x="199" y="82"/>
                  <a:pt x="218" y="97"/>
                  <a:pt x="233" y="113"/>
                </a:cubicBezTo>
                <a:cubicBezTo>
                  <a:pt x="244" y="125"/>
                  <a:pt x="252" y="133"/>
                  <a:pt x="262" y="144"/>
                </a:cubicBezTo>
                <a:cubicBezTo>
                  <a:pt x="266" y="148"/>
                  <a:pt x="269" y="151"/>
                  <a:pt x="275" y="153"/>
                </a:cubicBezTo>
                <a:cubicBezTo>
                  <a:pt x="282" y="155"/>
                  <a:pt x="290" y="153"/>
                  <a:pt x="295" y="149"/>
                </a:cubicBezTo>
                <a:lnTo>
                  <a:pt x="296" y="149"/>
                </a:lnTo>
                <a:cubicBezTo>
                  <a:pt x="305" y="141"/>
                  <a:pt x="321" y="135"/>
                  <a:pt x="335" y="135"/>
                </a:cubicBezTo>
                <a:cubicBezTo>
                  <a:pt x="349" y="135"/>
                  <a:pt x="364" y="140"/>
                  <a:pt x="375" y="149"/>
                </a:cubicBezTo>
                <a:lnTo>
                  <a:pt x="375" y="149"/>
                </a:lnTo>
                <a:lnTo>
                  <a:pt x="375" y="149"/>
                </a:lnTo>
                <a:cubicBezTo>
                  <a:pt x="380" y="153"/>
                  <a:pt x="389" y="155"/>
                  <a:pt x="395" y="153"/>
                </a:cubicBezTo>
                <a:cubicBezTo>
                  <a:pt x="401" y="151"/>
                  <a:pt x="404" y="148"/>
                  <a:pt x="408" y="144"/>
                </a:cubicBezTo>
                <a:cubicBezTo>
                  <a:pt x="418" y="134"/>
                  <a:pt x="427" y="124"/>
                  <a:pt x="434" y="115"/>
                </a:cubicBezTo>
                <a:cubicBezTo>
                  <a:pt x="450" y="98"/>
                  <a:pt x="470" y="83"/>
                  <a:pt x="498" y="83"/>
                </a:cubicBezTo>
                <a:cubicBezTo>
                  <a:pt x="516" y="83"/>
                  <a:pt x="528" y="85"/>
                  <a:pt x="538" y="90"/>
                </a:cubicBezTo>
                <a:cubicBezTo>
                  <a:pt x="544" y="93"/>
                  <a:pt x="549" y="97"/>
                  <a:pt x="554" y="101"/>
                </a:cubicBezTo>
                <a:cubicBezTo>
                  <a:pt x="565" y="112"/>
                  <a:pt x="571" y="127"/>
                  <a:pt x="576" y="143"/>
                </a:cubicBezTo>
                <a:cubicBezTo>
                  <a:pt x="576" y="143"/>
                  <a:pt x="576" y="143"/>
                  <a:pt x="576" y="143"/>
                </a:cubicBezTo>
                <a:cubicBezTo>
                  <a:pt x="586" y="177"/>
                  <a:pt x="603" y="242"/>
                  <a:pt x="617" y="296"/>
                </a:cubicBezTo>
                <a:cubicBezTo>
                  <a:pt x="594" y="277"/>
                  <a:pt x="565" y="267"/>
                  <a:pt x="534" y="267"/>
                </a:cubicBezTo>
                <a:cubicBezTo>
                  <a:pt x="473" y="267"/>
                  <a:pt x="422" y="307"/>
                  <a:pt x="406" y="363"/>
                </a:cubicBezTo>
                <a:cubicBezTo>
                  <a:pt x="405" y="363"/>
                  <a:pt x="404" y="364"/>
                  <a:pt x="403" y="365"/>
                </a:cubicBezTo>
                <a:cubicBezTo>
                  <a:pt x="403" y="365"/>
                  <a:pt x="386" y="400"/>
                  <a:pt x="334" y="400"/>
                </a:cubicBezTo>
                <a:cubicBezTo>
                  <a:pt x="281" y="400"/>
                  <a:pt x="264" y="365"/>
                  <a:pt x="264" y="365"/>
                </a:cubicBezTo>
                <a:cubicBezTo>
                  <a:pt x="264" y="364"/>
                  <a:pt x="263" y="363"/>
                  <a:pt x="262" y="362"/>
                </a:cubicBezTo>
                <a:cubicBezTo>
                  <a:pt x="245" y="307"/>
                  <a:pt x="194" y="267"/>
                  <a:pt x="134" y="267"/>
                </a:cubicBezTo>
                <a:cubicBezTo>
                  <a:pt x="104" y="267"/>
                  <a:pt x="76" y="277"/>
                  <a:pt x="53" y="294"/>
                </a:cubicBezTo>
                <a:cubicBezTo>
                  <a:pt x="67" y="240"/>
                  <a:pt x="84" y="176"/>
                  <a:pt x="95" y="143"/>
                </a:cubicBezTo>
                <a:lnTo>
                  <a:pt x="95" y="143"/>
                </a:lnTo>
                <a:cubicBezTo>
                  <a:pt x="99" y="127"/>
                  <a:pt x="105" y="112"/>
                  <a:pt x="115" y="101"/>
                </a:cubicBezTo>
                <a:cubicBezTo>
                  <a:pt x="126" y="91"/>
                  <a:pt x="142" y="83"/>
                  <a:pt x="173" y="83"/>
                </a:cubicBezTo>
                <a:lnTo>
                  <a:pt x="173" y="82"/>
                </a:lnTo>
                <a:close/>
                <a:moveTo>
                  <a:pt x="334" y="267"/>
                </a:moveTo>
                <a:cubicBezTo>
                  <a:pt x="304" y="267"/>
                  <a:pt x="280" y="291"/>
                  <a:pt x="280" y="320"/>
                </a:cubicBezTo>
                <a:cubicBezTo>
                  <a:pt x="280" y="349"/>
                  <a:pt x="304" y="373"/>
                  <a:pt x="334" y="373"/>
                </a:cubicBezTo>
                <a:cubicBezTo>
                  <a:pt x="363" y="373"/>
                  <a:pt x="387" y="349"/>
                  <a:pt x="387" y="320"/>
                </a:cubicBezTo>
                <a:cubicBezTo>
                  <a:pt x="387" y="291"/>
                  <a:pt x="363" y="267"/>
                  <a:pt x="334" y="267"/>
                </a:cubicBezTo>
                <a:close/>
                <a:moveTo>
                  <a:pt x="134" y="293"/>
                </a:moveTo>
                <a:cubicBezTo>
                  <a:pt x="193" y="293"/>
                  <a:pt x="240" y="341"/>
                  <a:pt x="240" y="400"/>
                </a:cubicBezTo>
                <a:cubicBezTo>
                  <a:pt x="240" y="459"/>
                  <a:pt x="193" y="507"/>
                  <a:pt x="134" y="507"/>
                </a:cubicBezTo>
                <a:cubicBezTo>
                  <a:pt x="75" y="507"/>
                  <a:pt x="27" y="459"/>
                  <a:pt x="27" y="400"/>
                </a:cubicBezTo>
                <a:cubicBezTo>
                  <a:pt x="27" y="382"/>
                  <a:pt x="33" y="365"/>
                  <a:pt x="39" y="351"/>
                </a:cubicBezTo>
                <a:cubicBezTo>
                  <a:pt x="56" y="317"/>
                  <a:pt x="92" y="293"/>
                  <a:pt x="134" y="293"/>
                </a:cubicBezTo>
                <a:close/>
                <a:moveTo>
                  <a:pt x="334" y="293"/>
                </a:moveTo>
                <a:cubicBezTo>
                  <a:pt x="349" y="293"/>
                  <a:pt x="360" y="305"/>
                  <a:pt x="360" y="320"/>
                </a:cubicBezTo>
                <a:cubicBezTo>
                  <a:pt x="360" y="335"/>
                  <a:pt x="349" y="347"/>
                  <a:pt x="334" y="347"/>
                </a:cubicBezTo>
                <a:cubicBezTo>
                  <a:pt x="319" y="347"/>
                  <a:pt x="307" y="335"/>
                  <a:pt x="307" y="320"/>
                </a:cubicBezTo>
                <a:cubicBezTo>
                  <a:pt x="307" y="305"/>
                  <a:pt x="319" y="293"/>
                  <a:pt x="334" y="293"/>
                </a:cubicBezTo>
                <a:close/>
                <a:moveTo>
                  <a:pt x="534" y="293"/>
                </a:moveTo>
                <a:cubicBezTo>
                  <a:pt x="580" y="293"/>
                  <a:pt x="620" y="323"/>
                  <a:pt x="634" y="364"/>
                </a:cubicBezTo>
                <a:cubicBezTo>
                  <a:pt x="640" y="377"/>
                  <a:pt x="640" y="389"/>
                  <a:pt x="640" y="400"/>
                </a:cubicBezTo>
                <a:cubicBezTo>
                  <a:pt x="640" y="459"/>
                  <a:pt x="593" y="507"/>
                  <a:pt x="534" y="507"/>
                </a:cubicBezTo>
                <a:cubicBezTo>
                  <a:pt x="475" y="507"/>
                  <a:pt x="427" y="459"/>
                  <a:pt x="427" y="400"/>
                </a:cubicBezTo>
                <a:cubicBezTo>
                  <a:pt x="427" y="341"/>
                  <a:pt x="475" y="293"/>
                  <a:pt x="534" y="293"/>
                </a:cubicBezTo>
                <a:close/>
                <a:moveTo>
                  <a:pt x="66" y="386"/>
                </a:moveTo>
                <a:cubicBezTo>
                  <a:pt x="65" y="386"/>
                  <a:pt x="65" y="386"/>
                  <a:pt x="64" y="387"/>
                </a:cubicBezTo>
                <a:cubicBezTo>
                  <a:pt x="58" y="388"/>
                  <a:pt x="54" y="394"/>
                  <a:pt x="54" y="400"/>
                </a:cubicBezTo>
                <a:cubicBezTo>
                  <a:pt x="54" y="444"/>
                  <a:pt x="89" y="480"/>
                  <a:pt x="134" y="480"/>
                </a:cubicBezTo>
                <a:cubicBezTo>
                  <a:pt x="141" y="480"/>
                  <a:pt x="147" y="474"/>
                  <a:pt x="147" y="467"/>
                </a:cubicBezTo>
                <a:cubicBezTo>
                  <a:pt x="147" y="460"/>
                  <a:pt x="141" y="453"/>
                  <a:pt x="134" y="453"/>
                </a:cubicBezTo>
                <a:cubicBezTo>
                  <a:pt x="103" y="453"/>
                  <a:pt x="80" y="430"/>
                  <a:pt x="80" y="400"/>
                </a:cubicBezTo>
                <a:cubicBezTo>
                  <a:pt x="81" y="392"/>
                  <a:pt x="73" y="386"/>
                  <a:pt x="66" y="386"/>
                </a:cubicBezTo>
                <a:close/>
                <a:moveTo>
                  <a:pt x="479" y="386"/>
                </a:moveTo>
                <a:cubicBezTo>
                  <a:pt x="479" y="386"/>
                  <a:pt x="478" y="386"/>
                  <a:pt x="478" y="387"/>
                </a:cubicBezTo>
                <a:cubicBezTo>
                  <a:pt x="472" y="388"/>
                  <a:pt x="467" y="394"/>
                  <a:pt x="467" y="400"/>
                </a:cubicBezTo>
                <a:cubicBezTo>
                  <a:pt x="467" y="444"/>
                  <a:pt x="503" y="480"/>
                  <a:pt x="547" y="480"/>
                </a:cubicBezTo>
                <a:cubicBezTo>
                  <a:pt x="554" y="480"/>
                  <a:pt x="561" y="474"/>
                  <a:pt x="561" y="467"/>
                </a:cubicBezTo>
                <a:cubicBezTo>
                  <a:pt x="561" y="460"/>
                  <a:pt x="554" y="453"/>
                  <a:pt x="547" y="453"/>
                </a:cubicBezTo>
                <a:cubicBezTo>
                  <a:pt x="517" y="453"/>
                  <a:pt x="494" y="430"/>
                  <a:pt x="494" y="400"/>
                </a:cubicBezTo>
                <a:cubicBezTo>
                  <a:pt x="494" y="392"/>
                  <a:pt x="487" y="386"/>
                  <a:pt x="479" y="386"/>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Like"/>
          <p:cNvSpPr>
            <a:spLocks noChangeAspect="1" noEditPoints="1"/>
          </p:cNvSpPr>
          <p:nvPr/>
        </p:nvSpPr>
        <p:spPr bwMode="auto">
          <a:xfrm>
            <a:off x="566443" y="3855816"/>
            <a:ext cx="326168" cy="288000"/>
          </a:xfrm>
          <a:custGeom>
            <a:avLst/>
            <a:gdLst>
              <a:gd name="T0" fmla="*/ 174 w 614"/>
              <a:gd name="T1" fmla="*/ 0 h 538"/>
              <a:gd name="T2" fmla="*/ 0 w 614"/>
              <a:gd name="T3" fmla="*/ 174 h 538"/>
              <a:gd name="T4" fmla="*/ 299 w 614"/>
              <a:gd name="T5" fmla="*/ 531 h 538"/>
              <a:gd name="T6" fmla="*/ 307 w 614"/>
              <a:gd name="T7" fmla="*/ 538 h 538"/>
              <a:gd name="T8" fmla="*/ 315 w 614"/>
              <a:gd name="T9" fmla="*/ 531 h 538"/>
              <a:gd name="T10" fmla="*/ 614 w 614"/>
              <a:gd name="T11" fmla="*/ 174 h 538"/>
              <a:gd name="T12" fmla="*/ 440 w 614"/>
              <a:gd name="T13" fmla="*/ 0 h 538"/>
              <a:gd name="T14" fmla="*/ 307 w 614"/>
              <a:gd name="T15" fmla="*/ 65 h 538"/>
              <a:gd name="T16" fmla="*/ 174 w 614"/>
              <a:gd name="T17" fmla="*/ 0 h 538"/>
              <a:gd name="T18" fmla="*/ 174 w 614"/>
              <a:gd name="T19" fmla="*/ 27 h 538"/>
              <a:gd name="T20" fmla="*/ 296 w 614"/>
              <a:gd name="T21" fmla="*/ 93 h 538"/>
              <a:gd name="T22" fmla="*/ 307 w 614"/>
              <a:gd name="T23" fmla="*/ 110 h 538"/>
              <a:gd name="T24" fmla="*/ 318 w 614"/>
              <a:gd name="T25" fmla="*/ 93 h 538"/>
              <a:gd name="T26" fmla="*/ 440 w 614"/>
              <a:gd name="T27" fmla="*/ 27 h 538"/>
              <a:gd name="T28" fmla="*/ 587 w 614"/>
              <a:gd name="T29" fmla="*/ 174 h 538"/>
              <a:gd name="T30" fmla="*/ 307 w 614"/>
              <a:gd name="T31" fmla="*/ 504 h 538"/>
              <a:gd name="T32" fmla="*/ 27 w 614"/>
              <a:gd name="T33" fmla="*/ 174 h 538"/>
              <a:gd name="T34" fmla="*/ 174 w 614"/>
              <a:gd name="T35" fmla="*/ 2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4" h="538">
                <a:moveTo>
                  <a:pt x="174" y="0"/>
                </a:moveTo>
                <a:cubicBezTo>
                  <a:pt x="78" y="0"/>
                  <a:pt x="0" y="78"/>
                  <a:pt x="0" y="174"/>
                </a:cubicBezTo>
                <a:cubicBezTo>
                  <a:pt x="0" y="371"/>
                  <a:pt x="223" y="468"/>
                  <a:pt x="299" y="531"/>
                </a:cubicBezTo>
                <a:lnTo>
                  <a:pt x="307" y="538"/>
                </a:lnTo>
                <a:lnTo>
                  <a:pt x="315" y="531"/>
                </a:lnTo>
                <a:cubicBezTo>
                  <a:pt x="391" y="468"/>
                  <a:pt x="614" y="371"/>
                  <a:pt x="614" y="174"/>
                </a:cubicBezTo>
                <a:cubicBezTo>
                  <a:pt x="614" y="78"/>
                  <a:pt x="536" y="0"/>
                  <a:pt x="440" y="0"/>
                </a:cubicBezTo>
                <a:cubicBezTo>
                  <a:pt x="386" y="0"/>
                  <a:pt x="339" y="26"/>
                  <a:pt x="307" y="65"/>
                </a:cubicBezTo>
                <a:cubicBezTo>
                  <a:pt x="275" y="26"/>
                  <a:pt x="228" y="0"/>
                  <a:pt x="174" y="0"/>
                </a:cubicBezTo>
                <a:close/>
                <a:moveTo>
                  <a:pt x="174" y="27"/>
                </a:moveTo>
                <a:cubicBezTo>
                  <a:pt x="225" y="27"/>
                  <a:pt x="269" y="53"/>
                  <a:pt x="296" y="93"/>
                </a:cubicBezTo>
                <a:lnTo>
                  <a:pt x="307" y="110"/>
                </a:lnTo>
                <a:lnTo>
                  <a:pt x="318" y="93"/>
                </a:lnTo>
                <a:cubicBezTo>
                  <a:pt x="344" y="53"/>
                  <a:pt x="389" y="27"/>
                  <a:pt x="440" y="27"/>
                </a:cubicBezTo>
                <a:cubicBezTo>
                  <a:pt x="521" y="27"/>
                  <a:pt x="587" y="93"/>
                  <a:pt x="587" y="174"/>
                </a:cubicBezTo>
                <a:cubicBezTo>
                  <a:pt x="587" y="346"/>
                  <a:pt x="395" y="435"/>
                  <a:pt x="307" y="504"/>
                </a:cubicBezTo>
                <a:cubicBezTo>
                  <a:pt x="219" y="435"/>
                  <a:pt x="27" y="346"/>
                  <a:pt x="27" y="174"/>
                </a:cubicBezTo>
                <a:cubicBezTo>
                  <a:pt x="27" y="93"/>
                  <a:pt x="92" y="27"/>
                  <a:pt x="174"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Gift"/>
          <p:cNvSpPr>
            <a:spLocks noChangeAspect="1" noEditPoints="1"/>
          </p:cNvSpPr>
          <p:nvPr/>
        </p:nvSpPr>
        <p:spPr bwMode="auto">
          <a:xfrm>
            <a:off x="586983" y="2255917"/>
            <a:ext cx="285088" cy="288000"/>
          </a:xfrm>
          <a:custGeom>
            <a:avLst/>
            <a:gdLst>
              <a:gd name="T0" fmla="*/ 95 w 640"/>
              <a:gd name="T1" fmla="*/ 23 h 640"/>
              <a:gd name="T2" fmla="*/ 124 w 640"/>
              <a:gd name="T3" fmla="*/ 147 h 640"/>
              <a:gd name="T4" fmla="*/ 0 w 640"/>
              <a:gd name="T5" fmla="*/ 160 h 640"/>
              <a:gd name="T6" fmla="*/ 27 w 640"/>
              <a:gd name="T7" fmla="*/ 307 h 640"/>
              <a:gd name="T8" fmla="*/ 614 w 640"/>
              <a:gd name="T9" fmla="*/ 640 h 640"/>
              <a:gd name="T10" fmla="*/ 640 w 640"/>
              <a:gd name="T11" fmla="*/ 307 h 640"/>
              <a:gd name="T12" fmla="*/ 492 w 640"/>
              <a:gd name="T13" fmla="*/ 160 h 640"/>
              <a:gd name="T14" fmla="*/ 560 w 640"/>
              <a:gd name="T15" fmla="*/ 67 h 640"/>
              <a:gd name="T16" fmla="*/ 489 w 640"/>
              <a:gd name="T17" fmla="*/ 0 h 640"/>
              <a:gd name="T18" fmla="*/ 387 w 640"/>
              <a:gd name="T19" fmla="*/ 80 h 640"/>
              <a:gd name="T20" fmla="*/ 320 w 640"/>
              <a:gd name="T21" fmla="*/ 147 h 640"/>
              <a:gd name="T22" fmla="*/ 254 w 640"/>
              <a:gd name="T23" fmla="*/ 80 h 640"/>
              <a:gd name="T24" fmla="*/ 151 w 640"/>
              <a:gd name="T25" fmla="*/ 0 h 640"/>
              <a:gd name="T26" fmla="*/ 197 w 640"/>
              <a:gd name="T27" fmla="*/ 46 h 640"/>
              <a:gd name="T28" fmla="*/ 265 w 640"/>
              <a:gd name="T29" fmla="*/ 146 h 640"/>
              <a:gd name="T30" fmla="*/ 214 w 640"/>
              <a:gd name="T31" fmla="*/ 147 h 640"/>
              <a:gd name="T32" fmla="*/ 107 w 640"/>
              <a:gd name="T33" fmla="*/ 67 h 640"/>
              <a:gd name="T34" fmla="*/ 151 w 640"/>
              <a:gd name="T35" fmla="*/ 27 h 640"/>
              <a:gd name="T36" fmla="*/ 525 w 640"/>
              <a:gd name="T37" fmla="*/ 40 h 640"/>
              <a:gd name="T38" fmla="*/ 501 w 640"/>
              <a:gd name="T39" fmla="*/ 125 h 640"/>
              <a:gd name="T40" fmla="*/ 375 w 640"/>
              <a:gd name="T41" fmla="*/ 147 h 640"/>
              <a:gd name="T42" fmla="*/ 410 w 640"/>
              <a:gd name="T43" fmla="*/ 94 h 640"/>
              <a:gd name="T44" fmla="*/ 489 w 640"/>
              <a:gd name="T45" fmla="*/ 27 h 640"/>
              <a:gd name="T46" fmla="*/ 240 w 640"/>
              <a:gd name="T47" fmla="*/ 187 h 640"/>
              <a:gd name="T48" fmla="*/ 27 w 640"/>
              <a:gd name="T49" fmla="*/ 280 h 640"/>
              <a:gd name="T50" fmla="*/ 267 w 640"/>
              <a:gd name="T51" fmla="*/ 187 h 640"/>
              <a:gd name="T52" fmla="*/ 374 w 640"/>
              <a:gd name="T53" fmla="*/ 614 h 640"/>
              <a:gd name="T54" fmla="*/ 267 w 640"/>
              <a:gd name="T55" fmla="*/ 187 h 640"/>
              <a:gd name="T56" fmla="*/ 614 w 640"/>
              <a:gd name="T57" fmla="*/ 187 h 640"/>
              <a:gd name="T58" fmla="*/ 400 w 640"/>
              <a:gd name="T59" fmla="*/ 280 h 640"/>
              <a:gd name="T60" fmla="*/ 54 w 640"/>
              <a:gd name="T61" fmla="*/ 307 h 640"/>
              <a:gd name="T62" fmla="*/ 240 w 640"/>
              <a:gd name="T63" fmla="*/ 614 h 640"/>
              <a:gd name="T64" fmla="*/ 54 w 640"/>
              <a:gd name="T65" fmla="*/ 307 h 640"/>
              <a:gd name="T66" fmla="*/ 587 w 640"/>
              <a:gd name="T67" fmla="*/ 307 h 640"/>
              <a:gd name="T68" fmla="*/ 400 w 640"/>
              <a:gd name="T69" fmla="*/ 61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640">
                <a:moveTo>
                  <a:pt x="151" y="0"/>
                </a:moveTo>
                <a:cubicBezTo>
                  <a:pt x="126" y="0"/>
                  <a:pt x="106" y="9"/>
                  <a:pt x="95" y="23"/>
                </a:cubicBezTo>
                <a:cubicBezTo>
                  <a:pt x="84" y="36"/>
                  <a:pt x="80" y="53"/>
                  <a:pt x="80" y="67"/>
                </a:cubicBezTo>
                <a:cubicBezTo>
                  <a:pt x="80" y="101"/>
                  <a:pt x="99" y="129"/>
                  <a:pt x="124" y="147"/>
                </a:cubicBezTo>
                <a:cubicBezTo>
                  <a:pt x="132" y="152"/>
                  <a:pt x="140" y="157"/>
                  <a:pt x="149" y="160"/>
                </a:cubicBezTo>
                <a:lnTo>
                  <a:pt x="0" y="160"/>
                </a:lnTo>
                <a:lnTo>
                  <a:pt x="0" y="307"/>
                </a:lnTo>
                <a:lnTo>
                  <a:pt x="27" y="307"/>
                </a:lnTo>
                <a:lnTo>
                  <a:pt x="27" y="640"/>
                </a:lnTo>
                <a:lnTo>
                  <a:pt x="614" y="640"/>
                </a:lnTo>
                <a:lnTo>
                  <a:pt x="614" y="307"/>
                </a:lnTo>
                <a:lnTo>
                  <a:pt x="640" y="307"/>
                </a:lnTo>
                <a:lnTo>
                  <a:pt x="640" y="160"/>
                </a:lnTo>
                <a:lnTo>
                  <a:pt x="492" y="160"/>
                </a:lnTo>
                <a:cubicBezTo>
                  <a:pt x="501" y="157"/>
                  <a:pt x="509" y="152"/>
                  <a:pt x="517" y="147"/>
                </a:cubicBezTo>
                <a:cubicBezTo>
                  <a:pt x="542" y="129"/>
                  <a:pt x="560" y="101"/>
                  <a:pt x="560" y="67"/>
                </a:cubicBezTo>
                <a:cubicBezTo>
                  <a:pt x="560" y="53"/>
                  <a:pt x="557" y="36"/>
                  <a:pt x="546" y="23"/>
                </a:cubicBezTo>
                <a:cubicBezTo>
                  <a:pt x="534" y="9"/>
                  <a:pt x="515" y="0"/>
                  <a:pt x="489" y="0"/>
                </a:cubicBezTo>
                <a:cubicBezTo>
                  <a:pt x="463" y="0"/>
                  <a:pt x="442" y="12"/>
                  <a:pt x="425" y="27"/>
                </a:cubicBezTo>
                <a:cubicBezTo>
                  <a:pt x="409" y="43"/>
                  <a:pt x="398" y="62"/>
                  <a:pt x="387" y="80"/>
                </a:cubicBezTo>
                <a:cubicBezTo>
                  <a:pt x="376" y="99"/>
                  <a:pt x="366" y="117"/>
                  <a:pt x="356" y="129"/>
                </a:cubicBezTo>
                <a:cubicBezTo>
                  <a:pt x="345" y="141"/>
                  <a:pt x="335" y="147"/>
                  <a:pt x="320" y="147"/>
                </a:cubicBezTo>
                <a:cubicBezTo>
                  <a:pt x="306" y="147"/>
                  <a:pt x="296" y="141"/>
                  <a:pt x="285" y="129"/>
                </a:cubicBezTo>
                <a:cubicBezTo>
                  <a:pt x="274" y="117"/>
                  <a:pt x="265" y="99"/>
                  <a:pt x="254" y="80"/>
                </a:cubicBezTo>
                <a:cubicBezTo>
                  <a:pt x="243" y="62"/>
                  <a:pt x="231" y="43"/>
                  <a:pt x="215" y="27"/>
                </a:cubicBezTo>
                <a:cubicBezTo>
                  <a:pt x="199" y="12"/>
                  <a:pt x="178" y="0"/>
                  <a:pt x="151" y="0"/>
                </a:cubicBezTo>
                <a:close/>
                <a:moveTo>
                  <a:pt x="151" y="27"/>
                </a:moveTo>
                <a:cubicBezTo>
                  <a:pt x="171" y="27"/>
                  <a:pt x="184" y="34"/>
                  <a:pt x="197" y="46"/>
                </a:cubicBezTo>
                <a:cubicBezTo>
                  <a:pt x="209" y="58"/>
                  <a:pt x="220" y="76"/>
                  <a:pt x="231" y="94"/>
                </a:cubicBezTo>
                <a:cubicBezTo>
                  <a:pt x="241" y="112"/>
                  <a:pt x="252" y="131"/>
                  <a:pt x="265" y="146"/>
                </a:cubicBezTo>
                <a:cubicBezTo>
                  <a:pt x="266" y="147"/>
                  <a:pt x="266" y="147"/>
                  <a:pt x="266" y="147"/>
                </a:cubicBezTo>
                <a:lnTo>
                  <a:pt x="214" y="147"/>
                </a:lnTo>
                <a:cubicBezTo>
                  <a:pt x="187" y="147"/>
                  <a:pt x="159" y="139"/>
                  <a:pt x="139" y="125"/>
                </a:cubicBezTo>
                <a:cubicBezTo>
                  <a:pt x="119" y="111"/>
                  <a:pt x="107" y="92"/>
                  <a:pt x="107" y="67"/>
                </a:cubicBezTo>
                <a:cubicBezTo>
                  <a:pt x="107" y="57"/>
                  <a:pt x="110" y="47"/>
                  <a:pt x="116" y="40"/>
                </a:cubicBezTo>
                <a:cubicBezTo>
                  <a:pt x="121" y="33"/>
                  <a:pt x="131" y="27"/>
                  <a:pt x="151" y="27"/>
                </a:cubicBezTo>
                <a:close/>
                <a:moveTo>
                  <a:pt x="489" y="27"/>
                </a:moveTo>
                <a:cubicBezTo>
                  <a:pt x="510" y="27"/>
                  <a:pt x="519" y="33"/>
                  <a:pt x="525" y="40"/>
                </a:cubicBezTo>
                <a:cubicBezTo>
                  <a:pt x="531" y="47"/>
                  <a:pt x="534" y="57"/>
                  <a:pt x="534" y="67"/>
                </a:cubicBezTo>
                <a:cubicBezTo>
                  <a:pt x="534" y="92"/>
                  <a:pt x="521" y="111"/>
                  <a:pt x="501" y="125"/>
                </a:cubicBezTo>
                <a:cubicBezTo>
                  <a:pt x="482" y="139"/>
                  <a:pt x="454" y="147"/>
                  <a:pt x="427" y="147"/>
                </a:cubicBezTo>
                <a:lnTo>
                  <a:pt x="375" y="147"/>
                </a:lnTo>
                <a:cubicBezTo>
                  <a:pt x="375" y="147"/>
                  <a:pt x="375" y="147"/>
                  <a:pt x="376" y="146"/>
                </a:cubicBezTo>
                <a:cubicBezTo>
                  <a:pt x="389" y="131"/>
                  <a:pt x="399" y="112"/>
                  <a:pt x="410" y="94"/>
                </a:cubicBezTo>
                <a:cubicBezTo>
                  <a:pt x="421" y="76"/>
                  <a:pt x="431" y="58"/>
                  <a:pt x="444" y="46"/>
                </a:cubicBezTo>
                <a:cubicBezTo>
                  <a:pt x="456" y="34"/>
                  <a:pt x="470" y="27"/>
                  <a:pt x="489" y="27"/>
                </a:cubicBezTo>
                <a:close/>
                <a:moveTo>
                  <a:pt x="27" y="187"/>
                </a:moveTo>
                <a:lnTo>
                  <a:pt x="240" y="187"/>
                </a:lnTo>
                <a:lnTo>
                  <a:pt x="240" y="280"/>
                </a:lnTo>
                <a:lnTo>
                  <a:pt x="27" y="280"/>
                </a:lnTo>
                <a:lnTo>
                  <a:pt x="27" y="187"/>
                </a:lnTo>
                <a:close/>
                <a:moveTo>
                  <a:pt x="267" y="187"/>
                </a:moveTo>
                <a:lnTo>
                  <a:pt x="374" y="187"/>
                </a:lnTo>
                <a:cubicBezTo>
                  <a:pt x="374" y="329"/>
                  <a:pt x="374" y="471"/>
                  <a:pt x="374" y="614"/>
                </a:cubicBezTo>
                <a:lnTo>
                  <a:pt x="267" y="614"/>
                </a:lnTo>
                <a:cubicBezTo>
                  <a:pt x="267" y="471"/>
                  <a:pt x="267" y="329"/>
                  <a:pt x="267" y="187"/>
                </a:cubicBezTo>
                <a:close/>
                <a:moveTo>
                  <a:pt x="400" y="187"/>
                </a:moveTo>
                <a:lnTo>
                  <a:pt x="614" y="187"/>
                </a:lnTo>
                <a:lnTo>
                  <a:pt x="614" y="280"/>
                </a:lnTo>
                <a:lnTo>
                  <a:pt x="400" y="280"/>
                </a:lnTo>
                <a:lnTo>
                  <a:pt x="400" y="187"/>
                </a:lnTo>
                <a:close/>
                <a:moveTo>
                  <a:pt x="54" y="307"/>
                </a:moveTo>
                <a:lnTo>
                  <a:pt x="240" y="307"/>
                </a:lnTo>
                <a:lnTo>
                  <a:pt x="240" y="614"/>
                </a:lnTo>
                <a:lnTo>
                  <a:pt x="54" y="614"/>
                </a:lnTo>
                <a:lnTo>
                  <a:pt x="54" y="307"/>
                </a:lnTo>
                <a:close/>
                <a:moveTo>
                  <a:pt x="400" y="307"/>
                </a:moveTo>
                <a:lnTo>
                  <a:pt x="587" y="307"/>
                </a:lnTo>
                <a:lnTo>
                  <a:pt x="587" y="614"/>
                </a:lnTo>
                <a:lnTo>
                  <a:pt x="400" y="614"/>
                </a:lnTo>
                <a:lnTo>
                  <a:pt x="400" y="30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grpSp>
        <p:nvGrpSpPr>
          <p:cNvPr id="57" name="그룹 56"/>
          <p:cNvGrpSpPr/>
          <p:nvPr/>
        </p:nvGrpSpPr>
        <p:grpSpPr>
          <a:xfrm>
            <a:off x="1348896" y="3258764"/>
            <a:ext cx="933939" cy="1482102"/>
            <a:chOff x="1348896" y="3258764"/>
            <a:chExt cx="933939" cy="1482102"/>
          </a:xfrm>
        </p:grpSpPr>
        <p:sp>
          <p:nvSpPr>
            <p:cNvPr id="22"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6" name="TextBox 55"/>
            <p:cNvSpPr txBox="1"/>
            <p:nvPr/>
          </p:nvSpPr>
          <p:spPr>
            <a:xfrm>
              <a:off x="1491829" y="3429000"/>
              <a:ext cx="642937" cy="253916"/>
            </a:xfrm>
            <a:prstGeom prst="rect">
              <a:avLst/>
            </a:prstGeom>
            <a:noFill/>
          </p:spPr>
          <p:txBody>
            <a:bodyPr wrap="square" rtlCol="0">
              <a:spAutoFit/>
            </a:bodyPr>
            <a:lstStyle/>
            <a:p>
              <a:pPr algn="ctr"/>
              <a:r>
                <a:rPr lang="ko-KR" altLang="en-US" sz="1050" dirty="0" smtClean="0"/>
                <a:t>이미지</a:t>
              </a:r>
              <a:endParaRPr lang="ko-KR" altLang="en-US" sz="1050" dirty="0"/>
            </a:p>
          </p:txBody>
        </p:sp>
      </p:grpSp>
      <p:grpSp>
        <p:nvGrpSpPr>
          <p:cNvPr id="58" name="그룹 57"/>
          <p:cNvGrpSpPr/>
          <p:nvPr/>
        </p:nvGrpSpPr>
        <p:grpSpPr>
          <a:xfrm>
            <a:off x="2782838" y="1929062"/>
            <a:ext cx="2326559" cy="3692102"/>
            <a:chOff x="1348896" y="3258764"/>
            <a:chExt cx="933939" cy="1482102"/>
          </a:xfrm>
        </p:grpSpPr>
        <p:sp>
          <p:nvSpPr>
            <p:cNvPr id="59"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6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1" name="TextBox 60"/>
            <p:cNvSpPr txBox="1"/>
            <p:nvPr/>
          </p:nvSpPr>
          <p:spPr>
            <a:xfrm>
              <a:off x="1491829" y="3429000"/>
              <a:ext cx="642937" cy="210034"/>
            </a:xfrm>
            <a:prstGeom prst="rect">
              <a:avLst/>
            </a:prstGeom>
            <a:noFill/>
          </p:spPr>
          <p:txBody>
            <a:bodyPr wrap="square" rtlCol="0">
              <a:spAutoFit/>
            </a:bodyPr>
            <a:lstStyle/>
            <a:p>
              <a:pPr algn="ctr"/>
              <a:r>
                <a:rPr lang="ko-KR" altLang="en-US" sz="2800" dirty="0" smtClean="0"/>
                <a:t>이미지</a:t>
              </a:r>
              <a:endParaRPr lang="ko-KR" altLang="en-US" sz="2800" dirty="0"/>
            </a:p>
          </p:txBody>
        </p:sp>
      </p:grpSp>
      <p:sp>
        <p:nvSpPr>
          <p:cNvPr id="63" name="Label"/>
          <p:cNvSpPr/>
          <p:nvPr/>
        </p:nvSpPr>
        <p:spPr>
          <a:xfrm>
            <a:off x="6029366" y="4802897"/>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글</a:t>
            </a:r>
            <a:r>
              <a:rPr lang="ko-KR" altLang="en-US" sz="900" dirty="0">
                <a:solidFill>
                  <a:schemeClr val="bg1"/>
                </a:solidFill>
                <a:latin typeface="Segoe UI" panose="020B0502040204020203" pitchFamily="34" charset="0"/>
                <a:cs typeface="Segoe UI" panose="020B0502040204020203" pitchFamily="34" charset="0"/>
              </a:rPr>
              <a:t>자</a:t>
            </a:r>
            <a:r>
              <a:rPr lang="ko-KR" altLang="en-US" sz="900" dirty="0" smtClean="0">
                <a:solidFill>
                  <a:schemeClr val="bg1"/>
                </a:solidFill>
                <a:latin typeface="Segoe UI" panose="020B0502040204020203" pitchFamily="34" charset="0"/>
                <a:cs typeface="Segoe UI" panose="020B0502040204020203" pitchFamily="34" charset="0"/>
              </a:rPr>
              <a:t> </a:t>
            </a:r>
            <a:r>
              <a:rPr lang="ko-KR" altLang="en-US" sz="900" dirty="0" err="1" smtClean="0">
                <a:solidFill>
                  <a:schemeClr val="bg1"/>
                </a:solidFill>
                <a:latin typeface="Segoe UI" panose="020B0502040204020203" pitchFamily="34" charset="0"/>
                <a:cs typeface="Segoe UI" panose="020B0502040204020203" pitchFamily="34" charset="0"/>
              </a:rPr>
              <a:t>캡쳐하기</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65" name="Panel"/>
          <p:cNvSpPr/>
          <p:nvPr/>
        </p:nvSpPr>
        <p:spPr>
          <a:xfrm>
            <a:off x="5324822" y="1929862"/>
            <a:ext cx="2570584" cy="257925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4" name="TextBox 13"/>
          <p:cNvSpPr txBox="1"/>
          <p:nvPr/>
        </p:nvSpPr>
        <p:spPr>
          <a:xfrm>
            <a:off x="5729103" y="2487793"/>
            <a:ext cx="1762021" cy="253916"/>
          </a:xfrm>
          <a:prstGeom prst="rect">
            <a:avLst/>
          </a:prstGeom>
          <a:noFill/>
        </p:spPr>
        <p:txBody>
          <a:bodyPr wrap="none" rtlCol="0">
            <a:spAutoFit/>
          </a:bodyPr>
          <a:lstStyle/>
          <a:p>
            <a:r>
              <a:rPr lang="ko-KR" altLang="en-US" sz="1050" dirty="0" smtClean="0"/>
              <a:t>글자 하나만 </a:t>
            </a:r>
            <a:r>
              <a:rPr lang="ko-KR" altLang="en-US" sz="1050" dirty="0" err="1" smtClean="0"/>
              <a:t>캡쳐해주세요</a:t>
            </a:r>
            <a:endParaRPr lang="ko-KR" altLang="en-US" sz="1050" dirty="0"/>
          </a:p>
        </p:txBody>
      </p:sp>
      <p:sp>
        <p:nvSpPr>
          <p:cNvPr id="69" name="Selection"/>
          <p:cNvSpPr>
            <a:spLocks noChangeAspect="1" noChangeArrowheads="1"/>
          </p:cNvSpPr>
          <p:nvPr/>
        </p:nvSpPr>
        <p:spPr bwMode="auto">
          <a:xfrm>
            <a:off x="974763" y="1592265"/>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70" name="Selection"/>
          <p:cNvSpPr>
            <a:spLocks noChangeAspect="1" noChangeArrowheads="1"/>
          </p:cNvSpPr>
          <p:nvPr/>
        </p:nvSpPr>
        <p:spPr bwMode="auto">
          <a:xfrm>
            <a:off x="2883803" y="1660997"/>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71" name="Selection"/>
          <p:cNvSpPr>
            <a:spLocks noChangeAspect="1" noChangeArrowheads="1"/>
          </p:cNvSpPr>
          <p:nvPr/>
        </p:nvSpPr>
        <p:spPr bwMode="auto">
          <a:xfrm>
            <a:off x="531218" y="4947683"/>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72" name="Selection"/>
          <p:cNvSpPr>
            <a:spLocks noChangeAspect="1" noChangeArrowheads="1"/>
          </p:cNvSpPr>
          <p:nvPr/>
        </p:nvSpPr>
        <p:spPr bwMode="auto">
          <a:xfrm>
            <a:off x="5289025" y="171869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
        <p:nvSpPr>
          <p:cNvPr id="73" name="Selection"/>
          <p:cNvSpPr>
            <a:spLocks noChangeAspect="1" noChangeArrowheads="1"/>
          </p:cNvSpPr>
          <p:nvPr/>
        </p:nvSpPr>
        <p:spPr bwMode="auto">
          <a:xfrm>
            <a:off x="5842299" y="461583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9372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분석 페이지</a:t>
            </a:r>
            <a:r>
              <a:rPr lang="en-US" altLang="ko-KR" dirty="0" smtClean="0"/>
              <a:t>(</a:t>
            </a:r>
            <a:r>
              <a:rPr lang="ko-KR" altLang="en-US" dirty="0" err="1" smtClean="0"/>
              <a:t>캡</a:t>
            </a:r>
            <a:r>
              <a:rPr lang="ko-KR" altLang="en-US" dirty="0" err="1"/>
              <a:t>쳐</a:t>
            </a:r>
            <a:r>
              <a:rPr lang="en-US" altLang="ko-KR" dirty="0" smtClean="0"/>
              <a:t>) - 1</a:t>
            </a:r>
            <a:endParaRPr lang="ko-KR" altLang="en-US" dirty="0"/>
          </a:p>
        </p:txBody>
      </p:sp>
      <p:sp>
        <p:nvSpPr>
          <p:cNvPr id="3" name="텍스트 개체 틀 2"/>
          <p:cNvSpPr>
            <a:spLocks noGrp="1"/>
          </p:cNvSpPr>
          <p:nvPr>
            <p:ph type="body" sz="quarter" idx="11"/>
          </p:nvPr>
        </p:nvSpPr>
        <p:spPr/>
        <p:txBody>
          <a:bodyPr/>
          <a:lstStyle/>
          <a:p>
            <a:r>
              <a:rPr lang="ko-KR" altLang="en-US" dirty="0" smtClean="0"/>
              <a:t>분석</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a:t>
            </a:r>
            <a:r>
              <a:rPr lang="en-US" altLang="ko-KR" dirty="0" err="1" smtClean="0"/>
              <a:t>imgRecog</a:t>
            </a:r>
            <a:endParaRPr lang="ko-KR" altLang="en-US" dirty="0"/>
          </a:p>
        </p:txBody>
      </p:sp>
      <p:graphicFrame>
        <p:nvGraphicFramePr>
          <p:cNvPr id="5" name="표 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4639584"/>
              </p:ext>
            </p:extLst>
          </p:nvPr>
        </p:nvGraphicFramePr>
        <p:xfrm>
          <a:off x="8687157" y="476675"/>
          <a:ext cx="3383936" cy="4589666"/>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분석 페이지의 이미지 업로드 버튼을 누르면 나타나는 창</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자르기 인터페이스</a:t>
                      </a:r>
                      <a:r>
                        <a:rPr lang="ko-KR" altLang="en-US" sz="800" b="0" baseline="0" dirty="0" smtClean="0">
                          <a:solidFill>
                            <a:schemeClr val="tx1"/>
                          </a:solidFill>
                          <a:latin typeface="+mn-ea"/>
                          <a:ea typeface="+mn-ea"/>
                          <a:sym typeface="맑은 고딕"/>
                        </a:rPr>
                        <a:t>를 구현해야 한다</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err="1" smtClean="0">
                          <a:latin typeface="+mn-ea"/>
                          <a:ea typeface="+mn-ea"/>
                        </a:rPr>
                        <a:t>캡쳐화면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err="1" smtClean="0">
                          <a:latin typeface="+mn-ea"/>
                          <a:ea typeface="+mn-ea"/>
                        </a:rPr>
                        <a:t>캡쳐화면의</a:t>
                      </a:r>
                      <a:r>
                        <a:rPr lang="ko-KR" altLang="en-US" sz="850" b="0" baseline="0" dirty="0" smtClean="0">
                          <a:latin typeface="+mn-ea"/>
                          <a:ea typeface="+mn-ea"/>
                        </a:rPr>
                        <a:t> 자르기 도구를 움직여서 글자를 </a:t>
                      </a:r>
                      <a:r>
                        <a:rPr lang="ko-KR" altLang="en-US" sz="850" b="0" baseline="0" dirty="0" err="1" smtClean="0">
                          <a:latin typeface="+mn-ea"/>
                          <a:ea typeface="+mn-ea"/>
                        </a:rPr>
                        <a:t>추출할수</a:t>
                      </a:r>
                      <a:r>
                        <a:rPr lang="ko-KR" altLang="en-US" sz="850" b="0" baseline="0" dirty="0" smtClean="0">
                          <a:latin typeface="+mn-ea"/>
                          <a:ea typeface="+mn-ea"/>
                        </a:rPr>
                        <a:t> 있도록 한다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자르기 인터페이스</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드래그하여 자유롭게 영역을 지정할 수 있다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잘라낸 이미지</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실시간으로 잘라낸 이미지를 보여준다</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확인 버튼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잘라낸 이미지가 확정되면 분석 </a:t>
                      </a:r>
                      <a:r>
                        <a:rPr lang="ko-KR" altLang="en-US" sz="850" b="0" baseline="0" dirty="0" err="1" smtClean="0">
                          <a:latin typeface="+mn-ea"/>
                          <a:ea typeface="+mn-ea"/>
                        </a:rPr>
                        <a:t>메인화면으로</a:t>
                      </a:r>
                      <a:r>
                        <a:rPr lang="ko-KR" altLang="en-US" sz="850" b="0" baseline="0" dirty="0" smtClean="0">
                          <a:latin typeface="+mn-ea"/>
                          <a:ea typeface="+mn-ea"/>
                        </a:rPr>
                        <a:t> 결과를 전송한다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smtClean="0">
                          <a:solidFill>
                            <a:schemeClr val="tx1"/>
                          </a:solidFill>
                          <a:latin typeface="+mn-ea"/>
                        </a:rPr>
                        <a:t>취소 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분석 메인 페이지로 돌아간다</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7" name="Image Background"/>
          <p:cNvSpPr>
            <a:spLocks/>
          </p:cNvSpPr>
          <p:nvPr/>
        </p:nvSpPr>
        <p:spPr>
          <a:xfrm>
            <a:off x="262558" y="1658866"/>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 name="Label"/>
          <p:cNvSpPr/>
          <p:nvPr/>
        </p:nvSpPr>
        <p:spPr>
          <a:xfrm>
            <a:off x="693285" y="5209158"/>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3" name="Label"/>
          <p:cNvSpPr/>
          <p:nvPr/>
        </p:nvSpPr>
        <p:spPr>
          <a:xfrm>
            <a:off x="6239222" y="4663157"/>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err="1" smtClean="0">
                <a:solidFill>
                  <a:schemeClr val="bg1"/>
                </a:solidFill>
                <a:latin typeface="Segoe UI" panose="020B0502040204020203" pitchFamily="34" charset="0"/>
                <a:cs typeface="Segoe UI" panose="020B0502040204020203" pitchFamily="34" charset="0"/>
              </a:rPr>
              <a:t>캡쳐</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4" name="TextBox 13"/>
          <p:cNvSpPr txBox="1"/>
          <p:nvPr/>
        </p:nvSpPr>
        <p:spPr>
          <a:xfrm>
            <a:off x="5951190" y="2636912"/>
            <a:ext cx="1762021" cy="253916"/>
          </a:xfrm>
          <a:prstGeom prst="rect">
            <a:avLst/>
          </a:prstGeom>
          <a:noFill/>
        </p:spPr>
        <p:txBody>
          <a:bodyPr wrap="none" rtlCol="0">
            <a:spAutoFit/>
          </a:bodyPr>
          <a:lstStyle/>
          <a:p>
            <a:r>
              <a:rPr lang="ko-KR" altLang="en-US" sz="1050" dirty="0" smtClean="0"/>
              <a:t>글자 하나만 </a:t>
            </a:r>
            <a:r>
              <a:rPr lang="ko-KR" altLang="en-US" sz="1050" dirty="0" err="1" smtClean="0"/>
              <a:t>캡쳐해주세요</a:t>
            </a:r>
            <a:endParaRPr lang="ko-KR" altLang="en-US" sz="1050" dirty="0"/>
          </a:p>
        </p:txBody>
      </p:sp>
      <p:sp>
        <p:nvSpPr>
          <p:cNvPr id="18" name="Image Background"/>
          <p:cNvSpPr>
            <a:spLocks/>
          </p:cNvSpPr>
          <p:nvPr/>
        </p:nvSpPr>
        <p:spPr>
          <a:xfrm>
            <a:off x="1348897" y="1660997"/>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0" name="Image Background"/>
          <p:cNvSpPr>
            <a:spLocks/>
          </p:cNvSpPr>
          <p:nvPr/>
        </p:nvSpPr>
        <p:spPr>
          <a:xfrm>
            <a:off x="262558" y="3258765"/>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2"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cxnSp>
        <p:nvCxnSpPr>
          <p:cNvPr id="27" name="꺾인 연결선 26"/>
          <p:cNvCxnSpPr>
            <a:stCxn id="22" idx="3"/>
            <a:endCxn id="10" idx="1"/>
          </p:cNvCxnSpPr>
          <p:nvPr/>
        </p:nvCxnSpPr>
        <p:spPr>
          <a:xfrm flipV="1">
            <a:off x="2282835" y="3831559"/>
            <a:ext cx="500003" cy="16825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Find"/>
          <p:cNvSpPr>
            <a:spLocks noChangeAspect="1" noEditPoints="1"/>
          </p:cNvSpPr>
          <p:nvPr/>
        </p:nvSpPr>
        <p:spPr bwMode="auto">
          <a:xfrm>
            <a:off x="1636746" y="2258048"/>
            <a:ext cx="358240" cy="288000"/>
          </a:xfrm>
          <a:custGeom>
            <a:avLst/>
            <a:gdLst>
              <a:gd name="T0" fmla="*/ 109 w 667"/>
              <a:gd name="T1" fmla="*/ 65 h 533"/>
              <a:gd name="T2" fmla="*/ 96 w 667"/>
              <a:gd name="T3" fmla="*/ 82 h 533"/>
              <a:gd name="T4" fmla="*/ 69 w 667"/>
              <a:gd name="T5" fmla="*/ 135 h 533"/>
              <a:gd name="T6" fmla="*/ 0 w 667"/>
              <a:gd name="T7" fmla="*/ 400 h 533"/>
              <a:gd name="T8" fmla="*/ 267 w 667"/>
              <a:gd name="T9" fmla="*/ 405 h 533"/>
              <a:gd name="T10" fmla="*/ 401 w 667"/>
              <a:gd name="T11" fmla="*/ 405 h 533"/>
              <a:gd name="T12" fmla="*/ 667 w 667"/>
              <a:gd name="T13" fmla="*/ 400 h 533"/>
              <a:gd name="T14" fmla="*/ 601 w 667"/>
              <a:gd name="T15" fmla="*/ 135 h 533"/>
              <a:gd name="T16" fmla="*/ 573 w 667"/>
              <a:gd name="T17" fmla="*/ 82 h 533"/>
              <a:gd name="T18" fmla="*/ 558 w 667"/>
              <a:gd name="T19" fmla="*/ 65 h 533"/>
              <a:gd name="T20" fmla="*/ 400 w 667"/>
              <a:gd name="T21" fmla="*/ 80 h 533"/>
              <a:gd name="T22" fmla="*/ 388 w 667"/>
              <a:gd name="T23" fmla="*/ 127 h 533"/>
              <a:gd name="T24" fmla="*/ 282 w 667"/>
              <a:gd name="T25" fmla="*/ 127 h 533"/>
              <a:gd name="T26" fmla="*/ 267 w 667"/>
              <a:gd name="T27" fmla="*/ 80 h 533"/>
              <a:gd name="T28" fmla="*/ 187 w 667"/>
              <a:gd name="T29" fmla="*/ 27 h 533"/>
              <a:gd name="T30" fmla="*/ 240 w 667"/>
              <a:gd name="T31" fmla="*/ 83 h 533"/>
              <a:gd name="T32" fmla="*/ 138 w 667"/>
              <a:gd name="T33" fmla="*/ 60 h 533"/>
              <a:gd name="T34" fmla="*/ 480 w 667"/>
              <a:gd name="T35" fmla="*/ 27 h 533"/>
              <a:gd name="T36" fmla="*/ 498 w 667"/>
              <a:gd name="T37" fmla="*/ 56 h 533"/>
              <a:gd name="T38" fmla="*/ 427 w 667"/>
              <a:gd name="T39" fmla="*/ 80 h 533"/>
              <a:gd name="T40" fmla="*/ 173 w 667"/>
              <a:gd name="T41" fmla="*/ 82 h 533"/>
              <a:gd name="T42" fmla="*/ 262 w 667"/>
              <a:gd name="T43" fmla="*/ 144 h 533"/>
              <a:gd name="T44" fmla="*/ 295 w 667"/>
              <a:gd name="T45" fmla="*/ 149 h 533"/>
              <a:gd name="T46" fmla="*/ 335 w 667"/>
              <a:gd name="T47" fmla="*/ 135 h 533"/>
              <a:gd name="T48" fmla="*/ 375 w 667"/>
              <a:gd name="T49" fmla="*/ 149 h 533"/>
              <a:gd name="T50" fmla="*/ 395 w 667"/>
              <a:gd name="T51" fmla="*/ 153 h 533"/>
              <a:gd name="T52" fmla="*/ 434 w 667"/>
              <a:gd name="T53" fmla="*/ 115 h 533"/>
              <a:gd name="T54" fmla="*/ 538 w 667"/>
              <a:gd name="T55" fmla="*/ 90 h 533"/>
              <a:gd name="T56" fmla="*/ 576 w 667"/>
              <a:gd name="T57" fmla="*/ 143 h 533"/>
              <a:gd name="T58" fmla="*/ 617 w 667"/>
              <a:gd name="T59" fmla="*/ 296 h 533"/>
              <a:gd name="T60" fmla="*/ 406 w 667"/>
              <a:gd name="T61" fmla="*/ 363 h 533"/>
              <a:gd name="T62" fmla="*/ 334 w 667"/>
              <a:gd name="T63" fmla="*/ 400 h 533"/>
              <a:gd name="T64" fmla="*/ 262 w 667"/>
              <a:gd name="T65" fmla="*/ 362 h 533"/>
              <a:gd name="T66" fmla="*/ 53 w 667"/>
              <a:gd name="T67" fmla="*/ 294 h 533"/>
              <a:gd name="T68" fmla="*/ 95 w 667"/>
              <a:gd name="T69" fmla="*/ 143 h 533"/>
              <a:gd name="T70" fmla="*/ 173 w 667"/>
              <a:gd name="T71" fmla="*/ 83 h 533"/>
              <a:gd name="T72" fmla="*/ 334 w 667"/>
              <a:gd name="T73" fmla="*/ 267 h 533"/>
              <a:gd name="T74" fmla="*/ 334 w 667"/>
              <a:gd name="T75" fmla="*/ 373 h 533"/>
              <a:gd name="T76" fmla="*/ 334 w 667"/>
              <a:gd name="T77" fmla="*/ 267 h 533"/>
              <a:gd name="T78" fmla="*/ 240 w 667"/>
              <a:gd name="T79" fmla="*/ 400 h 533"/>
              <a:gd name="T80" fmla="*/ 27 w 667"/>
              <a:gd name="T81" fmla="*/ 400 h 533"/>
              <a:gd name="T82" fmla="*/ 134 w 667"/>
              <a:gd name="T83" fmla="*/ 293 h 533"/>
              <a:gd name="T84" fmla="*/ 360 w 667"/>
              <a:gd name="T85" fmla="*/ 320 h 533"/>
              <a:gd name="T86" fmla="*/ 307 w 667"/>
              <a:gd name="T87" fmla="*/ 320 h 533"/>
              <a:gd name="T88" fmla="*/ 534 w 667"/>
              <a:gd name="T89" fmla="*/ 293 h 533"/>
              <a:gd name="T90" fmla="*/ 640 w 667"/>
              <a:gd name="T91" fmla="*/ 400 h 533"/>
              <a:gd name="T92" fmla="*/ 427 w 667"/>
              <a:gd name="T93" fmla="*/ 400 h 533"/>
              <a:gd name="T94" fmla="*/ 66 w 667"/>
              <a:gd name="T95" fmla="*/ 386 h 533"/>
              <a:gd name="T96" fmla="*/ 54 w 667"/>
              <a:gd name="T97" fmla="*/ 400 h 533"/>
              <a:gd name="T98" fmla="*/ 147 w 667"/>
              <a:gd name="T99" fmla="*/ 467 h 533"/>
              <a:gd name="T100" fmla="*/ 80 w 667"/>
              <a:gd name="T101" fmla="*/ 400 h 533"/>
              <a:gd name="T102" fmla="*/ 479 w 667"/>
              <a:gd name="T103" fmla="*/ 386 h 533"/>
              <a:gd name="T104" fmla="*/ 467 w 667"/>
              <a:gd name="T105" fmla="*/ 400 h 533"/>
              <a:gd name="T106" fmla="*/ 561 w 667"/>
              <a:gd name="T107" fmla="*/ 467 h 533"/>
              <a:gd name="T108" fmla="*/ 494 w 667"/>
              <a:gd name="T109" fmla="*/ 40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7" h="533">
                <a:moveTo>
                  <a:pt x="187" y="0"/>
                </a:moveTo>
                <a:cubicBezTo>
                  <a:pt x="148" y="0"/>
                  <a:pt x="115" y="28"/>
                  <a:pt x="109" y="65"/>
                </a:cubicBezTo>
                <a:cubicBezTo>
                  <a:pt x="108" y="68"/>
                  <a:pt x="108" y="70"/>
                  <a:pt x="108" y="73"/>
                </a:cubicBezTo>
                <a:cubicBezTo>
                  <a:pt x="103" y="76"/>
                  <a:pt x="100" y="79"/>
                  <a:pt x="96" y="82"/>
                </a:cubicBezTo>
                <a:cubicBezTo>
                  <a:pt x="81" y="98"/>
                  <a:pt x="74" y="118"/>
                  <a:pt x="69" y="135"/>
                </a:cubicBezTo>
                <a:cubicBezTo>
                  <a:pt x="69" y="135"/>
                  <a:pt x="69" y="135"/>
                  <a:pt x="69" y="135"/>
                </a:cubicBezTo>
                <a:cubicBezTo>
                  <a:pt x="52" y="188"/>
                  <a:pt x="21" y="314"/>
                  <a:pt x="14" y="343"/>
                </a:cubicBezTo>
                <a:cubicBezTo>
                  <a:pt x="5" y="360"/>
                  <a:pt x="0" y="379"/>
                  <a:pt x="0" y="400"/>
                </a:cubicBezTo>
                <a:cubicBezTo>
                  <a:pt x="0" y="473"/>
                  <a:pt x="60" y="533"/>
                  <a:pt x="134" y="533"/>
                </a:cubicBezTo>
                <a:cubicBezTo>
                  <a:pt x="206" y="533"/>
                  <a:pt x="264" y="476"/>
                  <a:pt x="267" y="405"/>
                </a:cubicBezTo>
                <a:cubicBezTo>
                  <a:pt x="282" y="416"/>
                  <a:pt x="304" y="427"/>
                  <a:pt x="334" y="427"/>
                </a:cubicBezTo>
                <a:cubicBezTo>
                  <a:pt x="364" y="427"/>
                  <a:pt x="386" y="416"/>
                  <a:pt x="401" y="405"/>
                </a:cubicBezTo>
                <a:cubicBezTo>
                  <a:pt x="404" y="476"/>
                  <a:pt x="462" y="533"/>
                  <a:pt x="534" y="533"/>
                </a:cubicBezTo>
                <a:cubicBezTo>
                  <a:pt x="607" y="533"/>
                  <a:pt x="667" y="473"/>
                  <a:pt x="667" y="400"/>
                </a:cubicBezTo>
                <a:cubicBezTo>
                  <a:pt x="667" y="385"/>
                  <a:pt x="665" y="371"/>
                  <a:pt x="660" y="357"/>
                </a:cubicBezTo>
                <a:cubicBezTo>
                  <a:pt x="658" y="348"/>
                  <a:pt x="618" y="192"/>
                  <a:pt x="601" y="135"/>
                </a:cubicBezTo>
                <a:lnTo>
                  <a:pt x="601" y="135"/>
                </a:lnTo>
                <a:cubicBezTo>
                  <a:pt x="596" y="118"/>
                  <a:pt x="589" y="98"/>
                  <a:pt x="573" y="82"/>
                </a:cubicBezTo>
                <a:cubicBezTo>
                  <a:pt x="569" y="79"/>
                  <a:pt x="565" y="75"/>
                  <a:pt x="560" y="72"/>
                </a:cubicBezTo>
                <a:cubicBezTo>
                  <a:pt x="559" y="69"/>
                  <a:pt x="559" y="67"/>
                  <a:pt x="558" y="65"/>
                </a:cubicBezTo>
                <a:cubicBezTo>
                  <a:pt x="552" y="28"/>
                  <a:pt x="519" y="0"/>
                  <a:pt x="480" y="0"/>
                </a:cubicBezTo>
                <a:cubicBezTo>
                  <a:pt x="436" y="0"/>
                  <a:pt x="400" y="36"/>
                  <a:pt x="400" y="80"/>
                </a:cubicBezTo>
                <a:cubicBezTo>
                  <a:pt x="400" y="90"/>
                  <a:pt x="402" y="99"/>
                  <a:pt x="405" y="108"/>
                </a:cubicBezTo>
                <a:cubicBezTo>
                  <a:pt x="400" y="115"/>
                  <a:pt x="394" y="121"/>
                  <a:pt x="388" y="127"/>
                </a:cubicBezTo>
                <a:cubicBezTo>
                  <a:pt x="373" y="115"/>
                  <a:pt x="355" y="108"/>
                  <a:pt x="335" y="108"/>
                </a:cubicBezTo>
                <a:cubicBezTo>
                  <a:pt x="316" y="108"/>
                  <a:pt x="297" y="115"/>
                  <a:pt x="282" y="127"/>
                </a:cubicBezTo>
                <a:cubicBezTo>
                  <a:pt x="275" y="121"/>
                  <a:pt x="268" y="112"/>
                  <a:pt x="263" y="106"/>
                </a:cubicBezTo>
                <a:cubicBezTo>
                  <a:pt x="266" y="98"/>
                  <a:pt x="267" y="89"/>
                  <a:pt x="267" y="80"/>
                </a:cubicBezTo>
                <a:cubicBezTo>
                  <a:pt x="267" y="36"/>
                  <a:pt x="231" y="0"/>
                  <a:pt x="187" y="0"/>
                </a:cubicBezTo>
                <a:close/>
                <a:moveTo>
                  <a:pt x="187" y="27"/>
                </a:moveTo>
                <a:cubicBezTo>
                  <a:pt x="217" y="27"/>
                  <a:pt x="240" y="50"/>
                  <a:pt x="240" y="80"/>
                </a:cubicBezTo>
                <a:cubicBezTo>
                  <a:pt x="240" y="81"/>
                  <a:pt x="240" y="82"/>
                  <a:pt x="240" y="83"/>
                </a:cubicBezTo>
                <a:cubicBezTo>
                  <a:pt x="223" y="69"/>
                  <a:pt x="201" y="56"/>
                  <a:pt x="173" y="56"/>
                </a:cubicBezTo>
                <a:cubicBezTo>
                  <a:pt x="160" y="56"/>
                  <a:pt x="148" y="57"/>
                  <a:pt x="138" y="60"/>
                </a:cubicBezTo>
                <a:cubicBezTo>
                  <a:pt x="145" y="40"/>
                  <a:pt x="164" y="27"/>
                  <a:pt x="187" y="27"/>
                </a:cubicBezTo>
                <a:close/>
                <a:moveTo>
                  <a:pt x="480" y="27"/>
                </a:moveTo>
                <a:cubicBezTo>
                  <a:pt x="503" y="27"/>
                  <a:pt x="522" y="40"/>
                  <a:pt x="529" y="59"/>
                </a:cubicBezTo>
                <a:cubicBezTo>
                  <a:pt x="520" y="57"/>
                  <a:pt x="510" y="56"/>
                  <a:pt x="498" y="56"/>
                </a:cubicBezTo>
                <a:cubicBezTo>
                  <a:pt x="468" y="56"/>
                  <a:pt x="445" y="70"/>
                  <a:pt x="428" y="85"/>
                </a:cubicBezTo>
                <a:cubicBezTo>
                  <a:pt x="427" y="83"/>
                  <a:pt x="427" y="82"/>
                  <a:pt x="427" y="80"/>
                </a:cubicBezTo>
                <a:cubicBezTo>
                  <a:pt x="427" y="50"/>
                  <a:pt x="450" y="27"/>
                  <a:pt x="480" y="27"/>
                </a:cubicBezTo>
                <a:close/>
                <a:moveTo>
                  <a:pt x="173" y="82"/>
                </a:moveTo>
                <a:cubicBezTo>
                  <a:pt x="199" y="82"/>
                  <a:pt x="218" y="97"/>
                  <a:pt x="233" y="113"/>
                </a:cubicBezTo>
                <a:cubicBezTo>
                  <a:pt x="244" y="125"/>
                  <a:pt x="252" y="133"/>
                  <a:pt x="262" y="144"/>
                </a:cubicBezTo>
                <a:cubicBezTo>
                  <a:pt x="266" y="148"/>
                  <a:pt x="269" y="151"/>
                  <a:pt x="275" y="153"/>
                </a:cubicBezTo>
                <a:cubicBezTo>
                  <a:pt x="282" y="155"/>
                  <a:pt x="290" y="153"/>
                  <a:pt x="295" y="149"/>
                </a:cubicBezTo>
                <a:lnTo>
                  <a:pt x="296" y="149"/>
                </a:lnTo>
                <a:cubicBezTo>
                  <a:pt x="305" y="141"/>
                  <a:pt x="321" y="135"/>
                  <a:pt x="335" y="135"/>
                </a:cubicBezTo>
                <a:cubicBezTo>
                  <a:pt x="349" y="135"/>
                  <a:pt x="364" y="140"/>
                  <a:pt x="375" y="149"/>
                </a:cubicBezTo>
                <a:lnTo>
                  <a:pt x="375" y="149"/>
                </a:lnTo>
                <a:lnTo>
                  <a:pt x="375" y="149"/>
                </a:lnTo>
                <a:cubicBezTo>
                  <a:pt x="380" y="153"/>
                  <a:pt x="389" y="155"/>
                  <a:pt x="395" y="153"/>
                </a:cubicBezTo>
                <a:cubicBezTo>
                  <a:pt x="401" y="151"/>
                  <a:pt x="404" y="148"/>
                  <a:pt x="408" y="144"/>
                </a:cubicBezTo>
                <a:cubicBezTo>
                  <a:pt x="418" y="134"/>
                  <a:pt x="427" y="124"/>
                  <a:pt x="434" y="115"/>
                </a:cubicBezTo>
                <a:cubicBezTo>
                  <a:pt x="450" y="98"/>
                  <a:pt x="470" y="83"/>
                  <a:pt x="498" y="83"/>
                </a:cubicBezTo>
                <a:cubicBezTo>
                  <a:pt x="516" y="83"/>
                  <a:pt x="528" y="85"/>
                  <a:pt x="538" y="90"/>
                </a:cubicBezTo>
                <a:cubicBezTo>
                  <a:pt x="544" y="93"/>
                  <a:pt x="549" y="97"/>
                  <a:pt x="554" y="101"/>
                </a:cubicBezTo>
                <a:cubicBezTo>
                  <a:pt x="565" y="112"/>
                  <a:pt x="571" y="127"/>
                  <a:pt x="576" y="143"/>
                </a:cubicBezTo>
                <a:cubicBezTo>
                  <a:pt x="576" y="143"/>
                  <a:pt x="576" y="143"/>
                  <a:pt x="576" y="143"/>
                </a:cubicBezTo>
                <a:cubicBezTo>
                  <a:pt x="586" y="177"/>
                  <a:pt x="603" y="242"/>
                  <a:pt x="617" y="296"/>
                </a:cubicBezTo>
                <a:cubicBezTo>
                  <a:pt x="594" y="277"/>
                  <a:pt x="565" y="267"/>
                  <a:pt x="534" y="267"/>
                </a:cubicBezTo>
                <a:cubicBezTo>
                  <a:pt x="473" y="267"/>
                  <a:pt x="422" y="307"/>
                  <a:pt x="406" y="363"/>
                </a:cubicBezTo>
                <a:cubicBezTo>
                  <a:pt x="405" y="363"/>
                  <a:pt x="404" y="364"/>
                  <a:pt x="403" y="365"/>
                </a:cubicBezTo>
                <a:cubicBezTo>
                  <a:pt x="403" y="365"/>
                  <a:pt x="386" y="400"/>
                  <a:pt x="334" y="400"/>
                </a:cubicBezTo>
                <a:cubicBezTo>
                  <a:pt x="281" y="400"/>
                  <a:pt x="264" y="365"/>
                  <a:pt x="264" y="365"/>
                </a:cubicBezTo>
                <a:cubicBezTo>
                  <a:pt x="264" y="364"/>
                  <a:pt x="263" y="363"/>
                  <a:pt x="262" y="362"/>
                </a:cubicBezTo>
                <a:cubicBezTo>
                  <a:pt x="245" y="307"/>
                  <a:pt x="194" y="267"/>
                  <a:pt x="134" y="267"/>
                </a:cubicBezTo>
                <a:cubicBezTo>
                  <a:pt x="104" y="267"/>
                  <a:pt x="76" y="277"/>
                  <a:pt x="53" y="294"/>
                </a:cubicBezTo>
                <a:cubicBezTo>
                  <a:pt x="67" y="240"/>
                  <a:pt x="84" y="176"/>
                  <a:pt x="95" y="143"/>
                </a:cubicBezTo>
                <a:lnTo>
                  <a:pt x="95" y="143"/>
                </a:lnTo>
                <a:cubicBezTo>
                  <a:pt x="99" y="127"/>
                  <a:pt x="105" y="112"/>
                  <a:pt x="115" y="101"/>
                </a:cubicBezTo>
                <a:cubicBezTo>
                  <a:pt x="126" y="91"/>
                  <a:pt x="142" y="83"/>
                  <a:pt x="173" y="83"/>
                </a:cubicBezTo>
                <a:lnTo>
                  <a:pt x="173" y="82"/>
                </a:lnTo>
                <a:close/>
                <a:moveTo>
                  <a:pt x="334" y="267"/>
                </a:moveTo>
                <a:cubicBezTo>
                  <a:pt x="304" y="267"/>
                  <a:pt x="280" y="291"/>
                  <a:pt x="280" y="320"/>
                </a:cubicBezTo>
                <a:cubicBezTo>
                  <a:pt x="280" y="349"/>
                  <a:pt x="304" y="373"/>
                  <a:pt x="334" y="373"/>
                </a:cubicBezTo>
                <a:cubicBezTo>
                  <a:pt x="363" y="373"/>
                  <a:pt x="387" y="349"/>
                  <a:pt x="387" y="320"/>
                </a:cubicBezTo>
                <a:cubicBezTo>
                  <a:pt x="387" y="291"/>
                  <a:pt x="363" y="267"/>
                  <a:pt x="334" y="267"/>
                </a:cubicBezTo>
                <a:close/>
                <a:moveTo>
                  <a:pt x="134" y="293"/>
                </a:moveTo>
                <a:cubicBezTo>
                  <a:pt x="193" y="293"/>
                  <a:pt x="240" y="341"/>
                  <a:pt x="240" y="400"/>
                </a:cubicBezTo>
                <a:cubicBezTo>
                  <a:pt x="240" y="459"/>
                  <a:pt x="193" y="507"/>
                  <a:pt x="134" y="507"/>
                </a:cubicBezTo>
                <a:cubicBezTo>
                  <a:pt x="75" y="507"/>
                  <a:pt x="27" y="459"/>
                  <a:pt x="27" y="400"/>
                </a:cubicBezTo>
                <a:cubicBezTo>
                  <a:pt x="27" y="382"/>
                  <a:pt x="33" y="365"/>
                  <a:pt x="39" y="351"/>
                </a:cubicBezTo>
                <a:cubicBezTo>
                  <a:pt x="56" y="317"/>
                  <a:pt x="92" y="293"/>
                  <a:pt x="134" y="293"/>
                </a:cubicBezTo>
                <a:close/>
                <a:moveTo>
                  <a:pt x="334" y="293"/>
                </a:moveTo>
                <a:cubicBezTo>
                  <a:pt x="349" y="293"/>
                  <a:pt x="360" y="305"/>
                  <a:pt x="360" y="320"/>
                </a:cubicBezTo>
                <a:cubicBezTo>
                  <a:pt x="360" y="335"/>
                  <a:pt x="349" y="347"/>
                  <a:pt x="334" y="347"/>
                </a:cubicBezTo>
                <a:cubicBezTo>
                  <a:pt x="319" y="347"/>
                  <a:pt x="307" y="335"/>
                  <a:pt x="307" y="320"/>
                </a:cubicBezTo>
                <a:cubicBezTo>
                  <a:pt x="307" y="305"/>
                  <a:pt x="319" y="293"/>
                  <a:pt x="334" y="293"/>
                </a:cubicBezTo>
                <a:close/>
                <a:moveTo>
                  <a:pt x="534" y="293"/>
                </a:moveTo>
                <a:cubicBezTo>
                  <a:pt x="580" y="293"/>
                  <a:pt x="620" y="323"/>
                  <a:pt x="634" y="364"/>
                </a:cubicBezTo>
                <a:cubicBezTo>
                  <a:pt x="640" y="377"/>
                  <a:pt x="640" y="389"/>
                  <a:pt x="640" y="400"/>
                </a:cubicBezTo>
                <a:cubicBezTo>
                  <a:pt x="640" y="459"/>
                  <a:pt x="593" y="507"/>
                  <a:pt x="534" y="507"/>
                </a:cubicBezTo>
                <a:cubicBezTo>
                  <a:pt x="475" y="507"/>
                  <a:pt x="427" y="459"/>
                  <a:pt x="427" y="400"/>
                </a:cubicBezTo>
                <a:cubicBezTo>
                  <a:pt x="427" y="341"/>
                  <a:pt x="475" y="293"/>
                  <a:pt x="534" y="293"/>
                </a:cubicBezTo>
                <a:close/>
                <a:moveTo>
                  <a:pt x="66" y="386"/>
                </a:moveTo>
                <a:cubicBezTo>
                  <a:pt x="65" y="386"/>
                  <a:pt x="65" y="386"/>
                  <a:pt x="64" y="387"/>
                </a:cubicBezTo>
                <a:cubicBezTo>
                  <a:pt x="58" y="388"/>
                  <a:pt x="54" y="394"/>
                  <a:pt x="54" y="400"/>
                </a:cubicBezTo>
                <a:cubicBezTo>
                  <a:pt x="54" y="444"/>
                  <a:pt x="89" y="480"/>
                  <a:pt x="134" y="480"/>
                </a:cubicBezTo>
                <a:cubicBezTo>
                  <a:pt x="141" y="480"/>
                  <a:pt x="147" y="474"/>
                  <a:pt x="147" y="467"/>
                </a:cubicBezTo>
                <a:cubicBezTo>
                  <a:pt x="147" y="460"/>
                  <a:pt x="141" y="453"/>
                  <a:pt x="134" y="453"/>
                </a:cubicBezTo>
                <a:cubicBezTo>
                  <a:pt x="103" y="453"/>
                  <a:pt x="80" y="430"/>
                  <a:pt x="80" y="400"/>
                </a:cubicBezTo>
                <a:cubicBezTo>
                  <a:pt x="81" y="392"/>
                  <a:pt x="73" y="386"/>
                  <a:pt x="66" y="386"/>
                </a:cubicBezTo>
                <a:close/>
                <a:moveTo>
                  <a:pt x="479" y="386"/>
                </a:moveTo>
                <a:cubicBezTo>
                  <a:pt x="479" y="386"/>
                  <a:pt x="478" y="386"/>
                  <a:pt x="478" y="387"/>
                </a:cubicBezTo>
                <a:cubicBezTo>
                  <a:pt x="472" y="388"/>
                  <a:pt x="467" y="394"/>
                  <a:pt x="467" y="400"/>
                </a:cubicBezTo>
                <a:cubicBezTo>
                  <a:pt x="467" y="444"/>
                  <a:pt x="503" y="480"/>
                  <a:pt x="547" y="480"/>
                </a:cubicBezTo>
                <a:cubicBezTo>
                  <a:pt x="554" y="480"/>
                  <a:pt x="561" y="474"/>
                  <a:pt x="561" y="467"/>
                </a:cubicBezTo>
                <a:cubicBezTo>
                  <a:pt x="561" y="460"/>
                  <a:pt x="554" y="453"/>
                  <a:pt x="547" y="453"/>
                </a:cubicBezTo>
                <a:cubicBezTo>
                  <a:pt x="517" y="453"/>
                  <a:pt x="494" y="430"/>
                  <a:pt x="494" y="400"/>
                </a:cubicBezTo>
                <a:cubicBezTo>
                  <a:pt x="494" y="392"/>
                  <a:pt x="487" y="386"/>
                  <a:pt x="479" y="386"/>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Like"/>
          <p:cNvSpPr>
            <a:spLocks noChangeAspect="1" noEditPoints="1"/>
          </p:cNvSpPr>
          <p:nvPr/>
        </p:nvSpPr>
        <p:spPr bwMode="auto">
          <a:xfrm>
            <a:off x="566443" y="3855816"/>
            <a:ext cx="326168" cy="288000"/>
          </a:xfrm>
          <a:custGeom>
            <a:avLst/>
            <a:gdLst>
              <a:gd name="T0" fmla="*/ 174 w 614"/>
              <a:gd name="T1" fmla="*/ 0 h 538"/>
              <a:gd name="T2" fmla="*/ 0 w 614"/>
              <a:gd name="T3" fmla="*/ 174 h 538"/>
              <a:gd name="T4" fmla="*/ 299 w 614"/>
              <a:gd name="T5" fmla="*/ 531 h 538"/>
              <a:gd name="T6" fmla="*/ 307 w 614"/>
              <a:gd name="T7" fmla="*/ 538 h 538"/>
              <a:gd name="T8" fmla="*/ 315 w 614"/>
              <a:gd name="T9" fmla="*/ 531 h 538"/>
              <a:gd name="T10" fmla="*/ 614 w 614"/>
              <a:gd name="T11" fmla="*/ 174 h 538"/>
              <a:gd name="T12" fmla="*/ 440 w 614"/>
              <a:gd name="T13" fmla="*/ 0 h 538"/>
              <a:gd name="T14" fmla="*/ 307 w 614"/>
              <a:gd name="T15" fmla="*/ 65 h 538"/>
              <a:gd name="T16" fmla="*/ 174 w 614"/>
              <a:gd name="T17" fmla="*/ 0 h 538"/>
              <a:gd name="T18" fmla="*/ 174 w 614"/>
              <a:gd name="T19" fmla="*/ 27 h 538"/>
              <a:gd name="T20" fmla="*/ 296 w 614"/>
              <a:gd name="T21" fmla="*/ 93 h 538"/>
              <a:gd name="T22" fmla="*/ 307 w 614"/>
              <a:gd name="T23" fmla="*/ 110 h 538"/>
              <a:gd name="T24" fmla="*/ 318 w 614"/>
              <a:gd name="T25" fmla="*/ 93 h 538"/>
              <a:gd name="T26" fmla="*/ 440 w 614"/>
              <a:gd name="T27" fmla="*/ 27 h 538"/>
              <a:gd name="T28" fmla="*/ 587 w 614"/>
              <a:gd name="T29" fmla="*/ 174 h 538"/>
              <a:gd name="T30" fmla="*/ 307 w 614"/>
              <a:gd name="T31" fmla="*/ 504 h 538"/>
              <a:gd name="T32" fmla="*/ 27 w 614"/>
              <a:gd name="T33" fmla="*/ 174 h 538"/>
              <a:gd name="T34" fmla="*/ 174 w 614"/>
              <a:gd name="T35" fmla="*/ 2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4" h="538">
                <a:moveTo>
                  <a:pt x="174" y="0"/>
                </a:moveTo>
                <a:cubicBezTo>
                  <a:pt x="78" y="0"/>
                  <a:pt x="0" y="78"/>
                  <a:pt x="0" y="174"/>
                </a:cubicBezTo>
                <a:cubicBezTo>
                  <a:pt x="0" y="371"/>
                  <a:pt x="223" y="468"/>
                  <a:pt x="299" y="531"/>
                </a:cubicBezTo>
                <a:lnTo>
                  <a:pt x="307" y="538"/>
                </a:lnTo>
                <a:lnTo>
                  <a:pt x="315" y="531"/>
                </a:lnTo>
                <a:cubicBezTo>
                  <a:pt x="391" y="468"/>
                  <a:pt x="614" y="371"/>
                  <a:pt x="614" y="174"/>
                </a:cubicBezTo>
                <a:cubicBezTo>
                  <a:pt x="614" y="78"/>
                  <a:pt x="536" y="0"/>
                  <a:pt x="440" y="0"/>
                </a:cubicBezTo>
                <a:cubicBezTo>
                  <a:pt x="386" y="0"/>
                  <a:pt x="339" y="26"/>
                  <a:pt x="307" y="65"/>
                </a:cubicBezTo>
                <a:cubicBezTo>
                  <a:pt x="275" y="26"/>
                  <a:pt x="228" y="0"/>
                  <a:pt x="174" y="0"/>
                </a:cubicBezTo>
                <a:close/>
                <a:moveTo>
                  <a:pt x="174" y="27"/>
                </a:moveTo>
                <a:cubicBezTo>
                  <a:pt x="225" y="27"/>
                  <a:pt x="269" y="53"/>
                  <a:pt x="296" y="93"/>
                </a:cubicBezTo>
                <a:lnTo>
                  <a:pt x="307" y="110"/>
                </a:lnTo>
                <a:lnTo>
                  <a:pt x="318" y="93"/>
                </a:lnTo>
                <a:cubicBezTo>
                  <a:pt x="344" y="53"/>
                  <a:pt x="389" y="27"/>
                  <a:pt x="440" y="27"/>
                </a:cubicBezTo>
                <a:cubicBezTo>
                  <a:pt x="521" y="27"/>
                  <a:pt x="587" y="93"/>
                  <a:pt x="587" y="174"/>
                </a:cubicBezTo>
                <a:cubicBezTo>
                  <a:pt x="587" y="346"/>
                  <a:pt x="395" y="435"/>
                  <a:pt x="307" y="504"/>
                </a:cubicBezTo>
                <a:cubicBezTo>
                  <a:pt x="219" y="435"/>
                  <a:pt x="27" y="346"/>
                  <a:pt x="27" y="174"/>
                </a:cubicBezTo>
                <a:cubicBezTo>
                  <a:pt x="27" y="93"/>
                  <a:pt x="92" y="27"/>
                  <a:pt x="174"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Gift"/>
          <p:cNvSpPr>
            <a:spLocks noChangeAspect="1" noEditPoints="1"/>
          </p:cNvSpPr>
          <p:nvPr/>
        </p:nvSpPr>
        <p:spPr bwMode="auto">
          <a:xfrm>
            <a:off x="586983" y="2255917"/>
            <a:ext cx="285088" cy="288000"/>
          </a:xfrm>
          <a:custGeom>
            <a:avLst/>
            <a:gdLst>
              <a:gd name="T0" fmla="*/ 95 w 640"/>
              <a:gd name="T1" fmla="*/ 23 h 640"/>
              <a:gd name="T2" fmla="*/ 124 w 640"/>
              <a:gd name="T3" fmla="*/ 147 h 640"/>
              <a:gd name="T4" fmla="*/ 0 w 640"/>
              <a:gd name="T5" fmla="*/ 160 h 640"/>
              <a:gd name="T6" fmla="*/ 27 w 640"/>
              <a:gd name="T7" fmla="*/ 307 h 640"/>
              <a:gd name="T8" fmla="*/ 614 w 640"/>
              <a:gd name="T9" fmla="*/ 640 h 640"/>
              <a:gd name="T10" fmla="*/ 640 w 640"/>
              <a:gd name="T11" fmla="*/ 307 h 640"/>
              <a:gd name="T12" fmla="*/ 492 w 640"/>
              <a:gd name="T13" fmla="*/ 160 h 640"/>
              <a:gd name="T14" fmla="*/ 560 w 640"/>
              <a:gd name="T15" fmla="*/ 67 h 640"/>
              <a:gd name="T16" fmla="*/ 489 w 640"/>
              <a:gd name="T17" fmla="*/ 0 h 640"/>
              <a:gd name="T18" fmla="*/ 387 w 640"/>
              <a:gd name="T19" fmla="*/ 80 h 640"/>
              <a:gd name="T20" fmla="*/ 320 w 640"/>
              <a:gd name="T21" fmla="*/ 147 h 640"/>
              <a:gd name="T22" fmla="*/ 254 w 640"/>
              <a:gd name="T23" fmla="*/ 80 h 640"/>
              <a:gd name="T24" fmla="*/ 151 w 640"/>
              <a:gd name="T25" fmla="*/ 0 h 640"/>
              <a:gd name="T26" fmla="*/ 197 w 640"/>
              <a:gd name="T27" fmla="*/ 46 h 640"/>
              <a:gd name="T28" fmla="*/ 265 w 640"/>
              <a:gd name="T29" fmla="*/ 146 h 640"/>
              <a:gd name="T30" fmla="*/ 214 w 640"/>
              <a:gd name="T31" fmla="*/ 147 h 640"/>
              <a:gd name="T32" fmla="*/ 107 w 640"/>
              <a:gd name="T33" fmla="*/ 67 h 640"/>
              <a:gd name="T34" fmla="*/ 151 w 640"/>
              <a:gd name="T35" fmla="*/ 27 h 640"/>
              <a:gd name="T36" fmla="*/ 525 w 640"/>
              <a:gd name="T37" fmla="*/ 40 h 640"/>
              <a:gd name="T38" fmla="*/ 501 w 640"/>
              <a:gd name="T39" fmla="*/ 125 h 640"/>
              <a:gd name="T40" fmla="*/ 375 w 640"/>
              <a:gd name="T41" fmla="*/ 147 h 640"/>
              <a:gd name="T42" fmla="*/ 410 w 640"/>
              <a:gd name="T43" fmla="*/ 94 h 640"/>
              <a:gd name="T44" fmla="*/ 489 w 640"/>
              <a:gd name="T45" fmla="*/ 27 h 640"/>
              <a:gd name="T46" fmla="*/ 240 w 640"/>
              <a:gd name="T47" fmla="*/ 187 h 640"/>
              <a:gd name="T48" fmla="*/ 27 w 640"/>
              <a:gd name="T49" fmla="*/ 280 h 640"/>
              <a:gd name="T50" fmla="*/ 267 w 640"/>
              <a:gd name="T51" fmla="*/ 187 h 640"/>
              <a:gd name="T52" fmla="*/ 374 w 640"/>
              <a:gd name="T53" fmla="*/ 614 h 640"/>
              <a:gd name="T54" fmla="*/ 267 w 640"/>
              <a:gd name="T55" fmla="*/ 187 h 640"/>
              <a:gd name="T56" fmla="*/ 614 w 640"/>
              <a:gd name="T57" fmla="*/ 187 h 640"/>
              <a:gd name="T58" fmla="*/ 400 w 640"/>
              <a:gd name="T59" fmla="*/ 280 h 640"/>
              <a:gd name="T60" fmla="*/ 54 w 640"/>
              <a:gd name="T61" fmla="*/ 307 h 640"/>
              <a:gd name="T62" fmla="*/ 240 w 640"/>
              <a:gd name="T63" fmla="*/ 614 h 640"/>
              <a:gd name="T64" fmla="*/ 54 w 640"/>
              <a:gd name="T65" fmla="*/ 307 h 640"/>
              <a:gd name="T66" fmla="*/ 587 w 640"/>
              <a:gd name="T67" fmla="*/ 307 h 640"/>
              <a:gd name="T68" fmla="*/ 400 w 640"/>
              <a:gd name="T69" fmla="*/ 61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640">
                <a:moveTo>
                  <a:pt x="151" y="0"/>
                </a:moveTo>
                <a:cubicBezTo>
                  <a:pt x="126" y="0"/>
                  <a:pt x="106" y="9"/>
                  <a:pt x="95" y="23"/>
                </a:cubicBezTo>
                <a:cubicBezTo>
                  <a:pt x="84" y="36"/>
                  <a:pt x="80" y="53"/>
                  <a:pt x="80" y="67"/>
                </a:cubicBezTo>
                <a:cubicBezTo>
                  <a:pt x="80" y="101"/>
                  <a:pt x="99" y="129"/>
                  <a:pt x="124" y="147"/>
                </a:cubicBezTo>
                <a:cubicBezTo>
                  <a:pt x="132" y="152"/>
                  <a:pt x="140" y="157"/>
                  <a:pt x="149" y="160"/>
                </a:cubicBezTo>
                <a:lnTo>
                  <a:pt x="0" y="160"/>
                </a:lnTo>
                <a:lnTo>
                  <a:pt x="0" y="307"/>
                </a:lnTo>
                <a:lnTo>
                  <a:pt x="27" y="307"/>
                </a:lnTo>
                <a:lnTo>
                  <a:pt x="27" y="640"/>
                </a:lnTo>
                <a:lnTo>
                  <a:pt x="614" y="640"/>
                </a:lnTo>
                <a:lnTo>
                  <a:pt x="614" y="307"/>
                </a:lnTo>
                <a:lnTo>
                  <a:pt x="640" y="307"/>
                </a:lnTo>
                <a:lnTo>
                  <a:pt x="640" y="160"/>
                </a:lnTo>
                <a:lnTo>
                  <a:pt x="492" y="160"/>
                </a:lnTo>
                <a:cubicBezTo>
                  <a:pt x="501" y="157"/>
                  <a:pt x="509" y="152"/>
                  <a:pt x="517" y="147"/>
                </a:cubicBezTo>
                <a:cubicBezTo>
                  <a:pt x="542" y="129"/>
                  <a:pt x="560" y="101"/>
                  <a:pt x="560" y="67"/>
                </a:cubicBezTo>
                <a:cubicBezTo>
                  <a:pt x="560" y="53"/>
                  <a:pt x="557" y="36"/>
                  <a:pt x="546" y="23"/>
                </a:cubicBezTo>
                <a:cubicBezTo>
                  <a:pt x="534" y="9"/>
                  <a:pt x="515" y="0"/>
                  <a:pt x="489" y="0"/>
                </a:cubicBezTo>
                <a:cubicBezTo>
                  <a:pt x="463" y="0"/>
                  <a:pt x="442" y="12"/>
                  <a:pt x="425" y="27"/>
                </a:cubicBezTo>
                <a:cubicBezTo>
                  <a:pt x="409" y="43"/>
                  <a:pt x="398" y="62"/>
                  <a:pt x="387" y="80"/>
                </a:cubicBezTo>
                <a:cubicBezTo>
                  <a:pt x="376" y="99"/>
                  <a:pt x="366" y="117"/>
                  <a:pt x="356" y="129"/>
                </a:cubicBezTo>
                <a:cubicBezTo>
                  <a:pt x="345" y="141"/>
                  <a:pt x="335" y="147"/>
                  <a:pt x="320" y="147"/>
                </a:cubicBezTo>
                <a:cubicBezTo>
                  <a:pt x="306" y="147"/>
                  <a:pt x="296" y="141"/>
                  <a:pt x="285" y="129"/>
                </a:cubicBezTo>
                <a:cubicBezTo>
                  <a:pt x="274" y="117"/>
                  <a:pt x="265" y="99"/>
                  <a:pt x="254" y="80"/>
                </a:cubicBezTo>
                <a:cubicBezTo>
                  <a:pt x="243" y="62"/>
                  <a:pt x="231" y="43"/>
                  <a:pt x="215" y="27"/>
                </a:cubicBezTo>
                <a:cubicBezTo>
                  <a:pt x="199" y="12"/>
                  <a:pt x="178" y="0"/>
                  <a:pt x="151" y="0"/>
                </a:cubicBezTo>
                <a:close/>
                <a:moveTo>
                  <a:pt x="151" y="27"/>
                </a:moveTo>
                <a:cubicBezTo>
                  <a:pt x="171" y="27"/>
                  <a:pt x="184" y="34"/>
                  <a:pt x="197" y="46"/>
                </a:cubicBezTo>
                <a:cubicBezTo>
                  <a:pt x="209" y="58"/>
                  <a:pt x="220" y="76"/>
                  <a:pt x="231" y="94"/>
                </a:cubicBezTo>
                <a:cubicBezTo>
                  <a:pt x="241" y="112"/>
                  <a:pt x="252" y="131"/>
                  <a:pt x="265" y="146"/>
                </a:cubicBezTo>
                <a:cubicBezTo>
                  <a:pt x="266" y="147"/>
                  <a:pt x="266" y="147"/>
                  <a:pt x="266" y="147"/>
                </a:cubicBezTo>
                <a:lnTo>
                  <a:pt x="214" y="147"/>
                </a:lnTo>
                <a:cubicBezTo>
                  <a:pt x="187" y="147"/>
                  <a:pt x="159" y="139"/>
                  <a:pt x="139" y="125"/>
                </a:cubicBezTo>
                <a:cubicBezTo>
                  <a:pt x="119" y="111"/>
                  <a:pt x="107" y="92"/>
                  <a:pt x="107" y="67"/>
                </a:cubicBezTo>
                <a:cubicBezTo>
                  <a:pt x="107" y="57"/>
                  <a:pt x="110" y="47"/>
                  <a:pt x="116" y="40"/>
                </a:cubicBezTo>
                <a:cubicBezTo>
                  <a:pt x="121" y="33"/>
                  <a:pt x="131" y="27"/>
                  <a:pt x="151" y="27"/>
                </a:cubicBezTo>
                <a:close/>
                <a:moveTo>
                  <a:pt x="489" y="27"/>
                </a:moveTo>
                <a:cubicBezTo>
                  <a:pt x="510" y="27"/>
                  <a:pt x="519" y="33"/>
                  <a:pt x="525" y="40"/>
                </a:cubicBezTo>
                <a:cubicBezTo>
                  <a:pt x="531" y="47"/>
                  <a:pt x="534" y="57"/>
                  <a:pt x="534" y="67"/>
                </a:cubicBezTo>
                <a:cubicBezTo>
                  <a:pt x="534" y="92"/>
                  <a:pt x="521" y="111"/>
                  <a:pt x="501" y="125"/>
                </a:cubicBezTo>
                <a:cubicBezTo>
                  <a:pt x="482" y="139"/>
                  <a:pt x="454" y="147"/>
                  <a:pt x="427" y="147"/>
                </a:cubicBezTo>
                <a:lnTo>
                  <a:pt x="375" y="147"/>
                </a:lnTo>
                <a:cubicBezTo>
                  <a:pt x="375" y="147"/>
                  <a:pt x="375" y="147"/>
                  <a:pt x="376" y="146"/>
                </a:cubicBezTo>
                <a:cubicBezTo>
                  <a:pt x="389" y="131"/>
                  <a:pt x="399" y="112"/>
                  <a:pt x="410" y="94"/>
                </a:cubicBezTo>
                <a:cubicBezTo>
                  <a:pt x="421" y="76"/>
                  <a:pt x="431" y="58"/>
                  <a:pt x="444" y="46"/>
                </a:cubicBezTo>
                <a:cubicBezTo>
                  <a:pt x="456" y="34"/>
                  <a:pt x="470" y="27"/>
                  <a:pt x="489" y="27"/>
                </a:cubicBezTo>
                <a:close/>
                <a:moveTo>
                  <a:pt x="27" y="187"/>
                </a:moveTo>
                <a:lnTo>
                  <a:pt x="240" y="187"/>
                </a:lnTo>
                <a:lnTo>
                  <a:pt x="240" y="280"/>
                </a:lnTo>
                <a:lnTo>
                  <a:pt x="27" y="280"/>
                </a:lnTo>
                <a:lnTo>
                  <a:pt x="27" y="187"/>
                </a:lnTo>
                <a:close/>
                <a:moveTo>
                  <a:pt x="267" y="187"/>
                </a:moveTo>
                <a:lnTo>
                  <a:pt x="374" y="187"/>
                </a:lnTo>
                <a:cubicBezTo>
                  <a:pt x="374" y="329"/>
                  <a:pt x="374" y="471"/>
                  <a:pt x="374" y="614"/>
                </a:cubicBezTo>
                <a:lnTo>
                  <a:pt x="267" y="614"/>
                </a:lnTo>
                <a:cubicBezTo>
                  <a:pt x="267" y="471"/>
                  <a:pt x="267" y="329"/>
                  <a:pt x="267" y="187"/>
                </a:cubicBezTo>
                <a:close/>
                <a:moveTo>
                  <a:pt x="400" y="187"/>
                </a:moveTo>
                <a:lnTo>
                  <a:pt x="614" y="187"/>
                </a:lnTo>
                <a:lnTo>
                  <a:pt x="614" y="280"/>
                </a:lnTo>
                <a:lnTo>
                  <a:pt x="400" y="280"/>
                </a:lnTo>
                <a:lnTo>
                  <a:pt x="400" y="187"/>
                </a:lnTo>
                <a:close/>
                <a:moveTo>
                  <a:pt x="54" y="307"/>
                </a:moveTo>
                <a:lnTo>
                  <a:pt x="240" y="307"/>
                </a:lnTo>
                <a:lnTo>
                  <a:pt x="240" y="614"/>
                </a:lnTo>
                <a:lnTo>
                  <a:pt x="54" y="614"/>
                </a:lnTo>
                <a:lnTo>
                  <a:pt x="54" y="307"/>
                </a:lnTo>
                <a:close/>
                <a:moveTo>
                  <a:pt x="400" y="307"/>
                </a:moveTo>
                <a:lnTo>
                  <a:pt x="587" y="307"/>
                </a:lnTo>
                <a:lnTo>
                  <a:pt x="587" y="614"/>
                </a:lnTo>
                <a:lnTo>
                  <a:pt x="400" y="614"/>
                </a:lnTo>
                <a:lnTo>
                  <a:pt x="400" y="30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5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6" name="그룹 5"/>
          <p:cNvGrpSpPr/>
          <p:nvPr/>
        </p:nvGrpSpPr>
        <p:grpSpPr>
          <a:xfrm>
            <a:off x="2782838" y="1929862"/>
            <a:ext cx="2396690" cy="3803394"/>
            <a:chOff x="2782838" y="1929862"/>
            <a:chExt cx="2396690" cy="3803394"/>
          </a:xfrm>
        </p:grpSpPr>
        <p:sp>
          <p:nvSpPr>
            <p:cNvPr id="10" name="Image Background"/>
            <p:cNvSpPr>
              <a:spLocks/>
            </p:cNvSpPr>
            <p:nvPr/>
          </p:nvSpPr>
          <p:spPr>
            <a:xfrm>
              <a:off x="2782838" y="1929862"/>
              <a:ext cx="2396690" cy="3803394"/>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1" name="Add Image"/>
            <p:cNvSpPr>
              <a:spLocks noChangeAspect="1" noEditPoints="1"/>
            </p:cNvSpPr>
            <p:nvPr/>
          </p:nvSpPr>
          <p:spPr bwMode="auto">
            <a:xfrm>
              <a:off x="3543864" y="3462842"/>
              <a:ext cx="874637" cy="737433"/>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30" name="Panel"/>
          <p:cNvSpPr/>
          <p:nvPr/>
        </p:nvSpPr>
        <p:spPr>
          <a:xfrm>
            <a:off x="118542" y="548680"/>
            <a:ext cx="8352928" cy="6149499"/>
          </a:xfrm>
          <a:prstGeom prst="rect">
            <a:avLst/>
          </a:prstGeom>
          <a:solidFill>
            <a:srgbClr val="8F8F8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47" name="Window Frame"/>
          <p:cNvSpPr/>
          <p:nvPr/>
        </p:nvSpPr>
        <p:spPr>
          <a:xfrm>
            <a:off x="1608329" y="805892"/>
            <a:ext cx="4872718" cy="5431420"/>
          </a:xfrm>
          <a:prstGeom prst="rect">
            <a:avLst/>
          </a:prstGeom>
          <a:solidFill>
            <a:srgbClr val="FFFFFF"/>
          </a:solidFill>
          <a:ln w="6350">
            <a:solidFill>
              <a:srgbClr val="0078D7"/>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680" noProof="1" smtClean="0">
                <a:solidFill>
                  <a:srgbClr val="000000"/>
                </a:solidFill>
                <a:latin typeface="Segoe UI" panose="020B0502040204020203" pitchFamily="34" charset="0"/>
                <a:cs typeface="Segoe UI" panose="020B0502040204020203" pitchFamily="34" charset="0"/>
              </a:rPr>
              <a:t>캡쳐</a:t>
            </a:r>
            <a:endParaRPr lang="en-US" sz="680" noProof="1">
              <a:solidFill>
                <a:srgbClr val="000000"/>
              </a:solidFill>
              <a:latin typeface="Segoe UI" panose="020B0502040204020203" pitchFamily="34" charset="0"/>
              <a:cs typeface="Segoe UI" panose="020B0502040204020203" pitchFamily="34" charset="0"/>
            </a:endParaRPr>
          </a:p>
        </p:txBody>
      </p:sp>
      <p:sp>
        <p:nvSpPr>
          <p:cNvPr id="49" name="Title" descr="&lt;Tags&gt;&lt;SMARTRESIZEANCHORS&gt;Absolute,None,Absolute,Absolute&lt;/SMARTRESIZEANCHORS&gt;&lt;/Tags&gt;"/>
          <p:cNvSpPr txBox="1"/>
          <p:nvPr/>
        </p:nvSpPr>
        <p:spPr>
          <a:xfrm>
            <a:off x="1794291" y="1184434"/>
            <a:ext cx="4505100" cy="20774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350" noProof="1" smtClean="0">
                <a:solidFill>
                  <a:srgbClr val="000000"/>
                </a:solidFill>
                <a:latin typeface="Segoe UI Semilight" panose="020B0402040204020203" pitchFamily="34" charset="0"/>
                <a:cs typeface="Segoe UI Semilight" panose="020B0402040204020203" pitchFamily="34" charset="0"/>
              </a:rPr>
              <a:t>캡쳐 화면</a:t>
            </a:r>
            <a:endParaRPr lang="en-US" sz="1350" noProof="1">
              <a:solidFill>
                <a:srgbClr val="000000"/>
              </a:solidFill>
              <a:latin typeface="Segoe UI Semilight" panose="020B0402040204020203" pitchFamily="34" charset="0"/>
              <a:cs typeface="Segoe UI Semilight" panose="020B0402040204020203" pitchFamily="34" charset="0"/>
            </a:endParaRPr>
          </a:p>
        </p:txBody>
      </p:sp>
      <p:sp>
        <p:nvSpPr>
          <p:cNvPr id="52" name="Body" descr="&lt;Tags&gt;&lt;SMARTRESIZEANCHORS&gt;Absolute,Relative,Absolute,Absolute&lt;/SMARTRESIZEANCHORS&gt;&lt;/Tags&gt;"/>
          <p:cNvSpPr txBox="1"/>
          <p:nvPr/>
        </p:nvSpPr>
        <p:spPr>
          <a:xfrm>
            <a:off x="1794291" y="1474719"/>
            <a:ext cx="4505100" cy="13080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ko-KR" altLang="en-US" sz="850" noProof="1" smtClean="0">
                <a:solidFill>
                  <a:srgbClr val="000000"/>
                </a:solidFill>
                <a:latin typeface="Segoe UI" panose="020B0502040204020203" pitchFamily="34" charset="0"/>
                <a:cs typeface="Segoe UI" panose="020B0502040204020203" pitchFamily="34" charset="0"/>
              </a:rPr>
              <a:t>글자 하나만 캡쳐해주세요</a:t>
            </a:r>
            <a:r>
              <a:rPr lang="en-US" sz="850" noProof="1" smtClean="0">
                <a:solidFill>
                  <a:srgbClr val="000000"/>
                </a:solidFill>
                <a:latin typeface="Segoe UI" panose="020B0502040204020203" pitchFamily="34" charset="0"/>
                <a:cs typeface="Segoe UI" panose="020B0502040204020203" pitchFamily="34" charset="0"/>
              </a:rPr>
              <a:t>.</a:t>
            </a:r>
            <a:endParaRPr lang="en-US" sz="850" noProof="1">
              <a:solidFill>
                <a:srgbClr val="000000"/>
              </a:solidFill>
              <a:latin typeface="Segoe UI" panose="020B0502040204020203" pitchFamily="34" charset="0"/>
              <a:cs typeface="Segoe UI" panose="020B0502040204020203" pitchFamily="34" charset="0"/>
            </a:endParaRPr>
          </a:p>
        </p:txBody>
      </p:sp>
      <p:sp>
        <p:nvSpPr>
          <p:cNvPr id="53" name="Button" descr="&lt;Tags&gt;&lt;SMARTRESIZEANCHORS&gt;None,Absolute,None,Absolute&lt;/SMARTRESIZEANCHORS&gt;&lt;/Tags&gt;"/>
          <p:cNvSpPr/>
          <p:nvPr/>
        </p:nvSpPr>
        <p:spPr>
          <a:xfrm>
            <a:off x="4606274" y="3000551"/>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a:t>
            </a:r>
            <a:r>
              <a:rPr lang="ko-KR" altLang="en-US" sz="850" dirty="0">
                <a:solidFill>
                  <a:srgbClr val="FFFFFF"/>
                </a:solidFill>
                <a:latin typeface="Segoe UI" panose="020B0502040204020203" pitchFamily="34" charset="0"/>
                <a:cs typeface="Segoe UI" panose="020B0502040204020203" pitchFamily="34" charset="0"/>
              </a:rPr>
              <a:t>인</a:t>
            </a:r>
            <a:endParaRPr lang="en-US" sz="850" dirty="0">
              <a:solidFill>
                <a:srgbClr val="FFFFFF"/>
              </a:solidFill>
              <a:latin typeface="Segoe UI" panose="020B0502040204020203" pitchFamily="34" charset="0"/>
              <a:cs typeface="Segoe UI" panose="020B0502040204020203" pitchFamily="34" charset="0"/>
            </a:endParaRPr>
          </a:p>
        </p:txBody>
      </p:sp>
      <p:grpSp>
        <p:nvGrpSpPr>
          <p:cNvPr id="56" name="그룹 55"/>
          <p:cNvGrpSpPr/>
          <p:nvPr/>
        </p:nvGrpSpPr>
        <p:grpSpPr>
          <a:xfrm>
            <a:off x="1879488" y="1825654"/>
            <a:ext cx="2326559" cy="3692102"/>
            <a:chOff x="1348896" y="3258764"/>
            <a:chExt cx="933939" cy="1482102"/>
          </a:xfrm>
        </p:grpSpPr>
        <p:sp>
          <p:nvSpPr>
            <p:cNvPr id="57"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8"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9" name="TextBox 58"/>
            <p:cNvSpPr txBox="1"/>
            <p:nvPr/>
          </p:nvSpPr>
          <p:spPr>
            <a:xfrm>
              <a:off x="1491829" y="3429000"/>
              <a:ext cx="642937" cy="210034"/>
            </a:xfrm>
            <a:prstGeom prst="rect">
              <a:avLst/>
            </a:prstGeom>
            <a:noFill/>
          </p:spPr>
          <p:txBody>
            <a:bodyPr wrap="square" rtlCol="0">
              <a:spAutoFit/>
            </a:bodyPr>
            <a:lstStyle/>
            <a:p>
              <a:pPr algn="ctr"/>
              <a:r>
                <a:rPr lang="ko-KR" altLang="en-US" sz="2800" dirty="0" smtClean="0"/>
                <a:t>이미지</a:t>
              </a:r>
              <a:endParaRPr lang="ko-KR" altLang="en-US" sz="2800" dirty="0"/>
            </a:p>
          </p:txBody>
        </p:sp>
      </p:gr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475" t="22" r="2" b="-8"/>
          <a:stretch/>
        </p:blipFill>
        <p:spPr bwMode="auto">
          <a:xfrm>
            <a:off x="2887600" y="1826454"/>
            <a:ext cx="1318448" cy="3691302"/>
          </a:xfrm>
          <a:prstGeom prst="rect">
            <a:avLst/>
          </a:prstGeom>
          <a:solidFill>
            <a:srgbClr val="8F8F8F">
              <a:alpha val="67000"/>
            </a:srgbClr>
          </a:solidFill>
          <a:ln>
            <a:noFill/>
          </a:ln>
          <a:effectLst/>
        </p:spPr>
      </p:pic>
      <p:pic>
        <p:nvPicPr>
          <p:cNvPr id="6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475" t="22" r="2" b="-8"/>
          <a:stretch/>
        </p:blipFill>
        <p:spPr bwMode="auto">
          <a:xfrm>
            <a:off x="1879488" y="1826454"/>
            <a:ext cx="1008112" cy="3691302"/>
          </a:xfrm>
          <a:prstGeom prst="rect">
            <a:avLst/>
          </a:prstGeom>
          <a:solidFill>
            <a:srgbClr val="8F8F8F">
              <a:alpha val="67000"/>
            </a:srgbClr>
          </a:solidFill>
          <a:ln>
            <a:noFill/>
          </a:ln>
          <a:effectLst/>
        </p:spPr>
      </p:pic>
      <p:sp>
        <p:nvSpPr>
          <p:cNvPr id="62" name="Crop"/>
          <p:cNvSpPr>
            <a:spLocks noChangeAspect="1" noEditPoints="1"/>
          </p:cNvSpPr>
          <p:nvPr/>
        </p:nvSpPr>
        <p:spPr bwMode="auto">
          <a:xfrm>
            <a:off x="1879488" y="1826454"/>
            <a:ext cx="964909" cy="954306"/>
          </a:xfrm>
          <a:custGeom>
            <a:avLst/>
            <a:gdLst>
              <a:gd name="T0" fmla="*/ 80 w 587"/>
              <a:gd name="T1" fmla="*/ 0 h 587"/>
              <a:gd name="T2" fmla="*/ 67 w 587"/>
              <a:gd name="T3" fmla="*/ 13 h 587"/>
              <a:gd name="T4" fmla="*/ 67 w 587"/>
              <a:gd name="T5" fmla="*/ 67 h 587"/>
              <a:gd name="T6" fmla="*/ 14 w 587"/>
              <a:gd name="T7" fmla="*/ 67 h 587"/>
              <a:gd name="T8" fmla="*/ 0 w 587"/>
              <a:gd name="T9" fmla="*/ 80 h 587"/>
              <a:gd name="T10" fmla="*/ 0 w 587"/>
              <a:gd name="T11" fmla="*/ 160 h 587"/>
              <a:gd name="T12" fmla="*/ 14 w 587"/>
              <a:gd name="T13" fmla="*/ 173 h 587"/>
              <a:gd name="T14" fmla="*/ 67 w 587"/>
              <a:gd name="T15" fmla="*/ 173 h 587"/>
              <a:gd name="T16" fmla="*/ 67 w 587"/>
              <a:gd name="T17" fmla="*/ 507 h 587"/>
              <a:gd name="T18" fmla="*/ 80 w 587"/>
              <a:gd name="T19" fmla="*/ 520 h 587"/>
              <a:gd name="T20" fmla="*/ 414 w 587"/>
              <a:gd name="T21" fmla="*/ 520 h 587"/>
              <a:gd name="T22" fmla="*/ 414 w 587"/>
              <a:gd name="T23" fmla="*/ 573 h 587"/>
              <a:gd name="T24" fmla="*/ 427 w 587"/>
              <a:gd name="T25" fmla="*/ 587 h 587"/>
              <a:gd name="T26" fmla="*/ 507 w 587"/>
              <a:gd name="T27" fmla="*/ 587 h 587"/>
              <a:gd name="T28" fmla="*/ 520 w 587"/>
              <a:gd name="T29" fmla="*/ 573 h 587"/>
              <a:gd name="T30" fmla="*/ 520 w 587"/>
              <a:gd name="T31" fmla="*/ 520 h 587"/>
              <a:gd name="T32" fmla="*/ 574 w 587"/>
              <a:gd name="T33" fmla="*/ 520 h 587"/>
              <a:gd name="T34" fmla="*/ 587 w 587"/>
              <a:gd name="T35" fmla="*/ 507 h 587"/>
              <a:gd name="T36" fmla="*/ 587 w 587"/>
              <a:gd name="T37" fmla="*/ 427 h 587"/>
              <a:gd name="T38" fmla="*/ 574 w 587"/>
              <a:gd name="T39" fmla="*/ 413 h 587"/>
              <a:gd name="T40" fmla="*/ 174 w 587"/>
              <a:gd name="T41" fmla="*/ 413 h 587"/>
              <a:gd name="T42" fmla="*/ 174 w 587"/>
              <a:gd name="T43" fmla="*/ 13 h 587"/>
              <a:gd name="T44" fmla="*/ 160 w 587"/>
              <a:gd name="T45" fmla="*/ 0 h 587"/>
              <a:gd name="T46" fmla="*/ 80 w 587"/>
              <a:gd name="T47" fmla="*/ 0 h 587"/>
              <a:gd name="T48" fmla="*/ 94 w 587"/>
              <a:gd name="T49" fmla="*/ 27 h 587"/>
              <a:gd name="T50" fmla="*/ 147 w 587"/>
              <a:gd name="T51" fmla="*/ 27 h 587"/>
              <a:gd name="T52" fmla="*/ 147 w 587"/>
              <a:gd name="T53" fmla="*/ 427 h 587"/>
              <a:gd name="T54" fmla="*/ 160 w 587"/>
              <a:gd name="T55" fmla="*/ 440 h 587"/>
              <a:gd name="T56" fmla="*/ 560 w 587"/>
              <a:gd name="T57" fmla="*/ 440 h 587"/>
              <a:gd name="T58" fmla="*/ 560 w 587"/>
              <a:gd name="T59" fmla="*/ 493 h 587"/>
              <a:gd name="T60" fmla="*/ 94 w 587"/>
              <a:gd name="T61" fmla="*/ 493 h 587"/>
              <a:gd name="T62" fmla="*/ 94 w 587"/>
              <a:gd name="T63" fmla="*/ 27 h 587"/>
              <a:gd name="T64" fmla="*/ 200 w 587"/>
              <a:gd name="T65" fmla="*/ 67 h 587"/>
              <a:gd name="T66" fmla="*/ 200 w 587"/>
              <a:gd name="T67" fmla="*/ 93 h 587"/>
              <a:gd name="T68" fmla="*/ 494 w 587"/>
              <a:gd name="T69" fmla="*/ 93 h 587"/>
              <a:gd name="T70" fmla="*/ 494 w 587"/>
              <a:gd name="T71" fmla="*/ 387 h 587"/>
              <a:gd name="T72" fmla="*/ 520 w 587"/>
              <a:gd name="T73" fmla="*/ 387 h 587"/>
              <a:gd name="T74" fmla="*/ 520 w 587"/>
              <a:gd name="T75" fmla="*/ 80 h 587"/>
              <a:gd name="T76" fmla="*/ 507 w 587"/>
              <a:gd name="T77" fmla="*/ 67 h 587"/>
              <a:gd name="T78" fmla="*/ 200 w 587"/>
              <a:gd name="T79" fmla="*/ 67 h 587"/>
              <a:gd name="T80" fmla="*/ 27 w 587"/>
              <a:gd name="T81" fmla="*/ 93 h 587"/>
              <a:gd name="T82" fmla="*/ 67 w 587"/>
              <a:gd name="T83" fmla="*/ 93 h 587"/>
              <a:gd name="T84" fmla="*/ 67 w 587"/>
              <a:gd name="T85" fmla="*/ 147 h 587"/>
              <a:gd name="T86" fmla="*/ 27 w 587"/>
              <a:gd name="T87" fmla="*/ 147 h 587"/>
              <a:gd name="T88" fmla="*/ 27 w 587"/>
              <a:gd name="T89" fmla="*/ 93 h 587"/>
              <a:gd name="T90" fmla="*/ 200 w 587"/>
              <a:gd name="T91" fmla="*/ 147 h 587"/>
              <a:gd name="T92" fmla="*/ 200 w 587"/>
              <a:gd name="T93" fmla="*/ 173 h 587"/>
              <a:gd name="T94" fmla="*/ 414 w 587"/>
              <a:gd name="T95" fmla="*/ 173 h 587"/>
              <a:gd name="T96" fmla="*/ 414 w 587"/>
              <a:gd name="T97" fmla="*/ 387 h 587"/>
              <a:gd name="T98" fmla="*/ 440 w 587"/>
              <a:gd name="T99" fmla="*/ 387 h 587"/>
              <a:gd name="T100" fmla="*/ 440 w 587"/>
              <a:gd name="T101" fmla="*/ 160 h 587"/>
              <a:gd name="T102" fmla="*/ 427 w 587"/>
              <a:gd name="T103" fmla="*/ 147 h 587"/>
              <a:gd name="T104" fmla="*/ 200 w 587"/>
              <a:gd name="T105" fmla="*/ 147 h 587"/>
              <a:gd name="T106" fmla="*/ 440 w 587"/>
              <a:gd name="T107" fmla="*/ 520 h 587"/>
              <a:gd name="T108" fmla="*/ 494 w 587"/>
              <a:gd name="T109" fmla="*/ 520 h 587"/>
              <a:gd name="T110" fmla="*/ 494 w 587"/>
              <a:gd name="T111" fmla="*/ 560 h 587"/>
              <a:gd name="T112" fmla="*/ 440 w 587"/>
              <a:gd name="T113" fmla="*/ 560 h 587"/>
              <a:gd name="T114" fmla="*/ 440 w 587"/>
              <a:gd name="T115" fmla="*/ 52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7" h="587">
                <a:moveTo>
                  <a:pt x="80" y="0"/>
                </a:moveTo>
                <a:cubicBezTo>
                  <a:pt x="73" y="0"/>
                  <a:pt x="67" y="6"/>
                  <a:pt x="67" y="13"/>
                </a:cubicBezTo>
                <a:lnTo>
                  <a:pt x="67" y="67"/>
                </a:lnTo>
                <a:lnTo>
                  <a:pt x="14" y="67"/>
                </a:lnTo>
                <a:cubicBezTo>
                  <a:pt x="6" y="67"/>
                  <a:pt x="0" y="73"/>
                  <a:pt x="0" y="80"/>
                </a:cubicBezTo>
                <a:lnTo>
                  <a:pt x="0" y="160"/>
                </a:lnTo>
                <a:cubicBezTo>
                  <a:pt x="0" y="167"/>
                  <a:pt x="6" y="173"/>
                  <a:pt x="14" y="173"/>
                </a:cubicBezTo>
                <a:lnTo>
                  <a:pt x="67" y="173"/>
                </a:lnTo>
                <a:lnTo>
                  <a:pt x="67" y="507"/>
                </a:lnTo>
                <a:cubicBezTo>
                  <a:pt x="67" y="514"/>
                  <a:pt x="73" y="520"/>
                  <a:pt x="80" y="520"/>
                </a:cubicBezTo>
                <a:lnTo>
                  <a:pt x="414" y="520"/>
                </a:lnTo>
                <a:lnTo>
                  <a:pt x="414" y="573"/>
                </a:lnTo>
                <a:cubicBezTo>
                  <a:pt x="414" y="581"/>
                  <a:pt x="420" y="587"/>
                  <a:pt x="427" y="587"/>
                </a:cubicBezTo>
                <a:lnTo>
                  <a:pt x="507" y="587"/>
                </a:lnTo>
                <a:cubicBezTo>
                  <a:pt x="514" y="587"/>
                  <a:pt x="520" y="581"/>
                  <a:pt x="520" y="573"/>
                </a:cubicBezTo>
                <a:lnTo>
                  <a:pt x="520" y="520"/>
                </a:lnTo>
                <a:lnTo>
                  <a:pt x="574" y="520"/>
                </a:lnTo>
                <a:cubicBezTo>
                  <a:pt x="581" y="520"/>
                  <a:pt x="587" y="514"/>
                  <a:pt x="587" y="507"/>
                </a:cubicBezTo>
                <a:lnTo>
                  <a:pt x="587" y="427"/>
                </a:lnTo>
                <a:cubicBezTo>
                  <a:pt x="587" y="419"/>
                  <a:pt x="581" y="413"/>
                  <a:pt x="574" y="413"/>
                </a:cubicBezTo>
                <a:lnTo>
                  <a:pt x="174" y="413"/>
                </a:lnTo>
                <a:lnTo>
                  <a:pt x="174" y="13"/>
                </a:lnTo>
                <a:cubicBezTo>
                  <a:pt x="174" y="6"/>
                  <a:pt x="168" y="0"/>
                  <a:pt x="160" y="0"/>
                </a:cubicBezTo>
                <a:lnTo>
                  <a:pt x="80" y="0"/>
                </a:lnTo>
                <a:close/>
                <a:moveTo>
                  <a:pt x="94" y="27"/>
                </a:moveTo>
                <a:lnTo>
                  <a:pt x="147" y="27"/>
                </a:lnTo>
                <a:lnTo>
                  <a:pt x="147" y="427"/>
                </a:lnTo>
                <a:cubicBezTo>
                  <a:pt x="147" y="434"/>
                  <a:pt x="153" y="440"/>
                  <a:pt x="160" y="440"/>
                </a:cubicBezTo>
                <a:lnTo>
                  <a:pt x="560" y="440"/>
                </a:lnTo>
                <a:lnTo>
                  <a:pt x="560" y="493"/>
                </a:lnTo>
                <a:lnTo>
                  <a:pt x="94" y="493"/>
                </a:lnTo>
                <a:lnTo>
                  <a:pt x="94" y="27"/>
                </a:lnTo>
                <a:close/>
                <a:moveTo>
                  <a:pt x="200" y="67"/>
                </a:moveTo>
                <a:cubicBezTo>
                  <a:pt x="182" y="66"/>
                  <a:pt x="182" y="94"/>
                  <a:pt x="200" y="93"/>
                </a:cubicBezTo>
                <a:lnTo>
                  <a:pt x="494" y="93"/>
                </a:lnTo>
                <a:lnTo>
                  <a:pt x="494" y="387"/>
                </a:lnTo>
                <a:cubicBezTo>
                  <a:pt x="493" y="405"/>
                  <a:pt x="521" y="405"/>
                  <a:pt x="520" y="387"/>
                </a:cubicBezTo>
                <a:lnTo>
                  <a:pt x="520" y="80"/>
                </a:lnTo>
                <a:cubicBezTo>
                  <a:pt x="520" y="73"/>
                  <a:pt x="514" y="67"/>
                  <a:pt x="507" y="67"/>
                </a:cubicBezTo>
                <a:lnTo>
                  <a:pt x="200" y="67"/>
                </a:lnTo>
                <a:close/>
                <a:moveTo>
                  <a:pt x="27" y="93"/>
                </a:moveTo>
                <a:lnTo>
                  <a:pt x="67" y="93"/>
                </a:lnTo>
                <a:lnTo>
                  <a:pt x="67" y="147"/>
                </a:lnTo>
                <a:lnTo>
                  <a:pt x="27" y="147"/>
                </a:lnTo>
                <a:lnTo>
                  <a:pt x="27" y="93"/>
                </a:lnTo>
                <a:close/>
                <a:moveTo>
                  <a:pt x="200" y="147"/>
                </a:moveTo>
                <a:cubicBezTo>
                  <a:pt x="182" y="146"/>
                  <a:pt x="182" y="174"/>
                  <a:pt x="200" y="173"/>
                </a:cubicBezTo>
                <a:lnTo>
                  <a:pt x="414" y="173"/>
                </a:lnTo>
                <a:lnTo>
                  <a:pt x="414" y="387"/>
                </a:lnTo>
                <a:cubicBezTo>
                  <a:pt x="413" y="405"/>
                  <a:pt x="441" y="405"/>
                  <a:pt x="440" y="387"/>
                </a:cubicBezTo>
                <a:lnTo>
                  <a:pt x="440" y="160"/>
                </a:lnTo>
                <a:cubicBezTo>
                  <a:pt x="440" y="153"/>
                  <a:pt x="434" y="147"/>
                  <a:pt x="427" y="147"/>
                </a:cubicBezTo>
                <a:lnTo>
                  <a:pt x="200" y="147"/>
                </a:lnTo>
                <a:close/>
                <a:moveTo>
                  <a:pt x="440" y="520"/>
                </a:moveTo>
                <a:lnTo>
                  <a:pt x="494" y="520"/>
                </a:lnTo>
                <a:lnTo>
                  <a:pt x="494" y="560"/>
                </a:lnTo>
                <a:lnTo>
                  <a:pt x="440" y="560"/>
                </a:lnTo>
                <a:lnTo>
                  <a:pt x="440" y="520"/>
                </a:lnTo>
                <a:close/>
              </a:path>
            </a:pathLst>
          </a:custGeom>
          <a:solidFill>
            <a:schemeClr val="tx1"/>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0" name="Panel"/>
          <p:cNvSpPr/>
          <p:nvPr/>
        </p:nvSpPr>
        <p:spPr>
          <a:xfrm>
            <a:off x="4418501" y="1826454"/>
            <a:ext cx="1828800" cy="94650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401" y="2117869"/>
            <a:ext cx="3810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Button" descr="&lt;Tags&gt;&lt;SMARTRESIZEANCHORS&gt;None,Absolute,None,Absolute&lt;/SMARTRESIZEANCHORS&gt;&lt;/Tags&gt;"/>
          <p:cNvSpPr/>
          <p:nvPr/>
        </p:nvSpPr>
        <p:spPr>
          <a:xfrm>
            <a:off x="5424973" y="2997606"/>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취</a:t>
            </a:r>
            <a:r>
              <a:rPr lang="ko-KR" altLang="en-US" sz="850" dirty="0">
                <a:solidFill>
                  <a:srgbClr val="FFFFFF"/>
                </a:solidFill>
                <a:latin typeface="Segoe UI" panose="020B0502040204020203" pitchFamily="34" charset="0"/>
                <a:cs typeface="Segoe UI" panose="020B0502040204020203" pitchFamily="34" charset="0"/>
              </a:rPr>
              <a:t>소</a:t>
            </a:r>
            <a:endParaRPr lang="en-US" sz="850" dirty="0">
              <a:solidFill>
                <a:srgbClr val="FFFFFF"/>
              </a:solidFill>
              <a:latin typeface="Segoe UI" panose="020B0502040204020203" pitchFamily="34" charset="0"/>
              <a:cs typeface="Segoe UI" panose="020B0502040204020203" pitchFamily="34" charset="0"/>
            </a:endParaRPr>
          </a:p>
        </p:txBody>
      </p:sp>
      <p:sp>
        <p:nvSpPr>
          <p:cNvPr id="78" name="Selection"/>
          <p:cNvSpPr>
            <a:spLocks noChangeAspect="1" noChangeArrowheads="1"/>
          </p:cNvSpPr>
          <p:nvPr/>
        </p:nvSpPr>
        <p:spPr bwMode="auto">
          <a:xfrm>
            <a:off x="3094098" y="157890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79" name="Selection"/>
          <p:cNvSpPr>
            <a:spLocks noChangeAspect="1" noChangeArrowheads="1"/>
          </p:cNvSpPr>
          <p:nvPr/>
        </p:nvSpPr>
        <p:spPr bwMode="auto">
          <a:xfrm>
            <a:off x="1866364" y="247798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80" name="Selection"/>
          <p:cNvSpPr>
            <a:spLocks noChangeAspect="1" noChangeArrowheads="1"/>
          </p:cNvSpPr>
          <p:nvPr/>
        </p:nvSpPr>
        <p:spPr bwMode="auto">
          <a:xfrm>
            <a:off x="4295006" y="1658866"/>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81" name="Selection"/>
          <p:cNvSpPr>
            <a:spLocks noChangeAspect="1" noChangeArrowheads="1"/>
          </p:cNvSpPr>
          <p:nvPr/>
        </p:nvSpPr>
        <p:spPr bwMode="auto">
          <a:xfrm>
            <a:off x="4363365" y="278076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
        <p:nvSpPr>
          <p:cNvPr id="82" name="Selection"/>
          <p:cNvSpPr>
            <a:spLocks noChangeAspect="1" noChangeArrowheads="1"/>
          </p:cNvSpPr>
          <p:nvPr/>
        </p:nvSpPr>
        <p:spPr bwMode="auto">
          <a:xfrm>
            <a:off x="5280817" y="2772954"/>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5578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분석 페이지</a:t>
            </a:r>
            <a:r>
              <a:rPr lang="en-US" altLang="ko-KR" dirty="0" smtClean="0"/>
              <a:t>(</a:t>
            </a:r>
            <a:r>
              <a:rPr lang="ko-KR" altLang="en-US" dirty="0" err="1" smtClean="0"/>
              <a:t>캡쳐</a:t>
            </a:r>
            <a:r>
              <a:rPr lang="en-US" altLang="ko-KR" dirty="0" smtClean="0"/>
              <a:t>) - 2</a:t>
            </a:r>
            <a:endParaRPr lang="ko-KR" altLang="en-US" dirty="0"/>
          </a:p>
        </p:txBody>
      </p:sp>
      <p:sp>
        <p:nvSpPr>
          <p:cNvPr id="3" name="텍스트 개체 틀 2"/>
          <p:cNvSpPr>
            <a:spLocks noGrp="1"/>
          </p:cNvSpPr>
          <p:nvPr>
            <p:ph type="body" sz="quarter" idx="11"/>
          </p:nvPr>
        </p:nvSpPr>
        <p:spPr/>
        <p:txBody>
          <a:bodyPr/>
          <a:lstStyle/>
          <a:p>
            <a:r>
              <a:rPr lang="ko-KR" altLang="en-US" dirty="0" smtClean="0"/>
              <a:t>분석</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a:t>
            </a:r>
            <a:r>
              <a:rPr lang="en-US" altLang="ko-KR" dirty="0" err="1" smtClean="0"/>
              <a:t>imgRecog</a:t>
            </a:r>
            <a:endParaRPr lang="ko-KR" altLang="en-US" dirty="0"/>
          </a:p>
        </p:txBody>
      </p:sp>
      <p:graphicFrame>
        <p:nvGraphicFramePr>
          <p:cNvPr id="5" name="표 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645888784"/>
              </p:ext>
            </p:extLst>
          </p:nvPr>
        </p:nvGraphicFramePr>
        <p:xfrm>
          <a:off x="8687157" y="476675"/>
          <a:ext cx="3383936" cy="3552150"/>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dirty="0" smtClean="0"/>
                        <a:t>확인 버튼을 클릭하면 폰트</a:t>
                      </a:r>
                      <a:r>
                        <a:rPr lang="en-US" altLang="ko-KR" sz="800" dirty="0" smtClean="0"/>
                        <a:t>,</a:t>
                      </a:r>
                      <a:r>
                        <a:rPr lang="en-US" altLang="ko-KR" sz="800" baseline="0" dirty="0" smtClean="0"/>
                        <a:t> </a:t>
                      </a:r>
                      <a:r>
                        <a:rPr lang="ko-KR" altLang="en-US" sz="800" dirty="0" smtClean="0"/>
                        <a:t>색상 인식 알고리즘을 이용하여 결과를 도출한 후 분석 메인 페이지에 전달한다</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확인 버튼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잘라낸 이미지</a:t>
                      </a:r>
                      <a:r>
                        <a:rPr lang="en-US" altLang="ko-KR" sz="850" b="0" baseline="0" smtClean="0">
                          <a:latin typeface="+mn-ea"/>
                          <a:ea typeface="+mn-ea"/>
                        </a:rPr>
                        <a:t>, </a:t>
                      </a:r>
                      <a:r>
                        <a:rPr lang="ko-KR" altLang="en-US" sz="850" b="0" baseline="0" smtClean="0">
                          <a:latin typeface="+mn-ea"/>
                          <a:ea typeface="+mn-ea"/>
                        </a:rPr>
                        <a:t>폰트정보</a:t>
                      </a:r>
                      <a:r>
                        <a:rPr lang="en-US" altLang="ko-KR" sz="850" b="0" baseline="0" smtClean="0">
                          <a:latin typeface="+mn-ea"/>
                          <a:ea typeface="+mn-ea"/>
                        </a:rPr>
                        <a:t>, </a:t>
                      </a:r>
                      <a:r>
                        <a:rPr lang="ko-KR" altLang="en-US" sz="850" b="0" baseline="0" dirty="0" smtClean="0">
                          <a:latin typeface="+mn-ea"/>
                          <a:ea typeface="+mn-ea"/>
                        </a:rPr>
                        <a:t>배경정보를 분석 </a:t>
                      </a:r>
                      <a:r>
                        <a:rPr lang="ko-KR" altLang="en-US" sz="850" b="0" baseline="0" dirty="0" err="1" smtClean="0">
                          <a:latin typeface="+mn-ea"/>
                          <a:ea typeface="+mn-ea"/>
                        </a:rPr>
                        <a:t>메인으로</a:t>
                      </a:r>
                      <a:r>
                        <a:rPr lang="ko-KR" altLang="en-US" sz="850" b="0" baseline="0" dirty="0" smtClean="0">
                          <a:latin typeface="+mn-ea"/>
                          <a:ea typeface="+mn-ea"/>
                        </a:rPr>
                        <a:t> 전달한다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7" name="Image Background"/>
          <p:cNvSpPr>
            <a:spLocks/>
          </p:cNvSpPr>
          <p:nvPr/>
        </p:nvSpPr>
        <p:spPr>
          <a:xfrm>
            <a:off x="262558" y="1658866"/>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 name="Label"/>
          <p:cNvSpPr/>
          <p:nvPr/>
        </p:nvSpPr>
        <p:spPr>
          <a:xfrm>
            <a:off x="693285" y="5209158"/>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3" name="Label"/>
          <p:cNvSpPr/>
          <p:nvPr/>
        </p:nvSpPr>
        <p:spPr>
          <a:xfrm>
            <a:off x="6239222" y="4663157"/>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err="1" smtClean="0">
                <a:solidFill>
                  <a:schemeClr val="bg1"/>
                </a:solidFill>
                <a:latin typeface="Segoe UI" panose="020B0502040204020203" pitchFamily="34" charset="0"/>
                <a:cs typeface="Segoe UI" panose="020B0502040204020203" pitchFamily="34" charset="0"/>
              </a:rPr>
              <a:t>캡쳐</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4" name="TextBox 13"/>
          <p:cNvSpPr txBox="1"/>
          <p:nvPr/>
        </p:nvSpPr>
        <p:spPr>
          <a:xfrm>
            <a:off x="5951190" y="2636912"/>
            <a:ext cx="1762021" cy="253916"/>
          </a:xfrm>
          <a:prstGeom prst="rect">
            <a:avLst/>
          </a:prstGeom>
          <a:noFill/>
        </p:spPr>
        <p:txBody>
          <a:bodyPr wrap="none" rtlCol="0">
            <a:spAutoFit/>
          </a:bodyPr>
          <a:lstStyle/>
          <a:p>
            <a:r>
              <a:rPr lang="ko-KR" altLang="en-US" sz="1050" dirty="0" smtClean="0"/>
              <a:t>글자 하나만 </a:t>
            </a:r>
            <a:r>
              <a:rPr lang="ko-KR" altLang="en-US" sz="1050" dirty="0" err="1" smtClean="0"/>
              <a:t>캡쳐해주세요</a:t>
            </a:r>
            <a:endParaRPr lang="ko-KR" altLang="en-US" sz="1050" dirty="0"/>
          </a:p>
        </p:txBody>
      </p:sp>
      <p:sp>
        <p:nvSpPr>
          <p:cNvPr id="18" name="Image Background"/>
          <p:cNvSpPr>
            <a:spLocks/>
          </p:cNvSpPr>
          <p:nvPr/>
        </p:nvSpPr>
        <p:spPr>
          <a:xfrm>
            <a:off x="1348897" y="1660997"/>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0" name="Image Background"/>
          <p:cNvSpPr>
            <a:spLocks/>
          </p:cNvSpPr>
          <p:nvPr/>
        </p:nvSpPr>
        <p:spPr>
          <a:xfrm>
            <a:off x="262558" y="3258765"/>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2"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cxnSp>
        <p:nvCxnSpPr>
          <p:cNvPr id="27" name="꺾인 연결선 26"/>
          <p:cNvCxnSpPr>
            <a:stCxn id="22" idx="3"/>
            <a:endCxn id="10" idx="1"/>
          </p:cNvCxnSpPr>
          <p:nvPr/>
        </p:nvCxnSpPr>
        <p:spPr>
          <a:xfrm flipV="1">
            <a:off x="2282835" y="3831559"/>
            <a:ext cx="500003" cy="16825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Find"/>
          <p:cNvSpPr>
            <a:spLocks noChangeAspect="1" noEditPoints="1"/>
          </p:cNvSpPr>
          <p:nvPr/>
        </p:nvSpPr>
        <p:spPr bwMode="auto">
          <a:xfrm>
            <a:off x="1636746" y="2258048"/>
            <a:ext cx="358240" cy="288000"/>
          </a:xfrm>
          <a:custGeom>
            <a:avLst/>
            <a:gdLst>
              <a:gd name="T0" fmla="*/ 109 w 667"/>
              <a:gd name="T1" fmla="*/ 65 h 533"/>
              <a:gd name="T2" fmla="*/ 96 w 667"/>
              <a:gd name="T3" fmla="*/ 82 h 533"/>
              <a:gd name="T4" fmla="*/ 69 w 667"/>
              <a:gd name="T5" fmla="*/ 135 h 533"/>
              <a:gd name="T6" fmla="*/ 0 w 667"/>
              <a:gd name="T7" fmla="*/ 400 h 533"/>
              <a:gd name="T8" fmla="*/ 267 w 667"/>
              <a:gd name="T9" fmla="*/ 405 h 533"/>
              <a:gd name="T10" fmla="*/ 401 w 667"/>
              <a:gd name="T11" fmla="*/ 405 h 533"/>
              <a:gd name="T12" fmla="*/ 667 w 667"/>
              <a:gd name="T13" fmla="*/ 400 h 533"/>
              <a:gd name="T14" fmla="*/ 601 w 667"/>
              <a:gd name="T15" fmla="*/ 135 h 533"/>
              <a:gd name="T16" fmla="*/ 573 w 667"/>
              <a:gd name="T17" fmla="*/ 82 h 533"/>
              <a:gd name="T18" fmla="*/ 558 w 667"/>
              <a:gd name="T19" fmla="*/ 65 h 533"/>
              <a:gd name="T20" fmla="*/ 400 w 667"/>
              <a:gd name="T21" fmla="*/ 80 h 533"/>
              <a:gd name="T22" fmla="*/ 388 w 667"/>
              <a:gd name="T23" fmla="*/ 127 h 533"/>
              <a:gd name="T24" fmla="*/ 282 w 667"/>
              <a:gd name="T25" fmla="*/ 127 h 533"/>
              <a:gd name="T26" fmla="*/ 267 w 667"/>
              <a:gd name="T27" fmla="*/ 80 h 533"/>
              <a:gd name="T28" fmla="*/ 187 w 667"/>
              <a:gd name="T29" fmla="*/ 27 h 533"/>
              <a:gd name="T30" fmla="*/ 240 w 667"/>
              <a:gd name="T31" fmla="*/ 83 h 533"/>
              <a:gd name="T32" fmla="*/ 138 w 667"/>
              <a:gd name="T33" fmla="*/ 60 h 533"/>
              <a:gd name="T34" fmla="*/ 480 w 667"/>
              <a:gd name="T35" fmla="*/ 27 h 533"/>
              <a:gd name="T36" fmla="*/ 498 w 667"/>
              <a:gd name="T37" fmla="*/ 56 h 533"/>
              <a:gd name="T38" fmla="*/ 427 w 667"/>
              <a:gd name="T39" fmla="*/ 80 h 533"/>
              <a:gd name="T40" fmla="*/ 173 w 667"/>
              <a:gd name="T41" fmla="*/ 82 h 533"/>
              <a:gd name="T42" fmla="*/ 262 w 667"/>
              <a:gd name="T43" fmla="*/ 144 h 533"/>
              <a:gd name="T44" fmla="*/ 295 w 667"/>
              <a:gd name="T45" fmla="*/ 149 h 533"/>
              <a:gd name="T46" fmla="*/ 335 w 667"/>
              <a:gd name="T47" fmla="*/ 135 h 533"/>
              <a:gd name="T48" fmla="*/ 375 w 667"/>
              <a:gd name="T49" fmla="*/ 149 h 533"/>
              <a:gd name="T50" fmla="*/ 395 w 667"/>
              <a:gd name="T51" fmla="*/ 153 h 533"/>
              <a:gd name="T52" fmla="*/ 434 w 667"/>
              <a:gd name="T53" fmla="*/ 115 h 533"/>
              <a:gd name="T54" fmla="*/ 538 w 667"/>
              <a:gd name="T55" fmla="*/ 90 h 533"/>
              <a:gd name="T56" fmla="*/ 576 w 667"/>
              <a:gd name="T57" fmla="*/ 143 h 533"/>
              <a:gd name="T58" fmla="*/ 617 w 667"/>
              <a:gd name="T59" fmla="*/ 296 h 533"/>
              <a:gd name="T60" fmla="*/ 406 w 667"/>
              <a:gd name="T61" fmla="*/ 363 h 533"/>
              <a:gd name="T62" fmla="*/ 334 w 667"/>
              <a:gd name="T63" fmla="*/ 400 h 533"/>
              <a:gd name="T64" fmla="*/ 262 w 667"/>
              <a:gd name="T65" fmla="*/ 362 h 533"/>
              <a:gd name="T66" fmla="*/ 53 w 667"/>
              <a:gd name="T67" fmla="*/ 294 h 533"/>
              <a:gd name="T68" fmla="*/ 95 w 667"/>
              <a:gd name="T69" fmla="*/ 143 h 533"/>
              <a:gd name="T70" fmla="*/ 173 w 667"/>
              <a:gd name="T71" fmla="*/ 83 h 533"/>
              <a:gd name="T72" fmla="*/ 334 w 667"/>
              <a:gd name="T73" fmla="*/ 267 h 533"/>
              <a:gd name="T74" fmla="*/ 334 w 667"/>
              <a:gd name="T75" fmla="*/ 373 h 533"/>
              <a:gd name="T76" fmla="*/ 334 w 667"/>
              <a:gd name="T77" fmla="*/ 267 h 533"/>
              <a:gd name="T78" fmla="*/ 240 w 667"/>
              <a:gd name="T79" fmla="*/ 400 h 533"/>
              <a:gd name="T80" fmla="*/ 27 w 667"/>
              <a:gd name="T81" fmla="*/ 400 h 533"/>
              <a:gd name="T82" fmla="*/ 134 w 667"/>
              <a:gd name="T83" fmla="*/ 293 h 533"/>
              <a:gd name="T84" fmla="*/ 360 w 667"/>
              <a:gd name="T85" fmla="*/ 320 h 533"/>
              <a:gd name="T86" fmla="*/ 307 w 667"/>
              <a:gd name="T87" fmla="*/ 320 h 533"/>
              <a:gd name="T88" fmla="*/ 534 w 667"/>
              <a:gd name="T89" fmla="*/ 293 h 533"/>
              <a:gd name="T90" fmla="*/ 640 w 667"/>
              <a:gd name="T91" fmla="*/ 400 h 533"/>
              <a:gd name="T92" fmla="*/ 427 w 667"/>
              <a:gd name="T93" fmla="*/ 400 h 533"/>
              <a:gd name="T94" fmla="*/ 66 w 667"/>
              <a:gd name="T95" fmla="*/ 386 h 533"/>
              <a:gd name="T96" fmla="*/ 54 w 667"/>
              <a:gd name="T97" fmla="*/ 400 h 533"/>
              <a:gd name="T98" fmla="*/ 147 w 667"/>
              <a:gd name="T99" fmla="*/ 467 h 533"/>
              <a:gd name="T100" fmla="*/ 80 w 667"/>
              <a:gd name="T101" fmla="*/ 400 h 533"/>
              <a:gd name="T102" fmla="*/ 479 w 667"/>
              <a:gd name="T103" fmla="*/ 386 h 533"/>
              <a:gd name="T104" fmla="*/ 467 w 667"/>
              <a:gd name="T105" fmla="*/ 400 h 533"/>
              <a:gd name="T106" fmla="*/ 561 w 667"/>
              <a:gd name="T107" fmla="*/ 467 h 533"/>
              <a:gd name="T108" fmla="*/ 494 w 667"/>
              <a:gd name="T109" fmla="*/ 40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7" h="533">
                <a:moveTo>
                  <a:pt x="187" y="0"/>
                </a:moveTo>
                <a:cubicBezTo>
                  <a:pt x="148" y="0"/>
                  <a:pt x="115" y="28"/>
                  <a:pt x="109" y="65"/>
                </a:cubicBezTo>
                <a:cubicBezTo>
                  <a:pt x="108" y="68"/>
                  <a:pt x="108" y="70"/>
                  <a:pt x="108" y="73"/>
                </a:cubicBezTo>
                <a:cubicBezTo>
                  <a:pt x="103" y="76"/>
                  <a:pt x="100" y="79"/>
                  <a:pt x="96" y="82"/>
                </a:cubicBezTo>
                <a:cubicBezTo>
                  <a:pt x="81" y="98"/>
                  <a:pt x="74" y="118"/>
                  <a:pt x="69" y="135"/>
                </a:cubicBezTo>
                <a:cubicBezTo>
                  <a:pt x="69" y="135"/>
                  <a:pt x="69" y="135"/>
                  <a:pt x="69" y="135"/>
                </a:cubicBezTo>
                <a:cubicBezTo>
                  <a:pt x="52" y="188"/>
                  <a:pt x="21" y="314"/>
                  <a:pt x="14" y="343"/>
                </a:cubicBezTo>
                <a:cubicBezTo>
                  <a:pt x="5" y="360"/>
                  <a:pt x="0" y="379"/>
                  <a:pt x="0" y="400"/>
                </a:cubicBezTo>
                <a:cubicBezTo>
                  <a:pt x="0" y="473"/>
                  <a:pt x="60" y="533"/>
                  <a:pt x="134" y="533"/>
                </a:cubicBezTo>
                <a:cubicBezTo>
                  <a:pt x="206" y="533"/>
                  <a:pt x="264" y="476"/>
                  <a:pt x="267" y="405"/>
                </a:cubicBezTo>
                <a:cubicBezTo>
                  <a:pt x="282" y="416"/>
                  <a:pt x="304" y="427"/>
                  <a:pt x="334" y="427"/>
                </a:cubicBezTo>
                <a:cubicBezTo>
                  <a:pt x="364" y="427"/>
                  <a:pt x="386" y="416"/>
                  <a:pt x="401" y="405"/>
                </a:cubicBezTo>
                <a:cubicBezTo>
                  <a:pt x="404" y="476"/>
                  <a:pt x="462" y="533"/>
                  <a:pt x="534" y="533"/>
                </a:cubicBezTo>
                <a:cubicBezTo>
                  <a:pt x="607" y="533"/>
                  <a:pt x="667" y="473"/>
                  <a:pt x="667" y="400"/>
                </a:cubicBezTo>
                <a:cubicBezTo>
                  <a:pt x="667" y="385"/>
                  <a:pt x="665" y="371"/>
                  <a:pt x="660" y="357"/>
                </a:cubicBezTo>
                <a:cubicBezTo>
                  <a:pt x="658" y="348"/>
                  <a:pt x="618" y="192"/>
                  <a:pt x="601" y="135"/>
                </a:cubicBezTo>
                <a:lnTo>
                  <a:pt x="601" y="135"/>
                </a:lnTo>
                <a:cubicBezTo>
                  <a:pt x="596" y="118"/>
                  <a:pt x="589" y="98"/>
                  <a:pt x="573" y="82"/>
                </a:cubicBezTo>
                <a:cubicBezTo>
                  <a:pt x="569" y="79"/>
                  <a:pt x="565" y="75"/>
                  <a:pt x="560" y="72"/>
                </a:cubicBezTo>
                <a:cubicBezTo>
                  <a:pt x="559" y="69"/>
                  <a:pt x="559" y="67"/>
                  <a:pt x="558" y="65"/>
                </a:cubicBezTo>
                <a:cubicBezTo>
                  <a:pt x="552" y="28"/>
                  <a:pt x="519" y="0"/>
                  <a:pt x="480" y="0"/>
                </a:cubicBezTo>
                <a:cubicBezTo>
                  <a:pt x="436" y="0"/>
                  <a:pt x="400" y="36"/>
                  <a:pt x="400" y="80"/>
                </a:cubicBezTo>
                <a:cubicBezTo>
                  <a:pt x="400" y="90"/>
                  <a:pt x="402" y="99"/>
                  <a:pt x="405" y="108"/>
                </a:cubicBezTo>
                <a:cubicBezTo>
                  <a:pt x="400" y="115"/>
                  <a:pt x="394" y="121"/>
                  <a:pt x="388" y="127"/>
                </a:cubicBezTo>
                <a:cubicBezTo>
                  <a:pt x="373" y="115"/>
                  <a:pt x="355" y="108"/>
                  <a:pt x="335" y="108"/>
                </a:cubicBezTo>
                <a:cubicBezTo>
                  <a:pt x="316" y="108"/>
                  <a:pt x="297" y="115"/>
                  <a:pt x="282" y="127"/>
                </a:cubicBezTo>
                <a:cubicBezTo>
                  <a:pt x="275" y="121"/>
                  <a:pt x="268" y="112"/>
                  <a:pt x="263" y="106"/>
                </a:cubicBezTo>
                <a:cubicBezTo>
                  <a:pt x="266" y="98"/>
                  <a:pt x="267" y="89"/>
                  <a:pt x="267" y="80"/>
                </a:cubicBezTo>
                <a:cubicBezTo>
                  <a:pt x="267" y="36"/>
                  <a:pt x="231" y="0"/>
                  <a:pt x="187" y="0"/>
                </a:cubicBezTo>
                <a:close/>
                <a:moveTo>
                  <a:pt x="187" y="27"/>
                </a:moveTo>
                <a:cubicBezTo>
                  <a:pt x="217" y="27"/>
                  <a:pt x="240" y="50"/>
                  <a:pt x="240" y="80"/>
                </a:cubicBezTo>
                <a:cubicBezTo>
                  <a:pt x="240" y="81"/>
                  <a:pt x="240" y="82"/>
                  <a:pt x="240" y="83"/>
                </a:cubicBezTo>
                <a:cubicBezTo>
                  <a:pt x="223" y="69"/>
                  <a:pt x="201" y="56"/>
                  <a:pt x="173" y="56"/>
                </a:cubicBezTo>
                <a:cubicBezTo>
                  <a:pt x="160" y="56"/>
                  <a:pt x="148" y="57"/>
                  <a:pt x="138" y="60"/>
                </a:cubicBezTo>
                <a:cubicBezTo>
                  <a:pt x="145" y="40"/>
                  <a:pt x="164" y="27"/>
                  <a:pt x="187" y="27"/>
                </a:cubicBezTo>
                <a:close/>
                <a:moveTo>
                  <a:pt x="480" y="27"/>
                </a:moveTo>
                <a:cubicBezTo>
                  <a:pt x="503" y="27"/>
                  <a:pt x="522" y="40"/>
                  <a:pt x="529" y="59"/>
                </a:cubicBezTo>
                <a:cubicBezTo>
                  <a:pt x="520" y="57"/>
                  <a:pt x="510" y="56"/>
                  <a:pt x="498" y="56"/>
                </a:cubicBezTo>
                <a:cubicBezTo>
                  <a:pt x="468" y="56"/>
                  <a:pt x="445" y="70"/>
                  <a:pt x="428" y="85"/>
                </a:cubicBezTo>
                <a:cubicBezTo>
                  <a:pt x="427" y="83"/>
                  <a:pt x="427" y="82"/>
                  <a:pt x="427" y="80"/>
                </a:cubicBezTo>
                <a:cubicBezTo>
                  <a:pt x="427" y="50"/>
                  <a:pt x="450" y="27"/>
                  <a:pt x="480" y="27"/>
                </a:cubicBezTo>
                <a:close/>
                <a:moveTo>
                  <a:pt x="173" y="82"/>
                </a:moveTo>
                <a:cubicBezTo>
                  <a:pt x="199" y="82"/>
                  <a:pt x="218" y="97"/>
                  <a:pt x="233" y="113"/>
                </a:cubicBezTo>
                <a:cubicBezTo>
                  <a:pt x="244" y="125"/>
                  <a:pt x="252" y="133"/>
                  <a:pt x="262" y="144"/>
                </a:cubicBezTo>
                <a:cubicBezTo>
                  <a:pt x="266" y="148"/>
                  <a:pt x="269" y="151"/>
                  <a:pt x="275" y="153"/>
                </a:cubicBezTo>
                <a:cubicBezTo>
                  <a:pt x="282" y="155"/>
                  <a:pt x="290" y="153"/>
                  <a:pt x="295" y="149"/>
                </a:cubicBezTo>
                <a:lnTo>
                  <a:pt x="296" y="149"/>
                </a:lnTo>
                <a:cubicBezTo>
                  <a:pt x="305" y="141"/>
                  <a:pt x="321" y="135"/>
                  <a:pt x="335" y="135"/>
                </a:cubicBezTo>
                <a:cubicBezTo>
                  <a:pt x="349" y="135"/>
                  <a:pt x="364" y="140"/>
                  <a:pt x="375" y="149"/>
                </a:cubicBezTo>
                <a:lnTo>
                  <a:pt x="375" y="149"/>
                </a:lnTo>
                <a:lnTo>
                  <a:pt x="375" y="149"/>
                </a:lnTo>
                <a:cubicBezTo>
                  <a:pt x="380" y="153"/>
                  <a:pt x="389" y="155"/>
                  <a:pt x="395" y="153"/>
                </a:cubicBezTo>
                <a:cubicBezTo>
                  <a:pt x="401" y="151"/>
                  <a:pt x="404" y="148"/>
                  <a:pt x="408" y="144"/>
                </a:cubicBezTo>
                <a:cubicBezTo>
                  <a:pt x="418" y="134"/>
                  <a:pt x="427" y="124"/>
                  <a:pt x="434" y="115"/>
                </a:cubicBezTo>
                <a:cubicBezTo>
                  <a:pt x="450" y="98"/>
                  <a:pt x="470" y="83"/>
                  <a:pt x="498" y="83"/>
                </a:cubicBezTo>
                <a:cubicBezTo>
                  <a:pt x="516" y="83"/>
                  <a:pt x="528" y="85"/>
                  <a:pt x="538" y="90"/>
                </a:cubicBezTo>
                <a:cubicBezTo>
                  <a:pt x="544" y="93"/>
                  <a:pt x="549" y="97"/>
                  <a:pt x="554" y="101"/>
                </a:cubicBezTo>
                <a:cubicBezTo>
                  <a:pt x="565" y="112"/>
                  <a:pt x="571" y="127"/>
                  <a:pt x="576" y="143"/>
                </a:cubicBezTo>
                <a:cubicBezTo>
                  <a:pt x="576" y="143"/>
                  <a:pt x="576" y="143"/>
                  <a:pt x="576" y="143"/>
                </a:cubicBezTo>
                <a:cubicBezTo>
                  <a:pt x="586" y="177"/>
                  <a:pt x="603" y="242"/>
                  <a:pt x="617" y="296"/>
                </a:cubicBezTo>
                <a:cubicBezTo>
                  <a:pt x="594" y="277"/>
                  <a:pt x="565" y="267"/>
                  <a:pt x="534" y="267"/>
                </a:cubicBezTo>
                <a:cubicBezTo>
                  <a:pt x="473" y="267"/>
                  <a:pt x="422" y="307"/>
                  <a:pt x="406" y="363"/>
                </a:cubicBezTo>
                <a:cubicBezTo>
                  <a:pt x="405" y="363"/>
                  <a:pt x="404" y="364"/>
                  <a:pt x="403" y="365"/>
                </a:cubicBezTo>
                <a:cubicBezTo>
                  <a:pt x="403" y="365"/>
                  <a:pt x="386" y="400"/>
                  <a:pt x="334" y="400"/>
                </a:cubicBezTo>
                <a:cubicBezTo>
                  <a:pt x="281" y="400"/>
                  <a:pt x="264" y="365"/>
                  <a:pt x="264" y="365"/>
                </a:cubicBezTo>
                <a:cubicBezTo>
                  <a:pt x="264" y="364"/>
                  <a:pt x="263" y="363"/>
                  <a:pt x="262" y="362"/>
                </a:cubicBezTo>
                <a:cubicBezTo>
                  <a:pt x="245" y="307"/>
                  <a:pt x="194" y="267"/>
                  <a:pt x="134" y="267"/>
                </a:cubicBezTo>
                <a:cubicBezTo>
                  <a:pt x="104" y="267"/>
                  <a:pt x="76" y="277"/>
                  <a:pt x="53" y="294"/>
                </a:cubicBezTo>
                <a:cubicBezTo>
                  <a:pt x="67" y="240"/>
                  <a:pt x="84" y="176"/>
                  <a:pt x="95" y="143"/>
                </a:cubicBezTo>
                <a:lnTo>
                  <a:pt x="95" y="143"/>
                </a:lnTo>
                <a:cubicBezTo>
                  <a:pt x="99" y="127"/>
                  <a:pt x="105" y="112"/>
                  <a:pt x="115" y="101"/>
                </a:cubicBezTo>
                <a:cubicBezTo>
                  <a:pt x="126" y="91"/>
                  <a:pt x="142" y="83"/>
                  <a:pt x="173" y="83"/>
                </a:cubicBezTo>
                <a:lnTo>
                  <a:pt x="173" y="82"/>
                </a:lnTo>
                <a:close/>
                <a:moveTo>
                  <a:pt x="334" y="267"/>
                </a:moveTo>
                <a:cubicBezTo>
                  <a:pt x="304" y="267"/>
                  <a:pt x="280" y="291"/>
                  <a:pt x="280" y="320"/>
                </a:cubicBezTo>
                <a:cubicBezTo>
                  <a:pt x="280" y="349"/>
                  <a:pt x="304" y="373"/>
                  <a:pt x="334" y="373"/>
                </a:cubicBezTo>
                <a:cubicBezTo>
                  <a:pt x="363" y="373"/>
                  <a:pt x="387" y="349"/>
                  <a:pt x="387" y="320"/>
                </a:cubicBezTo>
                <a:cubicBezTo>
                  <a:pt x="387" y="291"/>
                  <a:pt x="363" y="267"/>
                  <a:pt x="334" y="267"/>
                </a:cubicBezTo>
                <a:close/>
                <a:moveTo>
                  <a:pt x="134" y="293"/>
                </a:moveTo>
                <a:cubicBezTo>
                  <a:pt x="193" y="293"/>
                  <a:pt x="240" y="341"/>
                  <a:pt x="240" y="400"/>
                </a:cubicBezTo>
                <a:cubicBezTo>
                  <a:pt x="240" y="459"/>
                  <a:pt x="193" y="507"/>
                  <a:pt x="134" y="507"/>
                </a:cubicBezTo>
                <a:cubicBezTo>
                  <a:pt x="75" y="507"/>
                  <a:pt x="27" y="459"/>
                  <a:pt x="27" y="400"/>
                </a:cubicBezTo>
                <a:cubicBezTo>
                  <a:pt x="27" y="382"/>
                  <a:pt x="33" y="365"/>
                  <a:pt x="39" y="351"/>
                </a:cubicBezTo>
                <a:cubicBezTo>
                  <a:pt x="56" y="317"/>
                  <a:pt x="92" y="293"/>
                  <a:pt x="134" y="293"/>
                </a:cubicBezTo>
                <a:close/>
                <a:moveTo>
                  <a:pt x="334" y="293"/>
                </a:moveTo>
                <a:cubicBezTo>
                  <a:pt x="349" y="293"/>
                  <a:pt x="360" y="305"/>
                  <a:pt x="360" y="320"/>
                </a:cubicBezTo>
                <a:cubicBezTo>
                  <a:pt x="360" y="335"/>
                  <a:pt x="349" y="347"/>
                  <a:pt x="334" y="347"/>
                </a:cubicBezTo>
                <a:cubicBezTo>
                  <a:pt x="319" y="347"/>
                  <a:pt x="307" y="335"/>
                  <a:pt x="307" y="320"/>
                </a:cubicBezTo>
                <a:cubicBezTo>
                  <a:pt x="307" y="305"/>
                  <a:pt x="319" y="293"/>
                  <a:pt x="334" y="293"/>
                </a:cubicBezTo>
                <a:close/>
                <a:moveTo>
                  <a:pt x="534" y="293"/>
                </a:moveTo>
                <a:cubicBezTo>
                  <a:pt x="580" y="293"/>
                  <a:pt x="620" y="323"/>
                  <a:pt x="634" y="364"/>
                </a:cubicBezTo>
                <a:cubicBezTo>
                  <a:pt x="640" y="377"/>
                  <a:pt x="640" y="389"/>
                  <a:pt x="640" y="400"/>
                </a:cubicBezTo>
                <a:cubicBezTo>
                  <a:pt x="640" y="459"/>
                  <a:pt x="593" y="507"/>
                  <a:pt x="534" y="507"/>
                </a:cubicBezTo>
                <a:cubicBezTo>
                  <a:pt x="475" y="507"/>
                  <a:pt x="427" y="459"/>
                  <a:pt x="427" y="400"/>
                </a:cubicBezTo>
                <a:cubicBezTo>
                  <a:pt x="427" y="341"/>
                  <a:pt x="475" y="293"/>
                  <a:pt x="534" y="293"/>
                </a:cubicBezTo>
                <a:close/>
                <a:moveTo>
                  <a:pt x="66" y="386"/>
                </a:moveTo>
                <a:cubicBezTo>
                  <a:pt x="65" y="386"/>
                  <a:pt x="65" y="386"/>
                  <a:pt x="64" y="387"/>
                </a:cubicBezTo>
                <a:cubicBezTo>
                  <a:pt x="58" y="388"/>
                  <a:pt x="54" y="394"/>
                  <a:pt x="54" y="400"/>
                </a:cubicBezTo>
                <a:cubicBezTo>
                  <a:pt x="54" y="444"/>
                  <a:pt x="89" y="480"/>
                  <a:pt x="134" y="480"/>
                </a:cubicBezTo>
                <a:cubicBezTo>
                  <a:pt x="141" y="480"/>
                  <a:pt x="147" y="474"/>
                  <a:pt x="147" y="467"/>
                </a:cubicBezTo>
                <a:cubicBezTo>
                  <a:pt x="147" y="460"/>
                  <a:pt x="141" y="453"/>
                  <a:pt x="134" y="453"/>
                </a:cubicBezTo>
                <a:cubicBezTo>
                  <a:pt x="103" y="453"/>
                  <a:pt x="80" y="430"/>
                  <a:pt x="80" y="400"/>
                </a:cubicBezTo>
                <a:cubicBezTo>
                  <a:pt x="81" y="392"/>
                  <a:pt x="73" y="386"/>
                  <a:pt x="66" y="386"/>
                </a:cubicBezTo>
                <a:close/>
                <a:moveTo>
                  <a:pt x="479" y="386"/>
                </a:moveTo>
                <a:cubicBezTo>
                  <a:pt x="479" y="386"/>
                  <a:pt x="478" y="386"/>
                  <a:pt x="478" y="387"/>
                </a:cubicBezTo>
                <a:cubicBezTo>
                  <a:pt x="472" y="388"/>
                  <a:pt x="467" y="394"/>
                  <a:pt x="467" y="400"/>
                </a:cubicBezTo>
                <a:cubicBezTo>
                  <a:pt x="467" y="444"/>
                  <a:pt x="503" y="480"/>
                  <a:pt x="547" y="480"/>
                </a:cubicBezTo>
                <a:cubicBezTo>
                  <a:pt x="554" y="480"/>
                  <a:pt x="561" y="474"/>
                  <a:pt x="561" y="467"/>
                </a:cubicBezTo>
                <a:cubicBezTo>
                  <a:pt x="561" y="460"/>
                  <a:pt x="554" y="453"/>
                  <a:pt x="547" y="453"/>
                </a:cubicBezTo>
                <a:cubicBezTo>
                  <a:pt x="517" y="453"/>
                  <a:pt x="494" y="430"/>
                  <a:pt x="494" y="400"/>
                </a:cubicBezTo>
                <a:cubicBezTo>
                  <a:pt x="494" y="392"/>
                  <a:pt x="487" y="386"/>
                  <a:pt x="479" y="386"/>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Like"/>
          <p:cNvSpPr>
            <a:spLocks noChangeAspect="1" noEditPoints="1"/>
          </p:cNvSpPr>
          <p:nvPr/>
        </p:nvSpPr>
        <p:spPr bwMode="auto">
          <a:xfrm>
            <a:off x="566443" y="3855816"/>
            <a:ext cx="326168" cy="288000"/>
          </a:xfrm>
          <a:custGeom>
            <a:avLst/>
            <a:gdLst>
              <a:gd name="T0" fmla="*/ 174 w 614"/>
              <a:gd name="T1" fmla="*/ 0 h 538"/>
              <a:gd name="T2" fmla="*/ 0 w 614"/>
              <a:gd name="T3" fmla="*/ 174 h 538"/>
              <a:gd name="T4" fmla="*/ 299 w 614"/>
              <a:gd name="T5" fmla="*/ 531 h 538"/>
              <a:gd name="T6" fmla="*/ 307 w 614"/>
              <a:gd name="T7" fmla="*/ 538 h 538"/>
              <a:gd name="T8" fmla="*/ 315 w 614"/>
              <a:gd name="T9" fmla="*/ 531 h 538"/>
              <a:gd name="T10" fmla="*/ 614 w 614"/>
              <a:gd name="T11" fmla="*/ 174 h 538"/>
              <a:gd name="T12" fmla="*/ 440 w 614"/>
              <a:gd name="T13" fmla="*/ 0 h 538"/>
              <a:gd name="T14" fmla="*/ 307 w 614"/>
              <a:gd name="T15" fmla="*/ 65 h 538"/>
              <a:gd name="T16" fmla="*/ 174 w 614"/>
              <a:gd name="T17" fmla="*/ 0 h 538"/>
              <a:gd name="T18" fmla="*/ 174 w 614"/>
              <a:gd name="T19" fmla="*/ 27 h 538"/>
              <a:gd name="T20" fmla="*/ 296 w 614"/>
              <a:gd name="T21" fmla="*/ 93 h 538"/>
              <a:gd name="T22" fmla="*/ 307 w 614"/>
              <a:gd name="T23" fmla="*/ 110 h 538"/>
              <a:gd name="T24" fmla="*/ 318 w 614"/>
              <a:gd name="T25" fmla="*/ 93 h 538"/>
              <a:gd name="T26" fmla="*/ 440 w 614"/>
              <a:gd name="T27" fmla="*/ 27 h 538"/>
              <a:gd name="T28" fmla="*/ 587 w 614"/>
              <a:gd name="T29" fmla="*/ 174 h 538"/>
              <a:gd name="T30" fmla="*/ 307 w 614"/>
              <a:gd name="T31" fmla="*/ 504 h 538"/>
              <a:gd name="T32" fmla="*/ 27 w 614"/>
              <a:gd name="T33" fmla="*/ 174 h 538"/>
              <a:gd name="T34" fmla="*/ 174 w 614"/>
              <a:gd name="T35" fmla="*/ 2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4" h="538">
                <a:moveTo>
                  <a:pt x="174" y="0"/>
                </a:moveTo>
                <a:cubicBezTo>
                  <a:pt x="78" y="0"/>
                  <a:pt x="0" y="78"/>
                  <a:pt x="0" y="174"/>
                </a:cubicBezTo>
                <a:cubicBezTo>
                  <a:pt x="0" y="371"/>
                  <a:pt x="223" y="468"/>
                  <a:pt x="299" y="531"/>
                </a:cubicBezTo>
                <a:lnTo>
                  <a:pt x="307" y="538"/>
                </a:lnTo>
                <a:lnTo>
                  <a:pt x="315" y="531"/>
                </a:lnTo>
                <a:cubicBezTo>
                  <a:pt x="391" y="468"/>
                  <a:pt x="614" y="371"/>
                  <a:pt x="614" y="174"/>
                </a:cubicBezTo>
                <a:cubicBezTo>
                  <a:pt x="614" y="78"/>
                  <a:pt x="536" y="0"/>
                  <a:pt x="440" y="0"/>
                </a:cubicBezTo>
                <a:cubicBezTo>
                  <a:pt x="386" y="0"/>
                  <a:pt x="339" y="26"/>
                  <a:pt x="307" y="65"/>
                </a:cubicBezTo>
                <a:cubicBezTo>
                  <a:pt x="275" y="26"/>
                  <a:pt x="228" y="0"/>
                  <a:pt x="174" y="0"/>
                </a:cubicBezTo>
                <a:close/>
                <a:moveTo>
                  <a:pt x="174" y="27"/>
                </a:moveTo>
                <a:cubicBezTo>
                  <a:pt x="225" y="27"/>
                  <a:pt x="269" y="53"/>
                  <a:pt x="296" y="93"/>
                </a:cubicBezTo>
                <a:lnTo>
                  <a:pt x="307" y="110"/>
                </a:lnTo>
                <a:lnTo>
                  <a:pt x="318" y="93"/>
                </a:lnTo>
                <a:cubicBezTo>
                  <a:pt x="344" y="53"/>
                  <a:pt x="389" y="27"/>
                  <a:pt x="440" y="27"/>
                </a:cubicBezTo>
                <a:cubicBezTo>
                  <a:pt x="521" y="27"/>
                  <a:pt x="587" y="93"/>
                  <a:pt x="587" y="174"/>
                </a:cubicBezTo>
                <a:cubicBezTo>
                  <a:pt x="587" y="346"/>
                  <a:pt x="395" y="435"/>
                  <a:pt x="307" y="504"/>
                </a:cubicBezTo>
                <a:cubicBezTo>
                  <a:pt x="219" y="435"/>
                  <a:pt x="27" y="346"/>
                  <a:pt x="27" y="174"/>
                </a:cubicBezTo>
                <a:cubicBezTo>
                  <a:pt x="27" y="93"/>
                  <a:pt x="92" y="27"/>
                  <a:pt x="174"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Gift"/>
          <p:cNvSpPr>
            <a:spLocks noChangeAspect="1" noEditPoints="1"/>
          </p:cNvSpPr>
          <p:nvPr/>
        </p:nvSpPr>
        <p:spPr bwMode="auto">
          <a:xfrm>
            <a:off x="586983" y="2255917"/>
            <a:ext cx="285088" cy="288000"/>
          </a:xfrm>
          <a:custGeom>
            <a:avLst/>
            <a:gdLst>
              <a:gd name="T0" fmla="*/ 95 w 640"/>
              <a:gd name="T1" fmla="*/ 23 h 640"/>
              <a:gd name="T2" fmla="*/ 124 w 640"/>
              <a:gd name="T3" fmla="*/ 147 h 640"/>
              <a:gd name="T4" fmla="*/ 0 w 640"/>
              <a:gd name="T5" fmla="*/ 160 h 640"/>
              <a:gd name="T6" fmla="*/ 27 w 640"/>
              <a:gd name="T7" fmla="*/ 307 h 640"/>
              <a:gd name="T8" fmla="*/ 614 w 640"/>
              <a:gd name="T9" fmla="*/ 640 h 640"/>
              <a:gd name="T10" fmla="*/ 640 w 640"/>
              <a:gd name="T11" fmla="*/ 307 h 640"/>
              <a:gd name="T12" fmla="*/ 492 w 640"/>
              <a:gd name="T13" fmla="*/ 160 h 640"/>
              <a:gd name="T14" fmla="*/ 560 w 640"/>
              <a:gd name="T15" fmla="*/ 67 h 640"/>
              <a:gd name="T16" fmla="*/ 489 w 640"/>
              <a:gd name="T17" fmla="*/ 0 h 640"/>
              <a:gd name="T18" fmla="*/ 387 w 640"/>
              <a:gd name="T19" fmla="*/ 80 h 640"/>
              <a:gd name="T20" fmla="*/ 320 w 640"/>
              <a:gd name="T21" fmla="*/ 147 h 640"/>
              <a:gd name="T22" fmla="*/ 254 w 640"/>
              <a:gd name="T23" fmla="*/ 80 h 640"/>
              <a:gd name="T24" fmla="*/ 151 w 640"/>
              <a:gd name="T25" fmla="*/ 0 h 640"/>
              <a:gd name="T26" fmla="*/ 197 w 640"/>
              <a:gd name="T27" fmla="*/ 46 h 640"/>
              <a:gd name="T28" fmla="*/ 265 w 640"/>
              <a:gd name="T29" fmla="*/ 146 h 640"/>
              <a:gd name="T30" fmla="*/ 214 w 640"/>
              <a:gd name="T31" fmla="*/ 147 h 640"/>
              <a:gd name="T32" fmla="*/ 107 w 640"/>
              <a:gd name="T33" fmla="*/ 67 h 640"/>
              <a:gd name="T34" fmla="*/ 151 w 640"/>
              <a:gd name="T35" fmla="*/ 27 h 640"/>
              <a:gd name="T36" fmla="*/ 525 w 640"/>
              <a:gd name="T37" fmla="*/ 40 h 640"/>
              <a:gd name="T38" fmla="*/ 501 w 640"/>
              <a:gd name="T39" fmla="*/ 125 h 640"/>
              <a:gd name="T40" fmla="*/ 375 w 640"/>
              <a:gd name="T41" fmla="*/ 147 h 640"/>
              <a:gd name="T42" fmla="*/ 410 w 640"/>
              <a:gd name="T43" fmla="*/ 94 h 640"/>
              <a:gd name="T44" fmla="*/ 489 w 640"/>
              <a:gd name="T45" fmla="*/ 27 h 640"/>
              <a:gd name="T46" fmla="*/ 240 w 640"/>
              <a:gd name="T47" fmla="*/ 187 h 640"/>
              <a:gd name="T48" fmla="*/ 27 w 640"/>
              <a:gd name="T49" fmla="*/ 280 h 640"/>
              <a:gd name="T50" fmla="*/ 267 w 640"/>
              <a:gd name="T51" fmla="*/ 187 h 640"/>
              <a:gd name="T52" fmla="*/ 374 w 640"/>
              <a:gd name="T53" fmla="*/ 614 h 640"/>
              <a:gd name="T54" fmla="*/ 267 w 640"/>
              <a:gd name="T55" fmla="*/ 187 h 640"/>
              <a:gd name="T56" fmla="*/ 614 w 640"/>
              <a:gd name="T57" fmla="*/ 187 h 640"/>
              <a:gd name="T58" fmla="*/ 400 w 640"/>
              <a:gd name="T59" fmla="*/ 280 h 640"/>
              <a:gd name="T60" fmla="*/ 54 w 640"/>
              <a:gd name="T61" fmla="*/ 307 h 640"/>
              <a:gd name="T62" fmla="*/ 240 w 640"/>
              <a:gd name="T63" fmla="*/ 614 h 640"/>
              <a:gd name="T64" fmla="*/ 54 w 640"/>
              <a:gd name="T65" fmla="*/ 307 h 640"/>
              <a:gd name="T66" fmla="*/ 587 w 640"/>
              <a:gd name="T67" fmla="*/ 307 h 640"/>
              <a:gd name="T68" fmla="*/ 400 w 640"/>
              <a:gd name="T69" fmla="*/ 61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640">
                <a:moveTo>
                  <a:pt x="151" y="0"/>
                </a:moveTo>
                <a:cubicBezTo>
                  <a:pt x="126" y="0"/>
                  <a:pt x="106" y="9"/>
                  <a:pt x="95" y="23"/>
                </a:cubicBezTo>
                <a:cubicBezTo>
                  <a:pt x="84" y="36"/>
                  <a:pt x="80" y="53"/>
                  <a:pt x="80" y="67"/>
                </a:cubicBezTo>
                <a:cubicBezTo>
                  <a:pt x="80" y="101"/>
                  <a:pt x="99" y="129"/>
                  <a:pt x="124" y="147"/>
                </a:cubicBezTo>
                <a:cubicBezTo>
                  <a:pt x="132" y="152"/>
                  <a:pt x="140" y="157"/>
                  <a:pt x="149" y="160"/>
                </a:cubicBezTo>
                <a:lnTo>
                  <a:pt x="0" y="160"/>
                </a:lnTo>
                <a:lnTo>
                  <a:pt x="0" y="307"/>
                </a:lnTo>
                <a:lnTo>
                  <a:pt x="27" y="307"/>
                </a:lnTo>
                <a:lnTo>
                  <a:pt x="27" y="640"/>
                </a:lnTo>
                <a:lnTo>
                  <a:pt x="614" y="640"/>
                </a:lnTo>
                <a:lnTo>
                  <a:pt x="614" y="307"/>
                </a:lnTo>
                <a:lnTo>
                  <a:pt x="640" y="307"/>
                </a:lnTo>
                <a:lnTo>
                  <a:pt x="640" y="160"/>
                </a:lnTo>
                <a:lnTo>
                  <a:pt x="492" y="160"/>
                </a:lnTo>
                <a:cubicBezTo>
                  <a:pt x="501" y="157"/>
                  <a:pt x="509" y="152"/>
                  <a:pt x="517" y="147"/>
                </a:cubicBezTo>
                <a:cubicBezTo>
                  <a:pt x="542" y="129"/>
                  <a:pt x="560" y="101"/>
                  <a:pt x="560" y="67"/>
                </a:cubicBezTo>
                <a:cubicBezTo>
                  <a:pt x="560" y="53"/>
                  <a:pt x="557" y="36"/>
                  <a:pt x="546" y="23"/>
                </a:cubicBezTo>
                <a:cubicBezTo>
                  <a:pt x="534" y="9"/>
                  <a:pt x="515" y="0"/>
                  <a:pt x="489" y="0"/>
                </a:cubicBezTo>
                <a:cubicBezTo>
                  <a:pt x="463" y="0"/>
                  <a:pt x="442" y="12"/>
                  <a:pt x="425" y="27"/>
                </a:cubicBezTo>
                <a:cubicBezTo>
                  <a:pt x="409" y="43"/>
                  <a:pt x="398" y="62"/>
                  <a:pt x="387" y="80"/>
                </a:cubicBezTo>
                <a:cubicBezTo>
                  <a:pt x="376" y="99"/>
                  <a:pt x="366" y="117"/>
                  <a:pt x="356" y="129"/>
                </a:cubicBezTo>
                <a:cubicBezTo>
                  <a:pt x="345" y="141"/>
                  <a:pt x="335" y="147"/>
                  <a:pt x="320" y="147"/>
                </a:cubicBezTo>
                <a:cubicBezTo>
                  <a:pt x="306" y="147"/>
                  <a:pt x="296" y="141"/>
                  <a:pt x="285" y="129"/>
                </a:cubicBezTo>
                <a:cubicBezTo>
                  <a:pt x="274" y="117"/>
                  <a:pt x="265" y="99"/>
                  <a:pt x="254" y="80"/>
                </a:cubicBezTo>
                <a:cubicBezTo>
                  <a:pt x="243" y="62"/>
                  <a:pt x="231" y="43"/>
                  <a:pt x="215" y="27"/>
                </a:cubicBezTo>
                <a:cubicBezTo>
                  <a:pt x="199" y="12"/>
                  <a:pt x="178" y="0"/>
                  <a:pt x="151" y="0"/>
                </a:cubicBezTo>
                <a:close/>
                <a:moveTo>
                  <a:pt x="151" y="27"/>
                </a:moveTo>
                <a:cubicBezTo>
                  <a:pt x="171" y="27"/>
                  <a:pt x="184" y="34"/>
                  <a:pt x="197" y="46"/>
                </a:cubicBezTo>
                <a:cubicBezTo>
                  <a:pt x="209" y="58"/>
                  <a:pt x="220" y="76"/>
                  <a:pt x="231" y="94"/>
                </a:cubicBezTo>
                <a:cubicBezTo>
                  <a:pt x="241" y="112"/>
                  <a:pt x="252" y="131"/>
                  <a:pt x="265" y="146"/>
                </a:cubicBezTo>
                <a:cubicBezTo>
                  <a:pt x="266" y="147"/>
                  <a:pt x="266" y="147"/>
                  <a:pt x="266" y="147"/>
                </a:cubicBezTo>
                <a:lnTo>
                  <a:pt x="214" y="147"/>
                </a:lnTo>
                <a:cubicBezTo>
                  <a:pt x="187" y="147"/>
                  <a:pt x="159" y="139"/>
                  <a:pt x="139" y="125"/>
                </a:cubicBezTo>
                <a:cubicBezTo>
                  <a:pt x="119" y="111"/>
                  <a:pt x="107" y="92"/>
                  <a:pt x="107" y="67"/>
                </a:cubicBezTo>
                <a:cubicBezTo>
                  <a:pt x="107" y="57"/>
                  <a:pt x="110" y="47"/>
                  <a:pt x="116" y="40"/>
                </a:cubicBezTo>
                <a:cubicBezTo>
                  <a:pt x="121" y="33"/>
                  <a:pt x="131" y="27"/>
                  <a:pt x="151" y="27"/>
                </a:cubicBezTo>
                <a:close/>
                <a:moveTo>
                  <a:pt x="489" y="27"/>
                </a:moveTo>
                <a:cubicBezTo>
                  <a:pt x="510" y="27"/>
                  <a:pt x="519" y="33"/>
                  <a:pt x="525" y="40"/>
                </a:cubicBezTo>
                <a:cubicBezTo>
                  <a:pt x="531" y="47"/>
                  <a:pt x="534" y="57"/>
                  <a:pt x="534" y="67"/>
                </a:cubicBezTo>
                <a:cubicBezTo>
                  <a:pt x="534" y="92"/>
                  <a:pt x="521" y="111"/>
                  <a:pt x="501" y="125"/>
                </a:cubicBezTo>
                <a:cubicBezTo>
                  <a:pt x="482" y="139"/>
                  <a:pt x="454" y="147"/>
                  <a:pt x="427" y="147"/>
                </a:cubicBezTo>
                <a:lnTo>
                  <a:pt x="375" y="147"/>
                </a:lnTo>
                <a:cubicBezTo>
                  <a:pt x="375" y="147"/>
                  <a:pt x="375" y="147"/>
                  <a:pt x="376" y="146"/>
                </a:cubicBezTo>
                <a:cubicBezTo>
                  <a:pt x="389" y="131"/>
                  <a:pt x="399" y="112"/>
                  <a:pt x="410" y="94"/>
                </a:cubicBezTo>
                <a:cubicBezTo>
                  <a:pt x="421" y="76"/>
                  <a:pt x="431" y="58"/>
                  <a:pt x="444" y="46"/>
                </a:cubicBezTo>
                <a:cubicBezTo>
                  <a:pt x="456" y="34"/>
                  <a:pt x="470" y="27"/>
                  <a:pt x="489" y="27"/>
                </a:cubicBezTo>
                <a:close/>
                <a:moveTo>
                  <a:pt x="27" y="187"/>
                </a:moveTo>
                <a:lnTo>
                  <a:pt x="240" y="187"/>
                </a:lnTo>
                <a:lnTo>
                  <a:pt x="240" y="280"/>
                </a:lnTo>
                <a:lnTo>
                  <a:pt x="27" y="280"/>
                </a:lnTo>
                <a:lnTo>
                  <a:pt x="27" y="187"/>
                </a:lnTo>
                <a:close/>
                <a:moveTo>
                  <a:pt x="267" y="187"/>
                </a:moveTo>
                <a:lnTo>
                  <a:pt x="374" y="187"/>
                </a:lnTo>
                <a:cubicBezTo>
                  <a:pt x="374" y="329"/>
                  <a:pt x="374" y="471"/>
                  <a:pt x="374" y="614"/>
                </a:cubicBezTo>
                <a:lnTo>
                  <a:pt x="267" y="614"/>
                </a:lnTo>
                <a:cubicBezTo>
                  <a:pt x="267" y="471"/>
                  <a:pt x="267" y="329"/>
                  <a:pt x="267" y="187"/>
                </a:cubicBezTo>
                <a:close/>
                <a:moveTo>
                  <a:pt x="400" y="187"/>
                </a:moveTo>
                <a:lnTo>
                  <a:pt x="614" y="187"/>
                </a:lnTo>
                <a:lnTo>
                  <a:pt x="614" y="280"/>
                </a:lnTo>
                <a:lnTo>
                  <a:pt x="400" y="280"/>
                </a:lnTo>
                <a:lnTo>
                  <a:pt x="400" y="187"/>
                </a:lnTo>
                <a:close/>
                <a:moveTo>
                  <a:pt x="54" y="307"/>
                </a:moveTo>
                <a:lnTo>
                  <a:pt x="240" y="307"/>
                </a:lnTo>
                <a:lnTo>
                  <a:pt x="240" y="614"/>
                </a:lnTo>
                <a:lnTo>
                  <a:pt x="54" y="614"/>
                </a:lnTo>
                <a:lnTo>
                  <a:pt x="54" y="307"/>
                </a:lnTo>
                <a:close/>
                <a:moveTo>
                  <a:pt x="400" y="307"/>
                </a:moveTo>
                <a:lnTo>
                  <a:pt x="587" y="307"/>
                </a:lnTo>
                <a:lnTo>
                  <a:pt x="587" y="614"/>
                </a:lnTo>
                <a:lnTo>
                  <a:pt x="400" y="614"/>
                </a:lnTo>
                <a:lnTo>
                  <a:pt x="400" y="30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5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6" name="그룹 5"/>
          <p:cNvGrpSpPr/>
          <p:nvPr/>
        </p:nvGrpSpPr>
        <p:grpSpPr>
          <a:xfrm>
            <a:off x="2782838" y="1929862"/>
            <a:ext cx="2396690" cy="3803394"/>
            <a:chOff x="2782838" y="1929862"/>
            <a:chExt cx="2396690" cy="3803394"/>
          </a:xfrm>
        </p:grpSpPr>
        <p:sp>
          <p:nvSpPr>
            <p:cNvPr id="10" name="Image Background"/>
            <p:cNvSpPr>
              <a:spLocks/>
            </p:cNvSpPr>
            <p:nvPr/>
          </p:nvSpPr>
          <p:spPr>
            <a:xfrm>
              <a:off x="2782838" y="1929862"/>
              <a:ext cx="2396690" cy="3803394"/>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1" name="Add Image"/>
            <p:cNvSpPr>
              <a:spLocks noChangeAspect="1" noEditPoints="1"/>
            </p:cNvSpPr>
            <p:nvPr/>
          </p:nvSpPr>
          <p:spPr bwMode="auto">
            <a:xfrm>
              <a:off x="3543864" y="3462842"/>
              <a:ext cx="874637" cy="737433"/>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30" name="Panel"/>
          <p:cNvSpPr/>
          <p:nvPr/>
        </p:nvSpPr>
        <p:spPr>
          <a:xfrm>
            <a:off x="118542" y="548680"/>
            <a:ext cx="8352928" cy="6149499"/>
          </a:xfrm>
          <a:prstGeom prst="rect">
            <a:avLst/>
          </a:prstGeom>
          <a:solidFill>
            <a:srgbClr val="8F8F8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grpSp>
        <p:nvGrpSpPr>
          <p:cNvPr id="36" name="Message Dialog" descr="&lt;SmartSettings&gt;&lt;SmartResize enabled=&quot;True&quot; minWidth=&quot;100&quot; minHeight=&quot;50&quot; /&gt;&lt;/SmartSettings&gt;"/>
          <p:cNvGrpSpPr/>
          <p:nvPr>
            <p:custDataLst>
              <p:tags r:id="rId1"/>
            </p:custDataLst>
          </p:nvPr>
        </p:nvGrpSpPr>
        <p:grpSpPr>
          <a:xfrm>
            <a:off x="1608329" y="805892"/>
            <a:ext cx="4872718" cy="5431420"/>
            <a:chOff x="600076" y="1398574"/>
            <a:chExt cx="4872718" cy="5431420"/>
          </a:xfrm>
        </p:grpSpPr>
        <p:sp>
          <p:nvSpPr>
            <p:cNvPr id="47" name="Window Frame"/>
            <p:cNvSpPr/>
            <p:nvPr/>
          </p:nvSpPr>
          <p:spPr>
            <a:xfrm>
              <a:off x="600076" y="1398574"/>
              <a:ext cx="4872718" cy="5431420"/>
            </a:xfrm>
            <a:prstGeom prst="rect">
              <a:avLst/>
            </a:prstGeom>
            <a:solidFill>
              <a:srgbClr val="FFFFFF"/>
            </a:solidFill>
            <a:ln w="6350">
              <a:solidFill>
                <a:srgbClr val="0078D7"/>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680" noProof="1" smtClean="0">
                  <a:solidFill>
                    <a:srgbClr val="000000"/>
                  </a:solidFill>
                  <a:latin typeface="Segoe UI" panose="020B0502040204020203" pitchFamily="34" charset="0"/>
                  <a:cs typeface="Segoe UI" panose="020B0502040204020203" pitchFamily="34" charset="0"/>
                </a:rPr>
                <a:t>캡쳐</a:t>
              </a:r>
              <a:endParaRPr lang="en-US" sz="680" noProof="1">
                <a:solidFill>
                  <a:srgbClr val="000000"/>
                </a:solidFill>
                <a:latin typeface="Segoe UI" panose="020B0502040204020203" pitchFamily="34" charset="0"/>
                <a:cs typeface="Segoe UI" panose="020B0502040204020203" pitchFamily="34" charset="0"/>
              </a:endParaRPr>
            </a:p>
          </p:txBody>
        </p:sp>
        <p:sp>
          <p:nvSpPr>
            <p:cNvPr id="49" name="Title" descr="&lt;Tags&gt;&lt;SMARTRESIZEANCHORS&gt;Absolute,None,Absolute,Absolute&lt;/SMARTRESIZEANCHORS&gt;&lt;/Tags&gt;"/>
            <p:cNvSpPr txBox="1"/>
            <p:nvPr/>
          </p:nvSpPr>
          <p:spPr>
            <a:xfrm>
              <a:off x="786038" y="1777116"/>
              <a:ext cx="4505100" cy="20774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350" noProof="1" smtClean="0">
                  <a:solidFill>
                    <a:srgbClr val="000000"/>
                  </a:solidFill>
                  <a:latin typeface="Segoe UI Semilight" panose="020B0402040204020203" pitchFamily="34" charset="0"/>
                  <a:cs typeface="Segoe UI Semilight" panose="020B0402040204020203" pitchFamily="34" charset="0"/>
                </a:rPr>
                <a:t>캡쳐 화면</a:t>
              </a:r>
              <a:endParaRPr lang="en-US" sz="1350" noProof="1">
                <a:solidFill>
                  <a:srgbClr val="000000"/>
                </a:solidFill>
                <a:latin typeface="Segoe UI Semilight" panose="020B0402040204020203" pitchFamily="34" charset="0"/>
                <a:cs typeface="Segoe UI Semilight" panose="020B0402040204020203" pitchFamily="34" charset="0"/>
              </a:endParaRPr>
            </a:p>
          </p:txBody>
        </p:sp>
        <p:sp>
          <p:nvSpPr>
            <p:cNvPr id="52" name="Body" descr="&lt;Tags&gt;&lt;SMARTRESIZEANCHORS&gt;Absolute,Relative,Absolute,Absolute&lt;/SMARTRESIZEANCHORS&gt;&lt;/Tags&gt;"/>
            <p:cNvSpPr txBox="1"/>
            <p:nvPr/>
          </p:nvSpPr>
          <p:spPr>
            <a:xfrm>
              <a:off x="786038" y="2067401"/>
              <a:ext cx="4505100" cy="13080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ko-KR" altLang="en-US" sz="850" noProof="1" smtClean="0">
                  <a:solidFill>
                    <a:srgbClr val="000000"/>
                  </a:solidFill>
                  <a:latin typeface="Segoe UI" panose="020B0502040204020203" pitchFamily="34" charset="0"/>
                  <a:cs typeface="Segoe UI" panose="020B0502040204020203" pitchFamily="34" charset="0"/>
                </a:rPr>
                <a:t>글자 하나만 캡쳐해주세요</a:t>
              </a:r>
              <a:r>
                <a:rPr lang="en-US" sz="850" noProof="1" smtClean="0">
                  <a:solidFill>
                    <a:srgbClr val="000000"/>
                  </a:solidFill>
                  <a:latin typeface="Segoe UI" panose="020B0502040204020203" pitchFamily="34" charset="0"/>
                  <a:cs typeface="Segoe UI" panose="020B0502040204020203" pitchFamily="34" charset="0"/>
                </a:rPr>
                <a:t>.</a:t>
              </a:r>
              <a:endParaRPr lang="en-US" sz="850" noProof="1">
                <a:solidFill>
                  <a:srgbClr val="000000"/>
                </a:solidFill>
                <a:latin typeface="Segoe UI" panose="020B0502040204020203" pitchFamily="34" charset="0"/>
                <a:cs typeface="Segoe UI" panose="020B0502040204020203" pitchFamily="34" charset="0"/>
              </a:endParaRPr>
            </a:p>
          </p:txBody>
        </p:sp>
      </p:grpSp>
      <p:grpSp>
        <p:nvGrpSpPr>
          <p:cNvPr id="56" name="그룹 55"/>
          <p:cNvGrpSpPr/>
          <p:nvPr/>
        </p:nvGrpSpPr>
        <p:grpSpPr>
          <a:xfrm>
            <a:off x="1879488" y="1825654"/>
            <a:ext cx="2326559" cy="3692102"/>
            <a:chOff x="1348896" y="3258764"/>
            <a:chExt cx="933939" cy="1482102"/>
          </a:xfrm>
        </p:grpSpPr>
        <p:sp>
          <p:nvSpPr>
            <p:cNvPr id="57"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8"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9" name="TextBox 58"/>
            <p:cNvSpPr txBox="1"/>
            <p:nvPr/>
          </p:nvSpPr>
          <p:spPr>
            <a:xfrm>
              <a:off x="1491829" y="3429000"/>
              <a:ext cx="642937" cy="210034"/>
            </a:xfrm>
            <a:prstGeom prst="rect">
              <a:avLst/>
            </a:prstGeom>
            <a:noFill/>
          </p:spPr>
          <p:txBody>
            <a:bodyPr wrap="square" rtlCol="0">
              <a:spAutoFit/>
            </a:bodyPr>
            <a:lstStyle/>
            <a:p>
              <a:pPr algn="ctr"/>
              <a:r>
                <a:rPr lang="ko-KR" altLang="en-US" sz="2800" dirty="0" smtClean="0"/>
                <a:t>이미지</a:t>
              </a:r>
              <a:endParaRPr lang="ko-KR" altLang="en-US" sz="2800" dirty="0"/>
            </a:p>
          </p:txBody>
        </p:sp>
      </p:gr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475" t="22" r="2" b="-8"/>
          <a:stretch/>
        </p:blipFill>
        <p:spPr bwMode="auto">
          <a:xfrm>
            <a:off x="2887600" y="1826454"/>
            <a:ext cx="1318448" cy="3691302"/>
          </a:xfrm>
          <a:prstGeom prst="rect">
            <a:avLst/>
          </a:prstGeom>
          <a:solidFill>
            <a:srgbClr val="8F8F8F">
              <a:alpha val="67000"/>
            </a:srgbClr>
          </a:solidFill>
          <a:ln>
            <a:noFill/>
          </a:ln>
          <a:effectLst/>
        </p:spPr>
      </p:pic>
      <p:pic>
        <p:nvPicPr>
          <p:cNvPr id="6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475" t="22" r="2" b="-8"/>
          <a:stretch/>
        </p:blipFill>
        <p:spPr bwMode="auto">
          <a:xfrm>
            <a:off x="1879488" y="2714098"/>
            <a:ext cx="1008112" cy="2803658"/>
          </a:xfrm>
          <a:prstGeom prst="rect">
            <a:avLst/>
          </a:prstGeom>
          <a:solidFill>
            <a:srgbClr val="8F8F8F">
              <a:alpha val="67000"/>
            </a:srgbClr>
          </a:solidFill>
          <a:ln>
            <a:noFill/>
          </a:ln>
          <a:effectLst/>
        </p:spPr>
      </p:pic>
      <p:sp>
        <p:nvSpPr>
          <p:cNvPr id="62" name="Crop"/>
          <p:cNvSpPr>
            <a:spLocks noChangeAspect="1" noEditPoints="1"/>
          </p:cNvSpPr>
          <p:nvPr/>
        </p:nvSpPr>
        <p:spPr bwMode="auto">
          <a:xfrm>
            <a:off x="2178582" y="2034190"/>
            <a:ext cx="964909" cy="954306"/>
          </a:xfrm>
          <a:custGeom>
            <a:avLst/>
            <a:gdLst>
              <a:gd name="T0" fmla="*/ 80 w 587"/>
              <a:gd name="T1" fmla="*/ 0 h 587"/>
              <a:gd name="T2" fmla="*/ 67 w 587"/>
              <a:gd name="T3" fmla="*/ 13 h 587"/>
              <a:gd name="T4" fmla="*/ 67 w 587"/>
              <a:gd name="T5" fmla="*/ 67 h 587"/>
              <a:gd name="T6" fmla="*/ 14 w 587"/>
              <a:gd name="T7" fmla="*/ 67 h 587"/>
              <a:gd name="T8" fmla="*/ 0 w 587"/>
              <a:gd name="T9" fmla="*/ 80 h 587"/>
              <a:gd name="T10" fmla="*/ 0 w 587"/>
              <a:gd name="T11" fmla="*/ 160 h 587"/>
              <a:gd name="T12" fmla="*/ 14 w 587"/>
              <a:gd name="T13" fmla="*/ 173 h 587"/>
              <a:gd name="T14" fmla="*/ 67 w 587"/>
              <a:gd name="T15" fmla="*/ 173 h 587"/>
              <a:gd name="T16" fmla="*/ 67 w 587"/>
              <a:gd name="T17" fmla="*/ 507 h 587"/>
              <a:gd name="T18" fmla="*/ 80 w 587"/>
              <a:gd name="T19" fmla="*/ 520 h 587"/>
              <a:gd name="T20" fmla="*/ 414 w 587"/>
              <a:gd name="T21" fmla="*/ 520 h 587"/>
              <a:gd name="T22" fmla="*/ 414 w 587"/>
              <a:gd name="T23" fmla="*/ 573 h 587"/>
              <a:gd name="T24" fmla="*/ 427 w 587"/>
              <a:gd name="T25" fmla="*/ 587 h 587"/>
              <a:gd name="T26" fmla="*/ 507 w 587"/>
              <a:gd name="T27" fmla="*/ 587 h 587"/>
              <a:gd name="T28" fmla="*/ 520 w 587"/>
              <a:gd name="T29" fmla="*/ 573 h 587"/>
              <a:gd name="T30" fmla="*/ 520 w 587"/>
              <a:gd name="T31" fmla="*/ 520 h 587"/>
              <a:gd name="T32" fmla="*/ 574 w 587"/>
              <a:gd name="T33" fmla="*/ 520 h 587"/>
              <a:gd name="T34" fmla="*/ 587 w 587"/>
              <a:gd name="T35" fmla="*/ 507 h 587"/>
              <a:gd name="T36" fmla="*/ 587 w 587"/>
              <a:gd name="T37" fmla="*/ 427 h 587"/>
              <a:gd name="T38" fmla="*/ 574 w 587"/>
              <a:gd name="T39" fmla="*/ 413 h 587"/>
              <a:gd name="T40" fmla="*/ 174 w 587"/>
              <a:gd name="T41" fmla="*/ 413 h 587"/>
              <a:gd name="T42" fmla="*/ 174 w 587"/>
              <a:gd name="T43" fmla="*/ 13 h 587"/>
              <a:gd name="T44" fmla="*/ 160 w 587"/>
              <a:gd name="T45" fmla="*/ 0 h 587"/>
              <a:gd name="T46" fmla="*/ 80 w 587"/>
              <a:gd name="T47" fmla="*/ 0 h 587"/>
              <a:gd name="T48" fmla="*/ 94 w 587"/>
              <a:gd name="T49" fmla="*/ 27 h 587"/>
              <a:gd name="T50" fmla="*/ 147 w 587"/>
              <a:gd name="T51" fmla="*/ 27 h 587"/>
              <a:gd name="T52" fmla="*/ 147 w 587"/>
              <a:gd name="T53" fmla="*/ 427 h 587"/>
              <a:gd name="T54" fmla="*/ 160 w 587"/>
              <a:gd name="T55" fmla="*/ 440 h 587"/>
              <a:gd name="T56" fmla="*/ 560 w 587"/>
              <a:gd name="T57" fmla="*/ 440 h 587"/>
              <a:gd name="T58" fmla="*/ 560 w 587"/>
              <a:gd name="T59" fmla="*/ 493 h 587"/>
              <a:gd name="T60" fmla="*/ 94 w 587"/>
              <a:gd name="T61" fmla="*/ 493 h 587"/>
              <a:gd name="T62" fmla="*/ 94 w 587"/>
              <a:gd name="T63" fmla="*/ 27 h 587"/>
              <a:gd name="T64" fmla="*/ 200 w 587"/>
              <a:gd name="T65" fmla="*/ 67 h 587"/>
              <a:gd name="T66" fmla="*/ 200 w 587"/>
              <a:gd name="T67" fmla="*/ 93 h 587"/>
              <a:gd name="T68" fmla="*/ 494 w 587"/>
              <a:gd name="T69" fmla="*/ 93 h 587"/>
              <a:gd name="T70" fmla="*/ 494 w 587"/>
              <a:gd name="T71" fmla="*/ 387 h 587"/>
              <a:gd name="T72" fmla="*/ 520 w 587"/>
              <a:gd name="T73" fmla="*/ 387 h 587"/>
              <a:gd name="T74" fmla="*/ 520 w 587"/>
              <a:gd name="T75" fmla="*/ 80 h 587"/>
              <a:gd name="T76" fmla="*/ 507 w 587"/>
              <a:gd name="T77" fmla="*/ 67 h 587"/>
              <a:gd name="T78" fmla="*/ 200 w 587"/>
              <a:gd name="T79" fmla="*/ 67 h 587"/>
              <a:gd name="T80" fmla="*/ 27 w 587"/>
              <a:gd name="T81" fmla="*/ 93 h 587"/>
              <a:gd name="T82" fmla="*/ 67 w 587"/>
              <a:gd name="T83" fmla="*/ 93 h 587"/>
              <a:gd name="T84" fmla="*/ 67 w 587"/>
              <a:gd name="T85" fmla="*/ 147 h 587"/>
              <a:gd name="T86" fmla="*/ 27 w 587"/>
              <a:gd name="T87" fmla="*/ 147 h 587"/>
              <a:gd name="T88" fmla="*/ 27 w 587"/>
              <a:gd name="T89" fmla="*/ 93 h 587"/>
              <a:gd name="T90" fmla="*/ 200 w 587"/>
              <a:gd name="T91" fmla="*/ 147 h 587"/>
              <a:gd name="T92" fmla="*/ 200 w 587"/>
              <a:gd name="T93" fmla="*/ 173 h 587"/>
              <a:gd name="T94" fmla="*/ 414 w 587"/>
              <a:gd name="T95" fmla="*/ 173 h 587"/>
              <a:gd name="T96" fmla="*/ 414 w 587"/>
              <a:gd name="T97" fmla="*/ 387 h 587"/>
              <a:gd name="T98" fmla="*/ 440 w 587"/>
              <a:gd name="T99" fmla="*/ 387 h 587"/>
              <a:gd name="T100" fmla="*/ 440 w 587"/>
              <a:gd name="T101" fmla="*/ 160 h 587"/>
              <a:gd name="T102" fmla="*/ 427 w 587"/>
              <a:gd name="T103" fmla="*/ 147 h 587"/>
              <a:gd name="T104" fmla="*/ 200 w 587"/>
              <a:gd name="T105" fmla="*/ 147 h 587"/>
              <a:gd name="T106" fmla="*/ 440 w 587"/>
              <a:gd name="T107" fmla="*/ 520 h 587"/>
              <a:gd name="T108" fmla="*/ 494 w 587"/>
              <a:gd name="T109" fmla="*/ 520 h 587"/>
              <a:gd name="T110" fmla="*/ 494 w 587"/>
              <a:gd name="T111" fmla="*/ 560 h 587"/>
              <a:gd name="T112" fmla="*/ 440 w 587"/>
              <a:gd name="T113" fmla="*/ 560 h 587"/>
              <a:gd name="T114" fmla="*/ 440 w 587"/>
              <a:gd name="T115" fmla="*/ 52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7" h="587">
                <a:moveTo>
                  <a:pt x="80" y="0"/>
                </a:moveTo>
                <a:cubicBezTo>
                  <a:pt x="73" y="0"/>
                  <a:pt x="67" y="6"/>
                  <a:pt x="67" y="13"/>
                </a:cubicBezTo>
                <a:lnTo>
                  <a:pt x="67" y="67"/>
                </a:lnTo>
                <a:lnTo>
                  <a:pt x="14" y="67"/>
                </a:lnTo>
                <a:cubicBezTo>
                  <a:pt x="6" y="67"/>
                  <a:pt x="0" y="73"/>
                  <a:pt x="0" y="80"/>
                </a:cubicBezTo>
                <a:lnTo>
                  <a:pt x="0" y="160"/>
                </a:lnTo>
                <a:cubicBezTo>
                  <a:pt x="0" y="167"/>
                  <a:pt x="6" y="173"/>
                  <a:pt x="14" y="173"/>
                </a:cubicBezTo>
                <a:lnTo>
                  <a:pt x="67" y="173"/>
                </a:lnTo>
                <a:lnTo>
                  <a:pt x="67" y="507"/>
                </a:lnTo>
                <a:cubicBezTo>
                  <a:pt x="67" y="514"/>
                  <a:pt x="73" y="520"/>
                  <a:pt x="80" y="520"/>
                </a:cubicBezTo>
                <a:lnTo>
                  <a:pt x="414" y="520"/>
                </a:lnTo>
                <a:lnTo>
                  <a:pt x="414" y="573"/>
                </a:lnTo>
                <a:cubicBezTo>
                  <a:pt x="414" y="581"/>
                  <a:pt x="420" y="587"/>
                  <a:pt x="427" y="587"/>
                </a:cubicBezTo>
                <a:lnTo>
                  <a:pt x="507" y="587"/>
                </a:lnTo>
                <a:cubicBezTo>
                  <a:pt x="514" y="587"/>
                  <a:pt x="520" y="581"/>
                  <a:pt x="520" y="573"/>
                </a:cubicBezTo>
                <a:lnTo>
                  <a:pt x="520" y="520"/>
                </a:lnTo>
                <a:lnTo>
                  <a:pt x="574" y="520"/>
                </a:lnTo>
                <a:cubicBezTo>
                  <a:pt x="581" y="520"/>
                  <a:pt x="587" y="514"/>
                  <a:pt x="587" y="507"/>
                </a:cubicBezTo>
                <a:lnTo>
                  <a:pt x="587" y="427"/>
                </a:lnTo>
                <a:cubicBezTo>
                  <a:pt x="587" y="419"/>
                  <a:pt x="581" y="413"/>
                  <a:pt x="574" y="413"/>
                </a:cubicBezTo>
                <a:lnTo>
                  <a:pt x="174" y="413"/>
                </a:lnTo>
                <a:lnTo>
                  <a:pt x="174" y="13"/>
                </a:lnTo>
                <a:cubicBezTo>
                  <a:pt x="174" y="6"/>
                  <a:pt x="168" y="0"/>
                  <a:pt x="160" y="0"/>
                </a:cubicBezTo>
                <a:lnTo>
                  <a:pt x="80" y="0"/>
                </a:lnTo>
                <a:close/>
                <a:moveTo>
                  <a:pt x="94" y="27"/>
                </a:moveTo>
                <a:lnTo>
                  <a:pt x="147" y="27"/>
                </a:lnTo>
                <a:lnTo>
                  <a:pt x="147" y="427"/>
                </a:lnTo>
                <a:cubicBezTo>
                  <a:pt x="147" y="434"/>
                  <a:pt x="153" y="440"/>
                  <a:pt x="160" y="440"/>
                </a:cubicBezTo>
                <a:lnTo>
                  <a:pt x="560" y="440"/>
                </a:lnTo>
                <a:lnTo>
                  <a:pt x="560" y="493"/>
                </a:lnTo>
                <a:lnTo>
                  <a:pt x="94" y="493"/>
                </a:lnTo>
                <a:lnTo>
                  <a:pt x="94" y="27"/>
                </a:lnTo>
                <a:close/>
                <a:moveTo>
                  <a:pt x="200" y="67"/>
                </a:moveTo>
                <a:cubicBezTo>
                  <a:pt x="182" y="66"/>
                  <a:pt x="182" y="94"/>
                  <a:pt x="200" y="93"/>
                </a:cubicBezTo>
                <a:lnTo>
                  <a:pt x="494" y="93"/>
                </a:lnTo>
                <a:lnTo>
                  <a:pt x="494" y="387"/>
                </a:lnTo>
                <a:cubicBezTo>
                  <a:pt x="493" y="405"/>
                  <a:pt x="521" y="405"/>
                  <a:pt x="520" y="387"/>
                </a:cubicBezTo>
                <a:lnTo>
                  <a:pt x="520" y="80"/>
                </a:lnTo>
                <a:cubicBezTo>
                  <a:pt x="520" y="73"/>
                  <a:pt x="514" y="67"/>
                  <a:pt x="507" y="67"/>
                </a:cubicBezTo>
                <a:lnTo>
                  <a:pt x="200" y="67"/>
                </a:lnTo>
                <a:close/>
                <a:moveTo>
                  <a:pt x="27" y="93"/>
                </a:moveTo>
                <a:lnTo>
                  <a:pt x="67" y="93"/>
                </a:lnTo>
                <a:lnTo>
                  <a:pt x="67" y="147"/>
                </a:lnTo>
                <a:lnTo>
                  <a:pt x="27" y="147"/>
                </a:lnTo>
                <a:lnTo>
                  <a:pt x="27" y="93"/>
                </a:lnTo>
                <a:close/>
                <a:moveTo>
                  <a:pt x="200" y="147"/>
                </a:moveTo>
                <a:cubicBezTo>
                  <a:pt x="182" y="146"/>
                  <a:pt x="182" y="174"/>
                  <a:pt x="200" y="173"/>
                </a:cubicBezTo>
                <a:lnTo>
                  <a:pt x="414" y="173"/>
                </a:lnTo>
                <a:lnTo>
                  <a:pt x="414" y="387"/>
                </a:lnTo>
                <a:cubicBezTo>
                  <a:pt x="413" y="405"/>
                  <a:pt x="441" y="405"/>
                  <a:pt x="440" y="387"/>
                </a:cubicBezTo>
                <a:lnTo>
                  <a:pt x="440" y="160"/>
                </a:lnTo>
                <a:cubicBezTo>
                  <a:pt x="440" y="153"/>
                  <a:pt x="434" y="147"/>
                  <a:pt x="427" y="147"/>
                </a:cubicBezTo>
                <a:lnTo>
                  <a:pt x="200" y="147"/>
                </a:lnTo>
                <a:close/>
                <a:moveTo>
                  <a:pt x="440" y="520"/>
                </a:moveTo>
                <a:lnTo>
                  <a:pt x="494" y="520"/>
                </a:lnTo>
                <a:lnTo>
                  <a:pt x="494" y="560"/>
                </a:lnTo>
                <a:lnTo>
                  <a:pt x="440" y="560"/>
                </a:lnTo>
                <a:lnTo>
                  <a:pt x="440" y="520"/>
                </a:lnTo>
                <a:close/>
              </a:path>
            </a:pathLst>
          </a:custGeom>
          <a:solidFill>
            <a:schemeClr val="tx1"/>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5" name="Panel"/>
          <p:cNvSpPr/>
          <p:nvPr/>
        </p:nvSpPr>
        <p:spPr>
          <a:xfrm>
            <a:off x="4418501" y="1826454"/>
            <a:ext cx="1828800" cy="94650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2401" y="2104441"/>
            <a:ext cx="3810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Button" descr="&lt;Tags&gt;&lt;SMARTRESIZEANCHORS&gt;None,Absolute,None,Absolute&lt;/SMARTRESIZEANCHORS&gt;&lt;/Tags&gt;"/>
          <p:cNvSpPr/>
          <p:nvPr/>
        </p:nvSpPr>
        <p:spPr>
          <a:xfrm>
            <a:off x="4606274" y="3000551"/>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a:t>
            </a:r>
            <a:r>
              <a:rPr lang="ko-KR" altLang="en-US" sz="850" dirty="0">
                <a:solidFill>
                  <a:srgbClr val="FFFFFF"/>
                </a:solidFill>
                <a:latin typeface="Segoe UI" panose="020B0502040204020203" pitchFamily="34" charset="0"/>
                <a:cs typeface="Segoe UI" panose="020B0502040204020203" pitchFamily="34" charset="0"/>
              </a:rPr>
              <a:t>인</a:t>
            </a:r>
            <a:endParaRPr lang="en-US" sz="850" dirty="0">
              <a:solidFill>
                <a:srgbClr val="FFFFFF"/>
              </a:solidFill>
              <a:latin typeface="Segoe UI" panose="020B0502040204020203" pitchFamily="34" charset="0"/>
              <a:cs typeface="Segoe UI" panose="020B0502040204020203" pitchFamily="34" charset="0"/>
            </a:endParaRPr>
          </a:p>
        </p:txBody>
      </p:sp>
      <p:sp>
        <p:nvSpPr>
          <p:cNvPr id="93" name="Button" descr="&lt;Tags&gt;&lt;SMARTRESIZEANCHORS&gt;None,Absolute,None,Absolute&lt;/SMARTRESIZEANCHORS&gt;&lt;/Tags&gt;"/>
          <p:cNvSpPr/>
          <p:nvPr/>
        </p:nvSpPr>
        <p:spPr>
          <a:xfrm>
            <a:off x="5424973" y="2997606"/>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취</a:t>
            </a:r>
            <a:r>
              <a:rPr lang="ko-KR" altLang="en-US" sz="850" dirty="0">
                <a:solidFill>
                  <a:srgbClr val="FFFFFF"/>
                </a:solidFill>
                <a:latin typeface="Segoe UI" panose="020B0502040204020203" pitchFamily="34" charset="0"/>
                <a:cs typeface="Segoe UI" panose="020B0502040204020203" pitchFamily="34" charset="0"/>
              </a:rPr>
              <a:t>소</a:t>
            </a:r>
            <a:endParaRPr lang="en-US" sz="850" dirty="0">
              <a:solidFill>
                <a:srgbClr val="FFFFFF"/>
              </a:solidFill>
              <a:latin typeface="Segoe UI" panose="020B0502040204020203" pitchFamily="34" charset="0"/>
              <a:cs typeface="Segoe UI" panose="020B0502040204020203" pitchFamily="34" charset="0"/>
            </a:endParaRPr>
          </a:p>
        </p:txBody>
      </p:sp>
      <p:sp>
        <p:nvSpPr>
          <p:cNvPr id="94" name="Selection"/>
          <p:cNvSpPr>
            <a:spLocks noChangeAspect="1" noChangeArrowheads="1"/>
          </p:cNvSpPr>
          <p:nvPr/>
        </p:nvSpPr>
        <p:spPr bwMode="auto">
          <a:xfrm>
            <a:off x="4358474" y="2772954"/>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44799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분석 페이지</a:t>
            </a:r>
            <a:r>
              <a:rPr lang="en-US" altLang="ko-KR" dirty="0" smtClean="0"/>
              <a:t>(</a:t>
            </a:r>
            <a:r>
              <a:rPr lang="ko-KR" altLang="en-US" dirty="0" smtClean="0"/>
              <a:t>메</a:t>
            </a:r>
            <a:r>
              <a:rPr lang="ko-KR" altLang="en-US" dirty="0"/>
              <a:t>인</a:t>
            </a:r>
            <a:r>
              <a:rPr lang="en-US" altLang="ko-KR" dirty="0" smtClean="0"/>
              <a:t>) - 2</a:t>
            </a:r>
            <a:endParaRPr lang="ko-KR" altLang="en-US" dirty="0"/>
          </a:p>
        </p:txBody>
      </p:sp>
      <p:sp>
        <p:nvSpPr>
          <p:cNvPr id="3" name="텍스트 개체 틀 2"/>
          <p:cNvSpPr>
            <a:spLocks noGrp="1"/>
          </p:cNvSpPr>
          <p:nvPr>
            <p:ph type="body" sz="quarter" idx="11"/>
          </p:nvPr>
        </p:nvSpPr>
        <p:spPr/>
        <p:txBody>
          <a:bodyPr/>
          <a:lstStyle/>
          <a:p>
            <a:r>
              <a:rPr lang="ko-KR" altLang="en-US" dirty="0" smtClean="0"/>
              <a:t>분석</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a:t>
            </a:r>
            <a:r>
              <a:rPr lang="en-US" altLang="ko-KR" dirty="0" err="1" smtClean="0"/>
              <a:t>imgRecog</a:t>
            </a:r>
            <a:endParaRPr lang="ko-KR" altLang="en-US" dirty="0"/>
          </a:p>
        </p:txBody>
      </p:sp>
      <p:graphicFrame>
        <p:nvGraphicFramePr>
          <p:cNvPr id="5" name="표 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26003594"/>
              </p:ext>
            </p:extLst>
          </p:nvPr>
        </p:nvGraphicFramePr>
        <p:xfrm>
          <a:off x="8687157" y="476675"/>
          <a:ext cx="3383936" cy="4946471"/>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261429">
                  <a:extLst>
                    <a:ext uri="{9D8B030D-6E8A-4147-A177-3AD203B41FA5}">
                      <a16:colId xmlns="" xmlns:a16="http://schemas.microsoft.com/office/drawing/2014/main" val="2572474025"/>
                    </a:ext>
                  </a:extLst>
                </a:gridCol>
                <a:gridCol w="719303"/>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이미지에서 </a:t>
                      </a:r>
                      <a:r>
                        <a:rPr lang="en-US" altLang="ko-KR" sz="800" b="0" dirty="0" smtClean="0">
                          <a:solidFill>
                            <a:schemeClr val="tx1"/>
                          </a:solidFill>
                          <a:latin typeface="+mn-ea"/>
                          <a:ea typeface="+mn-ea"/>
                          <a:sym typeface="맑은 고딕"/>
                        </a:rPr>
                        <a:t>1</a:t>
                      </a:r>
                      <a:r>
                        <a:rPr lang="ko-KR" altLang="en-US" sz="800" b="0" dirty="0" smtClean="0">
                          <a:solidFill>
                            <a:schemeClr val="tx1"/>
                          </a:solidFill>
                          <a:latin typeface="+mn-ea"/>
                          <a:ea typeface="+mn-ea"/>
                          <a:sym typeface="맑은 고딕"/>
                        </a:rPr>
                        <a:t>글자를 </a:t>
                      </a:r>
                      <a:r>
                        <a:rPr lang="ko-KR" altLang="en-US" sz="800" b="0" dirty="0" err="1" smtClean="0">
                          <a:solidFill>
                            <a:schemeClr val="tx1"/>
                          </a:solidFill>
                          <a:latin typeface="+mn-ea"/>
                          <a:ea typeface="+mn-ea"/>
                          <a:sym typeface="맑은 고딕"/>
                        </a:rPr>
                        <a:t>캡쳐한</a:t>
                      </a:r>
                      <a:r>
                        <a:rPr lang="ko-KR" altLang="en-US" sz="800" b="0" dirty="0" smtClean="0">
                          <a:solidFill>
                            <a:schemeClr val="tx1"/>
                          </a:solidFill>
                          <a:latin typeface="+mn-ea"/>
                          <a:ea typeface="+mn-ea"/>
                          <a:sym typeface="맑은 고딕"/>
                        </a:rPr>
                        <a:t> 후 나타나는 결과 화면</a:t>
                      </a:r>
                      <a:r>
                        <a:rPr lang="en-US" altLang="ko-KR" sz="800" b="0" dirty="0" smtClean="0">
                          <a:solidFill>
                            <a:schemeClr val="tx1"/>
                          </a:solidFill>
                          <a:latin typeface="+mn-ea"/>
                          <a:ea typeface="+mn-ea"/>
                          <a:sym typeface="맑은 고딕"/>
                        </a:rPr>
                        <a:t>(POST)</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결과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err="1" smtClean="0">
                          <a:latin typeface="+mn-ea"/>
                          <a:ea typeface="+mn-ea"/>
                        </a:rPr>
                        <a:t>캡쳐화면에서</a:t>
                      </a:r>
                      <a:r>
                        <a:rPr lang="ko-KR" altLang="en-US" sz="850" b="0" baseline="0" dirty="0" smtClean="0">
                          <a:latin typeface="+mn-ea"/>
                          <a:ea typeface="+mn-ea"/>
                        </a:rPr>
                        <a:t> 전달받은 이미지 조각</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추출한 이미지 </a:t>
                      </a:r>
                      <a:r>
                        <a:rPr lang="ko-KR" altLang="en-US" sz="850" b="0" baseline="0" smtClean="0">
                          <a:latin typeface="+mn-ea"/>
                          <a:ea typeface="+mn-ea"/>
                        </a:rPr>
                        <a:t>조각의 폰트 </a:t>
                      </a:r>
                      <a:r>
                        <a:rPr lang="ko-KR" altLang="en-US" sz="850" b="0" baseline="0" dirty="0" smtClean="0">
                          <a:latin typeface="+mn-ea"/>
                          <a:ea typeface="+mn-ea"/>
                        </a:rPr>
                        <a:t>정보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추출한 이미지 조각의 배경 정보</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smtClean="0">
                          <a:latin typeface="+mn-ea"/>
                          <a:ea typeface="+mn-ea"/>
                        </a:rPr>
                        <a:t>폰트 </a:t>
                      </a:r>
                      <a:r>
                        <a:rPr lang="ko-KR" altLang="en-US" sz="850" b="0" baseline="0" dirty="0" smtClean="0">
                          <a:latin typeface="+mn-ea"/>
                          <a:ea typeface="+mn-ea"/>
                        </a:rPr>
                        <a:t>정보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smtClean="0">
                          <a:latin typeface="+mn-ea"/>
                          <a:ea typeface="+mn-ea"/>
                        </a:rPr>
                        <a:t>폰트명 </a:t>
                      </a:r>
                      <a:r>
                        <a:rPr lang="en-US" altLang="ko-KR" sz="850" b="0" baseline="0" dirty="0" smtClean="0">
                          <a:latin typeface="+mn-ea"/>
                          <a:ea typeface="+mn-ea"/>
                        </a:rPr>
                        <a:t>+ </a:t>
                      </a:r>
                      <a:r>
                        <a:rPr lang="ko-KR" altLang="en-US" sz="850" b="0" baseline="0" dirty="0" smtClean="0">
                          <a:latin typeface="+mn-ea"/>
                          <a:ea typeface="+mn-ea"/>
                        </a:rPr>
                        <a:t>회사</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smtClean="0">
                          <a:latin typeface="+mn-ea"/>
                          <a:ea typeface="+mn-ea"/>
                        </a:rPr>
                        <a:t>폰트 </a:t>
                      </a:r>
                      <a:r>
                        <a:rPr lang="ko-KR" altLang="en-US" sz="850" b="0" baseline="0" dirty="0" smtClean="0">
                          <a:latin typeface="+mn-ea"/>
                          <a:ea typeface="+mn-ea"/>
                        </a:rPr>
                        <a:t>샘플</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저작권 정보</a:t>
                      </a:r>
                      <a:r>
                        <a:rPr lang="en-US" altLang="ko-KR" sz="850" b="0" baseline="0" dirty="0" smtClean="0">
                          <a:latin typeface="+mn-ea"/>
                          <a:ea typeface="+mn-ea"/>
                        </a:rPr>
                        <a:t>(</a:t>
                      </a:r>
                      <a:r>
                        <a:rPr lang="ko-KR" altLang="en-US" sz="850" b="0" baseline="0" dirty="0" smtClean="0">
                          <a:latin typeface="+mn-ea"/>
                          <a:ea typeface="+mn-ea"/>
                        </a:rPr>
                        <a:t>매칭되는 정보를 이미지로 대체</a:t>
                      </a:r>
                      <a:r>
                        <a:rPr lang="en-US" altLang="ko-KR" sz="850" b="0" baseline="0" dirty="0" smtClean="0">
                          <a:latin typeface="+mn-ea"/>
                          <a:ea typeface="+mn-ea"/>
                        </a:rPr>
                        <a:t>)</a:t>
                      </a:r>
                    </a:p>
                    <a:p>
                      <a:pPr marL="171450" indent="-171450" algn="just" latinLnBrk="1">
                        <a:lnSpc>
                          <a:spcPct val="120000"/>
                        </a:lnSpc>
                        <a:buFont typeface="Arial" charset="0"/>
                        <a:buChar char="•"/>
                      </a:pPr>
                      <a:r>
                        <a:rPr lang="ko-KR" altLang="en-US" sz="850" b="0" baseline="0" dirty="0" smtClean="0">
                          <a:latin typeface="+mn-ea"/>
                          <a:ea typeface="+mn-ea"/>
                        </a:rPr>
                        <a:t>사용된 색상</a:t>
                      </a:r>
                      <a:r>
                        <a:rPr lang="en-US" altLang="ko-KR" sz="850" b="0" baseline="0" dirty="0" smtClean="0">
                          <a:latin typeface="+mn-ea"/>
                          <a:ea typeface="+mn-ea"/>
                        </a:rPr>
                        <a:t>(RGB)</a:t>
                      </a:r>
                    </a:p>
                    <a:p>
                      <a:pPr marL="0" indent="0" algn="just" latinLnBrk="1">
                        <a:lnSpc>
                          <a:spcPct val="120000"/>
                        </a:lnSpc>
                        <a:buFont typeface="Arial" charset="0"/>
                        <a:buNone/>
                      </a:pPr>
                      <a:r>
                        <a:rPr lang="ko-KR" altLang="en-US" sz="850" b="0" baseline="0" dirty="0" smtClean="0">
                          <a:latin typeface="+mn-ea"/>
                          <a:ea typeface="+mn-ea"/>
                        </a:rPr>
                        <a:t>배경 정보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사용된 색상</a:t>
                      </a:r>
                      <a:r>
                        <a:rPr lang="en-US" altLang="ko-KR" sz="850" b="0" baseline="0" dirty="0" smtClean="0">
                          <a:latin typeface="+mn-ea"/>
                          <a:ea typeface="+mn-ea"/>
                        </a:rPr>
                        <a:t>(RGB)</a:t>
                      </a: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err="1" smtClean="0">
                          <a:latin typeface="+mn-ea"/>
                          <a:ea typeface="+mn-ea"/>
                        </a:rPr>
                        <a:t>캡쳐</a:t>
                      </a:r>
                      <a:r>
                        <a:rPr lang="ko-KR" altLang="en-US" sz="850" b="0" dirty="0" smtClean="0">
                          <a:latin typeface="+mn-ea"/>
                          <a:ea typeface="+mn-ea"/>
                        </a:rPr>
                        <a:t> 버튼</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이미지를 다시 추출하는 버튼</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bl>
          </a:graphicData>
        </a:graphic>
      </p:graphicFrame>
      <p:sp>
        <p:nvSpPr>
          <p:cNvPr id="7" name="Image Background"/>
          <p:cNvSpPr>
            <a:spLocks/>
          </p:cNvSpPr>
          <p:nvPr/>
        </p:nvSpPr>
        <p:spPr>
          <a:xfrm>
            <a:off x="262558" y="1658866"/>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 name="Label"/>
          <p:cNvSpPr/>
          <p:nvPr/>
        </p:nvSpPr>
        <p:spPr>
          <a:xfrm>
            <a:off x="693285" y="5209158"/>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3" name="Label"/>
          <p:cNvSpPr/>
          <p:nvPr/>
        </p:nvSpPr>
        <p:spPr>
          <a:xfrm>
            <a:off x="6029366" y="4802897"/>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다</a:t>
            </a:r>
            <a:r>
              <a:rPr lang="ko-KR" altLang="en-US" sz="900" dirty="0">
                <a:solidFill>
                  <a:schemeClr val="bg1"/>
                </a:solidFill>
                <a:latin typeface="Segoe UI" panose="020B0502040204020203" pitchFamily="34" charset="0"/>
                <a:cs typeface="Segoe UI" panose="020B0502040204020203" pitchFamily="34" charset="0"/>
              </a:rPr>
              <a:t>시</a:t>
            </a:r>
            <a:r>
              <a:rPr lang="ko-KR" altLang="en-US" sz="900" dirty="0" smtClean="0">
                <a:solidFill>
                  <a:schemeClr val="bg1"/>
                </a:solidFill>
                <a:latin typeface="Segoe UI" panose="020B0502040204020203" pitchFamily="34" charset="0"/>
                <a:cs typeface="Segoe UI" panose="020B0502040204020203" pitchFamily="34" charset="0"/>
              </a:rPr>
              <a:t> </a:t>
            </a:r>
            <a:r>
              <a:rPr lang="ko-KR" altLang="en-US" sz="900" dirty="0" err="1" smtClean="0">
                <a:solidFill>
                  <a:schemeClr val="bg1"/>
                </a:solidFill>
                <a:latin typeface="Segoe UI" panose="020B0502040204020203" pitchFamily="34" charset="0"/>
                <a:cs typeface="Segoe UI" panose="020B0502040204020203" pitchFamily="34" charset="0"/>
              </a:rPr>
              <a:t>캡쳐하기</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8" name="Image Background"/>
          <p:cNvSpPr>
            <a:spLocks/>
          </p:cNvSpPr>
          <p:nvPr/>
        </p:nvSpPr>
        <p:spPr>
          <a:xfrm>
            <a:off x="1348897" y="1660997"/>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0" name="Image Background"/>
          <p:cNvSpPr>
            <a:spLocks/>
          </p:cNvSpPr>
          <p:nvPr/>
        </p:nvSpPr>
        <p:spPr>
          <a:xfrm>
            <a:off x="262558" y="3258765"/>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cxnSp>
        <p:nvCxnSpPr>
          <p:cNvPr id="27" name="꺾인 연결선 26"/>
          <p:cNvCxnSpPr>
            <a:stCxn id="22" idx="3"/>
            <a:endCxn id="59" idx="1"/>
          </p:cNvCxnSpPr>
          <p:nvPr/>
        </p:nvCxnSpPr>
        <p:spPr>
          <a:xfrm flipV="1">
            <a:off x="2282835" y="3775113"/>
            <a:ext cx="500003" cy="2247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Box" descr="&lt;SmartSettings&gt;&lt;SmartResize anchorLeft=&quot;Absolute&quot; anchorTop=&quot;Absolute&quot; anchorRight=&quot;Absolute&quot; anchorBottom=&quot;Absolute&quot; /&gt;&lt;/SmartSettings&gt;"/>
          <p:cNvSpPr/>
          <p:nvPr>
            <p:custDataLst>
              <p:tags r:id="rId1"/>
            </p:custDataLst>
          </p:nvPr>
        </p:nvSpPr>
        <p:spPr>
          <a:xfrm>
            <a:off x="2941772" y="2092112"/>
            <a:ext cx="810317" cy="320905"/>
          </a:xfrm>
          <a:prstGeom prst="roundRect">
            <a:avLst>
              <a:gd name="adj" fmla="val 3078"/>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en-US" sz="900" b="1" noProof="1" smtClean="0">
                <a:solidFill>
                  <a:srgbClr val="5F5F5F"/>
                </a:solidFill>
                <a:latin typeface="Segoe UI" panose="020B0502040204020203" pitchFamily="34" charset="0"/>
                <a:cs typeface="Segoe UI" panose="020B0502040204020203" pitchFamily="34" charset="0"/>
              </a:rPr>
              <a:t>3</a:t>
            </a:r>
            <a:r>
              <a:rPr lang="en-US" sz="900" b="1" noProof="1" smtClean="0">
                <a:solidFill>
                  <a:srgbClr val="5F5F5F"/>
                </a:solidFill>
                <a:latin typeface="Segoe UI" panose="020B0502040204020203" pitchFamily="34" charset="0"/>
                <a:cs typeface="Segoe UI" panose="020B0502040204020203" pitchFamily="34" charset="0"/>
              </a:rPr>
              <a:t>. </a:t>
            </a:r>
            <a:r>
              <a:rPr lang="ko-KR" altLang="en-US" sz="900" b="1" noProof="1" smtClean="0">
                <a:solidFill>
                  <a:srgbClr val="5F5F5F"/>
                </a:solidFill>
                <a:latin typeface="Segoe UI" panose="020B0502040204020203" pitchFamily="34" charset="0"/>
                <a:cs typeface="Segoe UI" panose="020B0502040204020203" pitchFamily="34" charset="0"/>
              </a:rPr>
              <a:t>이미</a:t>
            </a:r>
            <a:r>
              <a:rPr lang="ko-KR" altLang="en-US" sz="900" b="1" noProof="1">
                <a:solidFill>
                  <a:srgbClr val="5F5F5F"/>
                </a:solidFill>
                <a:latin typeface="Segoe UI" panose="020B0502040204020203" pitchFamily="34" charset="0"/>
                <a:cs typeface="Segoe UI" panose="020B0502040204020203" pitchFamily="34" charset="0"/>
              </a:rPr>
              <a:t>지</a:t>
            </a:r>
            <a:endParaRPr lang="en-US" sz="900" b="1" noProof="1" smtClean="0">
              <a:solidFill>
                <a:srgbClr val="5F5F5F"/>
              </a:solidFill>
              <a:latin typeface="Segoe UI" panose="020B0502040204020203" pitchFamily="34" charset="0"/>
              <a:cs typeface="Segoe UI" panose="020B0502040204020203" pitchFamily="34" charset="0"/>
            </a:endParaRPr>
          </a:p>
        </p:txBody>
      </p:sp>
      <p:sp>
        <p:nvSpPr>
          <p:cNvPr id="45" name="Find"/>
          <p:cNvSpPr>
            <a:spLocks noChangeAspect="1" noEditPoints="1"/>
          </p:cNvSpPr>
          <p:nvPr/>
        </p:nvSpPr>
        <p:spPr bwMode="auto">
          <a:xfrm>
            <a:off x="1636746" y="2258048"/>
            <a:ext cx="358240" cy="288000"/>
          </a:xfrm>
          <a:custGeom>
            <a:avLst/>
            <a:gdLst>
              <a:gd name="T0" fmla="*/ 109 w 667"/>
              <a:gd name="T1" fmla="*/ 65 h 533"/>
              <a:gd name="T2" fmla="*/ 96 w 667"/>
              <a:gd name="T3" fmla="*/ 82 h 533"/>
              <a:gd name="T4" fmla="*/ 69 w 667"/>
              <a:gd name="T5" fmla="*/ 135 h 533"/>
              <a:gd name="T6" fmla="*/ 0 w 667"/>
              <a:gd name="T7" fmla="*/ 400 h 533"/>
              <a:gd name="T8" fmla="*/ 267 w 667"/>
              <a:gd name="T9" fmla="*/ 405 h 533"/>
              <a:gd name="T10" fmla="*/ 401 w 667"/>
              <a:gd name="T11" fmla="*/ 405 h 533"/>
              <a:gd name="T12" fmla="*/ 667 w 667"/>
              <a:gd name="T13" fmla="*/ 400 h 533"/>
              <a:gd name="T14" fmla="*/ 601 w 667"/>
              <a:gd name="T15" fmla="*/ 135 h 533"/>
              <a:gd name="T16" fmla="*/ 573 w 667"/>
              <a:gd name="T17" fmla="*/ 82 h 533"/>
              <a:gd name="T18" fmla="*/ 558 w 667"/>
              <a:gd name="T19" fmla="*/ 65 h 533"/>
              <a:gd name="T20" fmla="*/ 400 w 667"/>
              <a:gd name="T21" fmla="*/ 80 h 533"/>
              <a:gd name="T22" fmla="*/ 388 w 667"/>
              <a:gd name="T23" fmla="*/ 127 h 533"/>
              <a:gd name="T24" fmla="*/ 282 w 667"/>
              <a:gd name="T25" fmla="*/ 127 h 533"/>
              <a:gd name="T26" fmla="*/ 267 w 667"/>
              <a:gd name="T27" fmla="*/ 80 h 533"/>
              <a:gd name="T28" fmla="*/ 187 w 667"/>
              <a:gd name="T29" fmla="*/ 27 h 533"/>
              <a:gd name="T30" fmla="*/ 240 w 667"/>
              <a:gd name="T31" fmla="*/ 83 h 533"/>
              <a:gd name="T32" fmla="*/ 138 w 667"/>
              <a:gd name="T33" fmla="*/ 60 h 533"/>
              <a:gd name="T34" fmla="*/ 480 w 667"/>
              <a:gd name="T35" fmla="*/ 27 h 533"/>
              <a:gd name="T36" fmla="*/ 498 w 667"/>
              <a:gd name="T37" fmla="*/ 56 h 533"/>
              <a:gd name="T38" fmla="*/ 427 w 667"/>
              <a:gd name="T39" fmla="*/ 80 h 533"/>
              <a:gd name="T40" fmla="*/ 173 w 667"/>
              <a:gd name="T41" fmla="*/ 82 h 533"/>
              <a:gd name="T42" fmla="*/ 262 w 667"/>
              <a:gd name="T43" fmla="*/ 144 h 533"/>
              <a:gd name="T44" fmla="*/ 295 w 667"/>
              <a:gd name="T45" fmla="*/ 149 h 533"/>
              <a:gd name="T46" fmla="*/ 335 w 667"/>
              <a:gd name="T47" fmla="*/ 135 h 533"/>
              <a:gd name="T48" fmla="*/ 375 w 667"/>
              <a:gd name="T49" fmla="*/ 149 h 533"/>
              <a:gd name="T50" fmla="*/ 395 w 667"/>
              <a:gd name="T51" fmla="*/ 153 h 533"/>
              <a:gd name="T52" fmla="*/ 434 w 667"/>
              <a:gd name="T53" fmla="*/ 115 h 533"/>
              <a:gd name="T54" fmla="*/ 538 w 667"/>
              <a:gd name="T55" fmla="*/ 90 h 533"/>
              <a:gd name="T56" fmla="*/ 576 w 667"/>
              <a:gd name="T57" fmla="*/ 143 h 533"/>
              <a:gd name="T58" fmla="*/ 617 w 667"/>
              <a:gd name="T59" fmla="*/ 296 h 533"/>
              <a:gd name="T60" fmla="*/ 406 w 667"/>
              <a:gd name="T61" fmla="*/ 363 h 533"/>
              <a:gd name="T62" fmla="*/ 334 w 667"/>
              <a:gd name="T63" fmla="*/ 400 h 533"/>
              <a:gd name="T64" fmla="*/ 262 w 667"/>
              <a:gd name="T65" fmla="*/ 362 h 533"/>
              <a:gd name="T66" fmla="*/ 53 w 667"/>
              <a:gd name="T67" fmla="*/ 294 h 533"/>
              <a:gd name="T68" fmla="*/ 95 w 667"/>
              <a:gd name="T69" fmla="*/ 143 h 533"/>
              <a:gd name="T70" fmla="*/ 173 w 667"/>
              <a:gd name="T71" fmla="*/ 83 h 533"/>
              <a:gd name="T72" fmla="*/ 334 w 667"/>
              <a:gd name="T73" fmla="*/ 267 h 533"/>
              <a:gd name="T74" fmla="*/ 334 w 667"/>
              <a:gd name="T75" fmla="*/ 373 h 533"/>
              <a:gd name="T76" fmla="*/ 334 w 667"/>
              <a:gd name="T77" fmla="*/ 267 h 533"/>
              <a:gd name="T78" fmla="*/ 240 w 667"/>
              <a:gd name="T79" fmla="*/ 400 h 533"/>
              <a:gd name="T80" fmla="*/ 27 w 667"/>
              <a:gd name="T81" fmla="*/ 400 h 533"/>
              <a:gd name="T82" fmla="*/ 134 w 667"/>
              <a:gd name="T83" fmla="*/ 293 h 533"/>
              <a:gd name="T84" fmla="*/ 360 w 667"/>
              <a:gd name="T85" fmla="*/ 320 h 533"/>
              <a:gd name="T86" fmla="*/ 307 w 667"/>
              <a:gd name="T87" fmla="*/ 320 h 533"/>
              <a:gd name="T88" fmla="*/ 534 w 667"/>
              <a:gd name="T89" fmla="*/ 293 h 533"/>
              <a:gd name="T90" fmla="*/ 640 w 667"/>
              <a:gd name="T91" fmla="*/ 400 h 533"/>
              <a:gd name="T92" fmla="*/ 427 w 667"/>
              <a:gd name="T93" fmla="*/ 400 h 533"/>
              <a:gd name="T94" fmla="*/ 66 w 667"/>
              <a:gd name="T95" fmla="*/ 386 h 533"/>
              <a:gd name="T96" fmla="*/ 54 w 667"/>
              <a:gd name="T97" fmla="*/ 400 h 533"/>
              <a:gd name="T98" fmla="*/ 147 w 667"/>
              <a:gd name="T99" fmla="*/ 467 h 533"/>
              <a:gd name="T100" fmla="*/ 80 w 667"/>
              <a:gd name="T101" fmla="*/ 400 h 533"/>
              <a:gd name="T102" fmla="*/ 479 w 667"/>
              <a:gd name="T103" fmla="*/ 386 h 533"/>
              <a:gd name="T104" fmla="*/ 467 w 667"/>
              <a:gd name="T105" fmla="*/ 400 h 533"/>
              <a:gd name="T106" fmla="*/ 561 w 667"/>
              <a:gd name="T107" fmla="*/ 467 h 533"/>
              <a:gd name="T108" fmla="*/ 494 w 667"/>
              <a:gd name="T109" fmla="*/ 40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7" h="533">
                <a:moveTo>
                  <a:pt x="187" y="0"/>
                </a:moveTo>
                <a:cubicBezTo>
                  <a:pt x="148" y="0"/>
                  <a:pt x="115" y="28"/>
                  <a:pt x="109" y="65"/>
                </a:cubicBezTo>
                <a:cubicBezTo>
                  <a:pt x="108" y="68"/>
                  <a:pt x="108" y="70"/>
                  <a:pt x="108" y="73"/>
                </a:cubicBezTo>
                <a:cubicBezTo>
                  <a:pt x="103" y="76"/>
                  <a:pt x="100" y="79"/>
                  <a:pt x="96" y="82"/>
                </a:cubicBezTo>
                <a:cubicBezTo>
                  <a:pt x="81" y="98"/>
                  <a:pt x="74" y="118"/>
                  <a:pt x="69" y="135"/>
                </a:cubicBezTo>
                <a:cubicBezTo>
                  <a:pt x="69" y="135"/>
                  <a:pt x="69" y="135"/>
                  <a:pt x="69" y="135"/>
                </a:cubicBezTo>
                <a:cubicBezTo>
                  <a:pt x="52" y="188"/>
                  <a:pt x="21" y="314"/>
                  <a:pt x="14" y="343"/>
                </a:cubicBezTo>
                <a:cubicBezTo>
                  <a:pt x="5" y="360"/>
                  <a:pt x="0" y="379"/>
                  <a:pt x="0" y="400"/>
                </a:cubicBezTo>
                <a:cubicBezTo>
                  <a:pt x="0" y="473"/>
                  <a:pt x="60" y="533"/>
                  <a:pt x="134" y="533"/>
                </a:cubicBezTo>
                <a:cubicBezTo>
                  <a:pt x="206" y="533"/>
                  <a:pt x="264" y="476"/>
                  <a:pt x="267" y="405"/>
                </a:cubicBezTo>
                <a:cubicBezTo>
                  <a:pt x="282" y="416"/>
                  <a:pt x="304" y="427"/>
                  <a:pt x="334" y="427"/>
                </a:cubicBezTo>
                <a:cubicBezTo>
                  <a:pt x="364" y="427"/>
                  <a:pt x="386" y="416"/>
                  <a:pt x="401" y="405"/>
                </a:cubicBezTo>
                <a:cubicBezTo>
                  <a:pt x="404" y="476"/>
                  <a:pt x="462" y="533"/>
                  <a:pt x="534" y="533"/>
                </a:cubicBezTo>
                <a:cubicBezTo>
                  <a:pt x="607" y="533"/>
                  <a:pt x="667" y="473"/>
                  <a:pt x="667" y="400"/>
                </a:cubicBezTo>
                <a:cubicBezTo>
                  <a:pt x="667" y="385"/>
                  <a:pt x="665" y="371"/>
                  <a:pt x="660" y="357"/>
                </a:cubicBezTo>
                <a:cubicBezTo>
                  <a:pt x="658" y="348"/>
                  <a:pt x="618" y="192"/>
                  <a:pt x="601" y="135"/>
                </a:cubicBezTo>
                <a:lnTo>
                  <a:pt x="601" y="135"/>
                </a:lnTo>
                <a:cubicBezTo>
                  <a:pt x="596" y="118"/>
                  <a:pt x="589" y="98"/>
                  <a:pt x="573" y="82"/>
                </a:cubicBezTo>
                <a:cubicBezTo>
                  <a:pt x="569" y="79"/>
                  <a:pt x="565" y="75"/>
                  <a:pt x="560" y="72"/>
                </a:cubicBezTo>
                <a:cubicBezTo>
                  <a:pt x="559" y="69"/>
                  <a:pt x="559" y="67"/>
                  <a:pt x="558" y="65"/>
                </a:cubicBezTo>
                <a:cubicBezTo>
                  <a:pt x="552" y="28"/>
                  <a:pt x="519" y="0"/>
                  <a:pt x="480" y="0"/>
                </a:cubicBezTo>
                <a:cubicBezTo>
                  <a:pt x="436" y="0"/>
                  <a:pt x="400" y="36"/>
                  <a:pt x="400" y="80"/>
                </a:cubicBezTo>
                <a:cubicBezTo>
                  <a:pt x="400" y="90"/>
                  <a:pt x="402" y="99"/>
                  <a:pt x="405" y="108"/>
                </a:cubicBezTo>
                <a:cubicBezTo>
                  <a:pt x="400" y="115"/>
                  <a:pt x="394" y="121"/>
                  <a:pt x="388" y="127"/>
                </a:cubicBezTo>
                <a:cubicBezTo>
                  <a:pt x="373" y="115"/>
                  <a:pt x="355" y="108"/>
                  <a:pt x="335" y="108"/>
                </a:cubicBezTo>
                <a:cubicBezTo>
                  <a:pt x="316" y="108"/>
                  <a:pt x="297" y="115"/>
                  <a:pt x="282" y="127"/>
                </a:cubicBezTo>
                <a:cubicBezTo>
                  <a:pt x="275" y="121"/>
                  <a:pt x="268" y="112"/>
                  <a:pt x="263" y="106"/>
                </a:cubicBezTo>
                <a:cubicBezTo>
                  <a:pt x="266" y="98"/>
                  <a:pt x="267" y="89"/>
                  <a:pt x="267" y="80"/>
                </a:cubicBezTo>
                <a:cubicBezTo>
                  <a:pt x="267" y="36"/>
                  <a:pt x="231" y="0"/>
                  <a:pt x="187" y="0"/>
                </a:cubicBezTo>
                <a:close/>
                <a:moveTo>
                  <a:pt x="187" y="27"/>
                </a:moveTo>
                <a:cubicBezTo>
                  <a:pt x="217" y="27"/>
                  <a:pt x="240" y="50"/>
                  <a:pt x="240" y="80"/>
                </a:cubicBezTo>
                <a:cubicBezTo>
                  <a:pt x="240" y="81"/>
                  <a:pt x="240" y="82"/>
                  <a:pt x="240" y="83"/>
                </a:cubicBezTo>
                <a:cubicBezTo>
                  <a:pt x="223" y="69"/>
                  <a:pt x="201" y="56"/>
                  <a:pt x="173" y="56"/>
                </a:cubicBezTo>
                <a:cubicBezTo>
                  <a:pt x="160" y="56"/>
                  <a:pt x="148" y="57"/>
                  <a:pt x="138" y="60"/>
                </a:cubicBezTo>
                <a:cubicBezTo>
                  <a:pt x="145" y="40"/>
                  <a:pt x="164" y="27"/>
                  <a:pt x="187" y="27"/>
                </a:cubicBezTo>
                <a:close/>
                <a:moveTo>
                  <a:pt x="480" y="27"/>
                </a:moveTo>
                <a:cubicBezTo>
                  <a:pt x="503" y="27"/>
                  <a:pt x="522" y="40"/>
                  <a:pt x="529" y="59"/>
                </a:cubicBezTo>
                <a:cubicBezTo>
                  <a:pt x="520" y="57"/>
                  <a:pt x="510" y="56"/>
                  <a:pt x="498" y="56"/>
                </a:cubicBezTo>
                <a:cubicBezTo>
                  <a:pt x="468" y="56"/>
                  <a:pt x="445" y="70"/>
                  <a:pt x="428" y="85"/>
                </a:cubicBezTo>
                <a:cubicBezTo>
                  <a:pt x="427" y="83"/>
                  <a:pt x="427" y="82"/>
                  <a:pt x="427" y="80"/>
                </a:cubicBezTo>
                <a:cubicBezTo>
                  <a:pt x="427" y="50"/>
                  <a:pt x="450" y="27"/>
                  <a:pt x="480" y="27"/>
                </a:cubicBezTo>
                <a:close/>
                <a:moveTo>
                  <a:pt x="173" y="82"/>
                </a:moveTo>
                <a:cubicBezTo>
                  <a:pt x="199" y="82"/>
                  <a:pt x="218" y="97"/>
                  <a:pt x="233" y="113"/>
                </a:cubicBezTo>
                <a:cubicBezTo>
                  <a:pt x="244" y="125"/>
                  <a:pt x="252" y="133"/>
                  <a:pt x="262" y="144"/>
                </a:cubicBezTo>
                <a:cubicBezTo>
                  <a:pt x="266" y="148"/>
                  <a:pt x="269" y="151"/>
                  <a:pt x="275" y="153"/>
                </a:cubicBezTo>
                <a:cubicBezTo>
                  <a:pt x="282" y="155"/>
                  <a:pt x="290" y="153"/>
                  <a:pt x="295" y="149"/>
                </a:cubicBezTo>
                <a:lnTo>
                  <a:pt x="296" y="149"/>
                </a:lnTo>
                <a:cubicBezTo>
                  <a:pt x="305" y="141"/>
                  <a:pt x="321" y="135"/>
                  <a:pt x="335" y="135"/>
                </a:cubicBezTo>
                <a:cubicBezTo>
                  <a:pt x="349" y="135"/>
                  <a:pt x="364" y="140"/>
                  <a:pt x="375" y="149"/>
                </a:cubicBezTo>
                <a:lnTo>
                  <a:pt x="375" y="149"/>
                </a:lnTo>
                <a:lnTo>
                  <a:pt x="375" y="149"/>
                </a:lnTo>
                <a:cubicBezTo>
                  <a:pt x="380" y="153"/>
                  <a:pt x="389" y="155"/>
                  <a:pt x="395" y="153"/>
                </a:cubicBezTo>
                <a:cubicBezTo>
                  <a:pt x="401" y="151"/>
                  <a:pt x="404" y="148"/>
                  <a:pt x="408" y="144"/>
                </a:cubicBezTo>
                <a:cubicBezTo>
                  <a:pt x="418" y="134"/>
                  <a:pt x="427" y="124"/>
                  <a:pt x="434" y="115"/>
                </a:cubicBezTo>
                <a:cubicBezTo>
                  <a:pt x="450" y="98"/>
                  <a:pt x="470" y="83"/>
                  <a:pt x="498" y="83"/>
                </a:cubicBezTo>
                <a:cubicBezTo>
                  <a:pt x="516" y="83"/>
                  <a:pt x="528" y="85"/>
                  <a:pt x="538" y="90"/>
                </a:cubicBezTo>
                <a:cubicBezTo>
                  <a:pt x="544" y="93"/>
                  <a:pt x="549" y="97"/>
                  <a:pt x="554" y="101"/>
                </a:cubicBezTo>
                <a:cubicBezTo>
                  <a:pt x="565" y="112"/>
                  <a:pt x="571" y="127"/>
                  <a:pt x="576" y="143"/>
                </a:cubicBezTo>
                <a:cubicBezTo>
                  <a:pt x="576" y="143"/>
                  <a:pt x="576" y="143"/>
                  <a:pt x="576" y="143"/>
                </a:cubicBezTo>
                <a:cubicBezTo>
                  <a:pt x="586" y="177"/>
                  <a:pt x="603" y="242"/>
                  <a:pt x="617" y="296"/>
                </a:cubicBezTo>
                <a:cubicBezTo>
                  <a:pt x="594" y="277"/>
                  <a:pt x="565" y="267"/>
                  <a:pt x="534" y="267"/>
                </a:cubicBezTo>
                <a:cubicBezTo>
                  <a:pt x="473" y="267"/>
                  <a:pt x="422" y="307"/>
                  <a:pt x="406" y="363"/>
                </a:cubicBezTo>
                <a:cubicBezTo>
                  <a:pt x="405" y="363"/>
                  <a:pt x="404" y="364"/>
                  <a:pt x="403" y="365"/>
                </a:cubicBezTo>
                <a:cubicBezTo>
                  <a:pt x="403" y="365"/>
                  <a:pt x="386" y="400"/>
                  <a:pt x="334" y="400"/>
                </a:cubicBezTo>
                <a:cubicBezTo>
                  <a:pt x="281" y="400"/>
                  <a:pt x="264" y="365"/>
                  <a:pt x="264" y="365"/>
                </a:cubicBezTo>
                <a:cubicBezTo>
                  <a:pt x="264" y="364"/>
                  <a:pt x="263" y="363"/>
                  <a:pt x="262" y="362"/>
                </a:cubicBezTo>
                <a:cubicBezTo>
                  <a:pt x="245" y="307"/>
                  <a:pt x="194" y="267"/>
                  <a:pt x="134" y="267"/>
                </a:cubicBezTo>
                <a:cubicBezTo>
                  <a:pt x="104" y="267"/>
                  <a:pt x="76" y="277"/>
                  <a:pt x="53" y="294"/>
                </a:cubicBezTo>
                <a:cubicBezTo>
                  <a:pt x="67" y="240"/>
                  <a:pt x="84" y="176"/>
                  <a:pt x="95" y="143"/>
                </a:cubicBezTo>
                <a:lnTo>
                  <a:pt x="95" y="143"/>
                </a:lnTo>
                <a:cubicBezTo>
                  <a:pt x="99" y="127"/>
                  <a:pt x="105" y="112"/>
                  <a:pt x="115" y="101"/>
                </a:cubicBezTo>
                <a:cubicBezTo>
                  <a:pt x="126" y="91"/>
                  <a:pt x="142" y="83"/>
                  <a:pt x="173" y="83"/>
                </a:cubicBezTo>
                <a:lnTo>
                  <a:pt x="173" y="82"/>
                </a:lnTo>
                <a:close/>
                <a:moveTo>
                  <a:pt x="334" y="267"/>
                </a:moveTo>
                <a:cubicBezTo>
                  <a:pt x="304" y="267"/>
                  <a:pt x="280" y="291"/>
                  <a:pt x="280" y="320"/>
                </a:cubicBezTo>
                <a:cubicBezTo>
                  <a:pt x="280" y="349"/>
                  <a:pt x="304" y="373"/>
                  <a:pt x="334" y="373"/>
                </a:cubicBezTo>
                <a:cubicBezTo>
                  <a:pt x="363" y="373"/>
                  <a:pt x="387" y="349"/>
                  <a:pt x="387" y="320"/>
                </a:cubicBezTo>
                <a:cubicBezTo>
                  <a:pt x="387" y="291"/>
                  <a:pt x="363" y="267"/>
                  <a:pt x="334" y="267"/>
                </a:cubicBezTo>
                <a:close/>
                <a:moveTo>
                  <a:pt x="134" y="293"/>
                </a:moveTo>
                <a:cubicBezTo>
                  <a:pt x="193" y="293"/>
                  <a:pt x="240" y="341"/>
                  <a:pt x="240" y="400"/>
                </a:cubicBezTo>
                <a:cubicBezTo>
                  <a:pt x="240" y="459"/>
                  <a:pt x="193" y="507"/>
                  <a:pt x="134" y="507"/>
                </a:cubicBezTo>
                <a:cubicBezTo>
                  <a:pt x="75" y="507"/>
                  <a:pt x="27" y="459"/>
                  <a:pt x="27" y="400"/>
                </a:cubicBezTo>
                <a:cubicBezTo>
                  <a:pt x="27" y="382"/>
                  <a:pt x="33" y="365"/>
                  <a:pt x="39" y="351"/>
                </a:cubicBezTo>
                <a:cubicBezTo>
                  <a:pt x="56" y="317"/>
                  <a:pt x="92" y="293"/>
                  <a:pt x="134" y="293"/>
                </a:cubicBezTo>
                <a:close/>
                <a:moveTo>
                  <a:pt x="334" y="293"/>
                </a:moveTo>
                <a:cubicBezTo>
                  <a:pt x="349" y="293"/>
                  <a:pt x="360" y="305"/>
                  <a:pt x="360" y="320"/>
                </a:cubicBezTo>
                <a:cubicBezTo>
                  <a:pt x="360" y="335"/>
                  <a:pt x="349" y="347"/>
                  <a:pt x="334" y="347"/>
                </a:cubicBezTo>
                <a:cubicBezTo>
                  <a:pt x="319" y="347"/>
                  <a:pt x="307" y="335"/>
                  <a:pt x="307" y="320"/>
                </a:cubicBezTo>
                <a:cubicBezTo>
                  <a:pt x="307" y="305"/>
                  <a:pt x="319" y="293"/>
                  <a:pt x="334" y="293"/>
                </a:cubicBezTo>
                <a:close/>
                <a:moveTo>
                  <a:pt x="534" y="293"/>
                </a:moveTo>
                <a:cubicBezTo>
                  <a:pt x="580" y="293"/>
                  <a:pt x="620" y="323"/>
                  <a:pt x="634" y="364"/>
                </a:cubicBezTo>
                <a:cubicBezTo>
                  <a:pt x="640" y="377"/>
                  <a:pt x="640" y="389"/>
                  <a:pt x="640" y="400"/>
                </a:cubicBezTo>
                <a:cubicBezTo>
                  <a:pt x="640" y="459"/>
                  <a:pt x="593" y="507"/>
                  <a:pt x="534" y="507"/>
                </a:cubicBezTo>
                <a:cubicBezTo>
                  <a:pt x="475" y="507"/>
                  <a:pt x="427" y="459"/>
                  <a:pt x="427" y="400"/>
                </a:cubicBezTo>
                <a:cubicBezTo>
                  <a:pt x="427" y="341"/>
                  <a:pt x="475" y="293"/>
                  <a:pt x="534" y="293"/>
                </a:cubicBezTo>
                <a:close/>
                <a:moveTo>
                  <a:pt x="66" y="386"/>
                </a:moveTo>
                <a:cubicBezTo>
                  <a:pt x="65" y="386"/>
                  <a:pt x="65" y="386"/>
                  <a:pt x="64" y="387"/>
                </a:cubicBezTo>
                <a:cubicBezTo>
                  <a:pt x="58" y="388"/>
                  <a:pt x="54" y="394"/>
                  <a:pt x="54" y="400"/>
                </a:cubicBezTo>
                <a:cubicBezTo>
                  <a:pt x="54" y="444"/>
                  <a:pt x="89" y="480"/>
                  <a:pt x="134" y="480"/>
                </a:cubicBezTo>
                <a:cubicBezTo>
                  <a:pt x="141" y="480"/>
                  <a:pt x="147" y="474"/>
                  <a:pt x="147" y="467"/>
                </a:cubicBezTo>
                <a:cubicBezTo>
                  <a:pt x="147" y="460"/>
                  <a:pt x="141" y="453"/>
                  <a:pt x="134" y="453"/>
                </a:cubicBezTo>
                <a:cubicBezTo>
                  <a:pt x="103" y="453"/>
                  <a:pt x="80" y="430"/>
                  <a:pt x="80" y="400"/>
                </a:cubicBezTo>
                <a:cubicBezTo>
                  <a:pt x="81" y="392"/>
                  <a:pt x="73" y="386"/>
                  <a:pt x="66" y="386"/>
                </a:cubicBezTo>
                <a:close/>
                <a:moveTo>
                  <a:pt x="479" y="386"/>
                </a:moveTo>
                <a:cubicBezTo>
                  <a:pt x="479" y="386"/>
                  <a:pt x="478" y="386"/>
                  <a:pt x="478" y="387"/>
                </a:cubicBezTo>
                <a:cubicBezTo>
                  <a:pt x="472" y="388"/>
                  <a:pt x="467" y="394"/>
                  <a:pt x="467" y="400"/>
                </a:cubicBezTo>
                <a:cubicBezTo>
                  <a:pt x="467" y="444"/>
                  <a:pt x="503" y="480"/>
                  <a:pt x="547" y="480"/>
                </a:cubicBezTo>
                <a:cubicBezTo>
                  <a:pt x="554" y="480"/>
                  <a:pt x="561" y="474"/>
                  <a:pt x="561" y="467"/>
                </a:cubicBezTo>
                <a:cubicBezTo>
                  <a:pt x="561" y="460"/>
                  <a:pt x="554" y="453"/>
                  <a:pt x="547" y="453"/>
                </a:cubicBezTo>
                <a:cubicBezTo>
                  <a:pt x="517" y="453"/>
                  <a:pt x="494" y="430"/>
                  <a:pt x="494" y="400"/>
                </a:cubicBezTo>
                <a:cubicBezTo>
                  <a:pt x="494" y="392"/>
                  <a:pt x="487" y="386"/>
                  <a:pt x="479" y="386"/>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Like"/>
          <p:cNvSpPr>
            <a:spLocks noChangeAspect="1" noEditPoints="1"/>
          </p:cNvSpPr>
          <p:nvPr/>
        </p:nvSpPr>
        <p:spPr bwMode="auto">
          <a:xfrm>
            <a:off x="566443" y="3855816"/>
            <a:ext cx="326168" cy="288000"/>
          </a:xfrm>
          <a:custGeom>
            <a:avLst/>
            <a:gdLst>
              <a:gd name="T0" fmla="*/ 174 w 614"/>
              <a:gd name="T1" fmla="*/ 0 h 538"/>
              <a:gd name="T2" fmla="*/ 0 w 614"/>
              <a:gd name="T3" fmla="*/ 174 h 538"/>
              <a:gd name="T4" fmla="*/ 299 w 614"/>
              <a:gd name="T5" fmla="*/ 531 h 538"/>
              <a:gd name="T6" fmla="*/ 307 w 614"/>
              <a:gd name="T7" fmla="*/ 538 h 538"/>
              <a:gd name="T8" fmla="*/ 315 w 614"/>
              <a:gd name="T9" fmla="*/ 531 h 538"/>
              <a:gd name="T10" fmla="*/ 614 w 614"/>
              <a:gd name="T11" fmla="*/ 174 h 538"/>
              <a:gd name="T12" fmla="*/ 440 w 614"/>
              <a:gd name="T13" fmla="*/ 0 h 538"/>
              <a:gd name="T14" fmla="*/ 307 w 614"/>
              <a:gd name="T15" fmla="*/ 65 h 538"/>
              <a:gd name="T16" fmla="*/ 174 w 614"/>
              <a:gd name="T17" fmla="*/ 0 h 538"/>
              <a:gd name="T18" fmla="*/ 174 w 614"/>
              <a:gd name="T19" fmla="*/ 27 h 538"/>
              <a:gd name="T20" fmla="*/ 296 w 614"/>
              <a:gd name="T21" fmla="*/ 93 h 538"/>
              <a:gd name="T22" fmla="*/ 307 w 614"/>
              <a:gd name="T23" fmla="*/ 110 h 538"/>
              <a:gd name="T24" fmla="*/ 318 w 614"/>
              <a:gd name="T25" fmla="*/ 93 h 538"/>
              <a:gd name="T26" fmla="*/ 440 w 614"/>
              <a:gd name="T27" fmla="*/ 27 h 538"/>
              <a:gd name="T28" fmla="*/ 587 w 614"/>
              <a:gd name="T29" fmla="*/ 174 h 538"/>
              <a:gd name="T30" fmla="*/ 307 w 614"/>
              <a:gd name="T31" fmla="*/ 504 h 538"/>
              <a:gd name="T32" fmla="*/ 27 w 614"/>
              <a:gd name="T33" fmla="*/ 174 h 538"/>
              <a:gd name="T34" fmla="*/ 174 w 614"/>
              <a:gd name="T35" fmla="*/ 2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4" h="538">
                <a:moveTo>
                  <a:pt x="174" y="0"/>
                </a:moveTo>
                <a:cubicBezTo>
                  <a:pt x="78" y="0"/>
                  <a:pt x="0" y="78"/>
                  <a:pt x="0" y="174"/>
                </a:cubicBezTo>
                <a:cubicBezTo>
                  <a:pt x="0" y="371"/>
                  <a:pt x="223" y="468"/>
                  <a:pt x="299" y="531"/>
                </a:cubicBezTo>
                <a:lnTo>
                  <a:pt x="307" y="538"/>
                </a:lnTo>
                <a:lnTo>
                  <a:pt x="315" y="531"/>
                </a:lnTo>
                <a:cubicBezTo>
                  <a:pt x="391" y="468"/>
                  <a:pt x="614" y="371"/>
                  <a:pt x="614" y="174"/>
                </a:cubicBezTo>
                <a:cubicBezTo>
                  <a:pt x="614" y="78"/>
                  <a:pt x="536" y="0"/>
                  <a:pt x="440" y="0"/>
                </a:cubicBezTo>
                <a:cubicBezTo>
                  <a:pt x="386" y="0"/>
                  <a:pt x="339" y="26"/>
                  <a:pt x="307" y="65"/>
                </a:cubicBezTo>
                <a:cubicBezTo>
                  <a:pt x="275" y="26"/>
                  <a:pt x="228" y="0"/>
                  <a:pt x="174" y="0"/>
                </a:cubicBezTo>
                <a:close/>
                <a:moveTo>
                  <a:pt x="174" y="27"/>
                </a:moveTo>
                <a:cubicBezTo>
                  <a:pt x="225" y="27"/>
                  <a:pt x="269" y="53"/>
                  <a:pt x="296" y="93"/>
                </a:cubicBezTo>
                <a:lnTo>
                  <a:pt x="307" y="110"/>
                </a:lnTo>
                <a:lnTo>
                  <a:pt x="318" y="93"/>
                </a:lnTo>
                <a:cubicBezTo>
                  <a:pt x="344" y="53"/>
                  <a:pt x="389" y="27"/>
                  <a:pt x="440" y="27"/>
                </a:cubicBezTo>
                <a:cubicBezTo>
                  <a:pt x="521" y="27"/>
                  <a:pt x="587" y="93"/>
                  <a:pt x="587" y="174"/>
                </a:cubicBezTo>
                <a:cubicBezTo>
                  <a:pt x="587" y="346"/>
                  <a:pt x="395" y="435"/>
                  <a:pt x="307" y="504"/>
                </a:cubicBezTo>
                <a:cubicBezTo>
                  <a:pt x="219" y="435"/>
                  <a:pt x="27" y="346"/>
                  <a:pt x="27" y="174"/>
                </a:cubicBezTo>
                <a:cubicBezTo>
                  <a:pt x="27" y="93"/>
                  <a:pt x="92" y="27"/>
                  <a:pt x="174"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Gift"/>
          <p:cNvSpPr>
            <a:spLocks noChangeAspect="1" noEditPoints="1"/>
          </p:cNvSpPr>
          <p:nvPr/>
        </p:nvSpPr>
        <p:spPr bwMode="auto">
          <a:xfrm>
            <a:off x="586983" y="2255917"/>
            <a:ext cx="285088" cy="288000"/>
          </a:xfrm>
          <a:custGeom>
            <a:avLst/>
            <a:gdLst>
              <a:gd name="T0" fmla="*/ 95 w 640"/>
              <a:gd name="T1" fmla="*/ 23 h 640"/>
              <a:gd name="T2" fmla="*/ 124 w 640"/>
              <a:gd name="T3" fmla="*/ 147 h 640"/>
              <a:gd name="T4" fmla="*/ 0 w 640"/>
              <a:gd name="T5" fmla="*/ 160 h 640"/>
              <a:gd name="T6" fmla="*/ 27 w 640"/>
              <a:gd name="T7" fmla="*/ 307 h 640"/>
              <a:gd name="T8" fmla="*/ 614 w 640"/>
              <a:gd name="T9" fmla="*/ 640 h 640"/>
              <a:gd name="T10" fmla="*/ 640 w 640"/>
              <a:gd name="T11" fmla="*/ 307 h 640"/>
              <a:gd name="T12" fmla="*/ 492 w 640"/>
              <a:gd name="T13" fmla="*/ 160 h 640"/>
              <a:gd name="T14" fmla="*/ 560 w 640"/>
              <a:gd name="T15" fmla="*/ 67 h 640"/>
              <a:gd name="T16" fmla="*/ 489 w 640"/>
              <a:gd name="T17" fmla="*/ 0 h 640"/>
              <a:gd name="T18" fmla="*/ 387 w 640"/>
              <a:gd name="T19" fmla="*/ 80 h 640"/>
              <a:gd name="T20" fmla="*/ 320 w 640"/>
              <a:gd name="T21" fmla="*/ 147 h 640"/>
              <a:gd name="T22" fmla="*/ 254 w 640"/>
              <a:gd name="T23" fmla="*/ 80 h 640"/>
              <a:gd name="T24" fmla="*/ 151 w 640"/>
              <a:gd name="T25" fmla="*/ 0 h 640"/>
              <a:gd name="T26" fmla="*/ 197 w 640"/>
              <a:gd name="T27" fmla="*/ 46 h 640"/>
              <a:gd name="T28" fmla="*/ 265 w 640"/>
              <a:gd name="T29" fmla="*/ 146 h 640"/>
              <a:gd name="T30" fmla="*/ 214 w 640"/>
              <a:gd name="T31" fmla="*/ 147 h 640"/>
              <a:gd name="T32" fmla="*/ 107 w 640"/>
              <a:gd name="T33" fmla="*/ 67 h 640"/>
              <a:gd name="T34" fmla="*/ 151 w 640"/>
              <a:gd name="T35" fmla="*/ 27 h 640"/>
              <a:gd name="T36" fmla="*/ 525 w 640"/>
              <a:gd name="T37" fmla="*/ 40 h 640"/>
              <a:gd name="T38" fmla="*/ 501 w 640"/>
              <a:gd name="T39" fmla="*/ 125 h 640"/>
              <a:gd name="T40" fmla="*/ 375 w 640"/>
              <a:gd name="T41" fmla="*/ 147 h 640"/>
              <a:gd name="T42" fmla="*/ 410 w 640"/>
              <a:gd name="T43" fmla="*/ 94 h 640"/>
              <a:gd name="T44" fmla="*/ 489 w 640"/>
              <a:gd name="T45" fmla="*/ 27 h 640"/>
              <a:gd name="T46" fmla="*/ 240 w 640"/>
              <a:gd name="T47" fmla="*/ 187 h 640"/>
              <a:gd name="T48" fmla="*/ 27 w 640"/>
              <a:gd name="T49" fmla="*/ 280 h 640"/>
              <a:gd name="T50" fmla="*/ 267 w 640"/>
              <a:gd name="T51" fmla="*/ 187 h 640"/>
              <a:gd name="T52" fmla="*/ 374 w 640"/>
              <a:gd name="T53" fmla="*/ 614 h 640"/>
              <a:gd name="T54" fmla="*/ 267 w 640"/>
              <a:gd name="T55" fmla="*/ 187 h 640"/>
              <a:gd name="T56" fmla="*/ 614 w 640"/>
              <a:gd name="T57" fmla="*/ 187 h 640"/>
              <a:gd name="T58" fmla="*/ 400 w 640"/>
              <a:gd name="T59" fmla="*/ 280 h 640"/>
              <a:gd name="T60" fmla="*/ 54 w 640"/>
              <a:gd name="T61" fmla="*/ 307 h 640"/>
              <a:gd name="T62" fmla="*/ 240 w 640"/>
              <a:gd name="T63" fmla="*/ 614 h 640"/>
              <a:gd name="T64" fmla="*/ 54 w 640"/>
              <a:gd name="T65" fmla="*/ 307 h 640"/>
              <a:gd name="T66" fmla="*/ 587 w 640"/>
              <a:gd name="T67" fmla="*/ 307 h 640"/>
              <a:gd name="T68" fmla="*/ 400 w 640"/>
              <a:gd name="T69" fmla="*/ 61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640">
                <a:moveTo>
                  <a:pt x="151" y="0"/>
                </a:moveTo>
                <a:cubicBezTo>
                  <a:pt x="126" y="0"/>
                  <a:pt x="106" y="9"/>
                  <a:pt x="95" y="23"/>
                </a:cubicBezTo>
                <a:cubicBezTo>
                  <a:pt x="84" y="36"/>
                  <a:pt x="80" y="53"/>
                  <a:pt x="80" y="67"/>
                </a:cubicBezTo>
                <a:cubicBezTo>
                  <a:pt x="80" y="101"/>
                  <a:pt x="99" y="129"/>
                  <a:pt x="124" y="147"/>
                </a:cubicBezTo>
                <a:cubicBezTo>
                  <a:pt x="132" y="152"/>
                  <a:pt x="140" y="157"/>
                  <a:pt x="149" y="160"/>
                </a:cubicBezTo>
                <a:lnTo>
                  <a:pt x="0" y="160"/>
                </a:lnTo>
                <a:lnTo>
                  <a:pt x="0" y="307"/>
                </a:lnTo>
                <a:lnTo>
                  <a:pt x="27" y="307"/>
                </a:lnTo>
                <a:lnTo>
                  <a:pt x="27" y="640"/>
                </a:lnTo>
                <a:lnTo>
                  <a:pt x="614" y="640"/>
                </a:lnTo>
                <a:lnTo>
                  <a:pt x="614" y="307"/>
                </a:lnTo>
                <a:lnTo>
                  <a:pt x="640" y="307"/>
                </a:lnTo>
                <a:lnTo>
                  <a:pt x="640" y="160"/>
                </a:lnTo>
                <a:lnTo>
                  <a:pt x="492" y="160"/>
                </a:lnTo>
                <a:cubicBezTo>
                  <a:pt x="501" y="157"/>
                  <a:pt x="509" y="152"/>
                  <a:pt x="517" y="147"/>
                </a:cubicBezTo>
                <a:cubicBezTo>
                  <a:pt x="542" y="129"/>
                  <a:pt x="560" y="101"/>
                  <a:pt x="560" y="67"/>
                </a:cubicBezTo>
                <a:cubicBezTo>
                  <a:pt x="560" y="53"/>
                  <a:pt x="557" y="36"/>
                  <a:pt x="546" y="23"/>
                </a:cubicBezTo>
                <a:cubicBezTo>
                  <a:pt x="534" y="9"/>
                  <a:pt x="515" y="0"/>
                  <a:pt x="489" y="0"/>
                </a:cubicBezTo>
                <a:cubicBezTo>
                  <a:pt x="463" y="0"/>
                  <a:pt x="442" y="12"/>
                  <a:pt x="425" y="27"/>
                </a:cubicBezTo>
                <a:cubicBezTo>
                  <a:pt x="409" y="43"/>
                  <a:pt x="398" y="62"/>
                  <a:pt x="387" y="80"/>
                </a:cubicBezTo>
                <a:cubicBezTo>
                  <a:pt x="376" y="99"/>
                  <a:pt x="366" y="117"/>
                  <a:pt x="356" y="129"/>
                </a:cubicBezTo>
                <a:cubicBezTo>
                  <a:pt x="345" y="141"/>
                  <a:pt x="335" y="147"/>
                  <a:pt x="320" y="147"/>
                </a:cubicBezTo>
                <a:cubicBezTo>
                  <a:pt x="306" y="147"/>
                  <a:pt x="296" y="141"/>
                  <a:pt x="285" y="129"/>
                </a:cubicBezTo>
                <a:cubicBezTo>
                  <a:pt x="274" y="117"/>
                  <a:pt x="265" y="99"/>
                  <a:pt x="254" y="80"/>
                </a:cubicBezTo>
                <a:cubicBezTo>
                  <a:pt x="243" y="62"/>
                  <a:pt x="231" y="43"/>
                  <a:pt x="215" y="27"/>
                </a:cubicBezTo>
                <a:cubicBezTo>
                  <a:pt x="199" y="12"/>
                  <a:pt x="178" y="0"/>
                  <a:pt x="151" y="0"/>
                </a:cubicBezTo>
                <a:close/>
                <a:moveTo>
                  <a:pt x="151" y="27"/>
                </a:moveTo>
                <a:cubicBezTo>
                  <a:pt x="171" y="27"/>
                  <a:pt x="184" y="34"/>
                  <a:pt x="197" y="46"/>
                </a:cubicBezTo>
                <a:cubicBezTo>
                  <a:pt x="209" y="58"/>
                  <a:pt x="220" y="76"/>
                  <a:pt x="231" y="94"/>
                </a:cubicBezTo>
                <a:cubicBezTo>
                  <a:pt x="241" y="112"/>
                  <a:pt x="252" y="131"/>
                  <a:pt x="265" y="146"/>
                </a:cubicBezTo>
                <a:cubicBezTo>
                  <a:pt x="266" y="147"/>
                  <a:pt x="266" y="147"/>
                  <a:pt x="266" y="147"/>
                </a:cubicBezTo>
                <a:lnTo>
                  <a:pt x="214" y="147"/>
                </a:lnTo>
                <a:cubicBezTo>
                  <a:pt x="187" y="147"/>
                  <a:pt x="159" y="139"/>
                  <a:pt x="139" y="125"/>
                </a:cubicBezTo>
                <a:cubicBezTo>
                  <a:pt x="119" y="111"/>
                  <a:pt x="107" y="92"/>
                  <a:pt x="107" y="67"/>
                </a:cubicBezTo>
                <a:cubicBezTo>
                  <a:pt x="107" y="57"/>
                  <a:pt x="110" y="47"/>
                  <a:pt x="116" y="40"/>
                </a:cubicBezTo>
                <a:cubicBezTo>
                  <a:pt x="121" y="33"/>
                  <a:pt x="131" y="27"/>
                  <a:pt x="151" y="27"/>
                </a:cubicBezTo>
                <a:close/>
                <a:moveTo>
                  <a:pt x="489" y="27"/>
                </a:moveTo>
                <a:cubicBezTo>
                  <a:pt x="510" y="27"/>
                  <a:pt x="519" y="33"/>
                  <a:pt x="525" y="40"/>
                </a:cubicBezTo>
                <a:cubicBezTo>
                  <a:pt x="531" y="47"/>
                  <a:pt x="534" y="57"/>
                  <a:pt x="534" y="67"/>
                </a:cubicBezTo>
                <a:cubicBezTo>
                  <a:pt x="534" y="92"/>
                  <a:pt x="521" y="111"/>
                  <a:pt x="501" y="125"/>
                </a:cubicBezTo>
                <a:cubicBezTo>
                  <a:pt x="482" y="139"/>
                  <a:pt x="454" y="147"/>
                  <a:pt x="427" y="147"/>
                </a:cubicBezTo>
                <a:lnTo>
                  <a:pt x="375" y="147"/>
                </a:lnTo>
                <a:cubicBezTo>
                  <a:pt x="375" y="147"/>
                  <a:pt x="375" y="147"/>
                  <a:pt x="376" y="146"/>
                </a:cubicBezTo>
                <a:cubicBezTo>
                  <a:pt x="389" y="131"/>
                  <a:pt x="399" y="112"/>
                  <a:pt x="410" y="94"/>
                </a:cubicBezTo>
                <a:cubicBezTo>
                  <a:pt x="421" y="76"/>
                  <a:pt x="431" y="58"/>
                  <a:pt x="444" y="46"/>
                </a:cubicBezTo>
                <a:cubicBezTo>
                  <a:pt x="456" y="34"/>
                  <a:pt x="470" y="27"/>
                  <a:pt x="489" y="27"/>
                </a:cubicBezTo>
                <a:close/>
                <a:moveTo>
                  <a:pt x="27" y="187"/>
                </a:moveTo>
                <a:lnTo>
                  <a:pt x="240" y="187"/>
                </a:lnTo>
                <a:lnTo>
                  <a:pt x="240" y="280"/>
                </a:lnTo>
                <a:lnTo>
                  <a:pt x="27" y="280"/>
                </a:lnTo>
                <a:lnTo>
                  <a:pt x="27" y="187"/>
                </a:lnTo>
                <a:close/>
                <a:moveTo>
                  <a:pt x="267" y="187"/>
                </a:moveTo>
                <a:lnTo>
                  <a:pt x="374" y="187"/>
                </a:lnTo>
                <a:cubicBezTo>
                  <a:pt x="374" y="329"/>
                  <a:pt x="374" y="471"/>
                  <a:pt x="374" y="614"/>
                </a:cubicBezTo>
                <a:lnTo>
                  <a:pt x="267" y="614"/>
                </a:lnTo>
                <a:cubicBezTo>
                  <a:pt x="267" y="471"/>
                  <a:pt x="267" y="329"/>
                  <a:pt x="267" y="187"/>
                </a:cubicBezTo>
                <a:close/>
                <a:moveTo>
                  <a:pt x="400" y="187"/>
                </a:moveTo>
                <a:lnTo>
                  <a:pt x="614" y="187"/>
                </a:lnTo>
                <a:lnTo>
                  <a:pt x="614" y="280"/>
                </a:lnTo>
                <a:lnTo>
                  <a:pt x="400" y="280"/>
                </a:lnTo>
                <a:lnTo>
                  <a:pt x="400" y="187"/>
                </a:lnTo>
                <a:close/>
                <a:moveTo>
                  <a:pt x="54" y="307"/>
                </a:moveTo>
                <a:lnTo>
                  <a:pt x="240" y="307"/>
                </a:lnTo>
                <a:lnTo>
                  <a:pt x="240" y="614"/>
                </a:lnTo>
                <a:lnTo>
                  <a:pt x="54" y="614"/>
                </a:lnTo>
                <a:lnTo>
                  <a:pt x="54" y="307"/>
                </a:lnTo>
                <a:close/>
                <a:moveTo>
                  <a:pt x="400" y="307"/>
                </a:moveTo>
                <a:lnTo>
                  <a:pt x="587" y="307"/>
                </a:lnTo>
                <a:lnTo>
                  <a:pt x="587" y="614"/>
                </a:lnTo>
                <a:lnTo>
                  <a:pt x="400" y="614"/>
                </a:lnTo>
                <a:lnTo>
                  <a:pt x="400" y="30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grpSp>
        <p:nvGrpSpPr>
          <p:cNvPr id="57" name="그룹 56"/>
          <p:cNvGrpSpPr/>
          <p:nvPr/>
        </p:nvGrpSpPr>
        <p:grpSpPr>
          <a:xfrm>
            <a:off x="1348896" y="3258764"/>
            <a:ext cx="933939" cy="1482102"/>
            <a:chOff x="1348896" y="3258764"/>
            <a:chExt cx="933939" cy="1482102"/>
          </a:xfrm>
        </p:grpSpPr>
        <p:sp>
          <p:nvSpPr>
            <p:cNvPr id="22"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6" name="TextBox 55"/>
            <p:cNvSpPr txBox="1"/>
            <p:nvPr/>
          </p:nvSpPr>
          <p:spPr>
            <a:xfrm>
              <a:off x="1491829" y="3429000"/>
              <a:ext cx="642937" cy="253916"/>
            </a:xfrm>
            <a:prstGeom prst="rect">
              <a:avLst/>
            </a:prstGeom>
            <a:noFill/>
          </p:spPr>
          <p:txBody>
            <a:bodyPr wrap="square" rtlCol="0">
              <a:spAutoFit/>
            </a:bodyPr>
            <a:lstStyle/>
            <a:p>
              <a:pPr algn="ctr"/>
              <a:r>
                <a:rPr lang="ko-KR" altLang="en-US" sz="1050" dirty="0" smtClean="0"/>
                <a:t>이미지</a:t>
              </a:r>
              <a:endParaRPr lang="ko-KR" altLang="en-US" sz="1050" dirty="0"/>
            </a:p>
          </p:txBody>
        </p:sp>
      </p:grpSp>
      <p:grpSp>
        <p:nvGrpSpPr>
          <p:cNvPr id="58" name="그룹 57"/>
          <p:cNvGrpSpPr/>
          <p:nvPr/>
        </p:nvGrpSpPr>
        <p:grpSpPr>
          <a:xfrm>
            <a:off x="2782838" y="1929062"/>
            <a:ext cx="2326559" cy="3692102"/>
            <a:chOff x="1348896" y="3258764"/>
            <a:chExt cx="933939" cy="1482102"/>
          </a:xfrm>
        </p:grpSpPr>
        <p:sp>
          <p:nvSpPr>
            <p:cNvPr id="59"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6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1" name="TextBox 60"/>
            <p:cNvSpPr txBox="1"/>
            <p:nvPr/>
          </p:nvSpPr>
          <p:spPr>
            <a:xfrm>
              <a:off x="1491829" y="3429000"/>
              <a:ext cx="642937" cy="210034"/>
            </a:xfrm>
            <a:prstGeom prst="rect">
              <a:avLst/>
            </a:prstGeom>
            <a:noFill/>
          </p:spPr>
          <p:txBody>
            <a:bodyPr wrap="square" rtlCol="0">
              <a:spAutoFit/>
            </a:bodyPr>
            <a:lstStyle/>
            <a:p>
              <a:pPr algn="ctr"/>
              <a:r>
                <a:rPr lang="ko-KR" altLang="en-US" sz="2800" dirty="0" smtClean="0"/>
                <a:t>이미지</a:t>
              </a:r>
              <a:endParaRPr lang="ko-KR" altLang="en-US" sz="2800" dirty="0"/>
            </a:p>
          </p:txBody>
        </p:sp>
      </p:grpSp>
      <p:sp>
        <p:nvSpPr>
          <p:cNvPr id="55" name="Panel"/>
          <p:cNvSpPr/>
          <p:nvPr/>
        </p:nvSpPr>
        <p:spPr>
          <a:xfrm>
            <a:off x="5324822" y="1929862"/>
            <a:ext cx="2570584" cy="257925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pic>
        <p:nvPicPr>
          <p:cNvPr id="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401" y="2104441"/>
            <a:ext cx="3810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523401" y="2566887"/>
            <a:ext cx="2155981" cy="1115690"/>
          </a:xfrm>
          <a:prstGeom prst="rect">
            <a:avLst/>
          </a:prstGeom>
          <a:noFill/>
        </p:spPr>
        <p:txBody>
          <a:bodyPr wrap="square" rtlCol="0">
            <a:spAutoFit/>
          </a:bodyPr>
          <a:lstStyle/>
          <a:p>
            <a:r>
              <a:rPr lang="ko-KR" altLang="en-US" sz="1400" smtClean="0"/>
              <a:t>폰트</a:t>
            </a:r>
            <a:endParaRPr lang="en-US" altLang="ko-KR" sz="1400" dirty="0" smtClean="0"/>
          </a:p>
          <a:p>
            <a:pPr marL="171450" indent="-171450">
              <a:buFont typeface="Arial" charset="0"/>
              <a:buChar char="•"/>
            </a:pPr>
            <a:r>
              <a:rPr lang="ko-KR" altLang="en-US" sz="1050" dirty="0" smtClean="0"/>
              <a:t>서체 </a:t>
            </a:r>
            <a:r>
              <a:rPr lang="en-US" altLang="ko-KR" sz="1050" dirty="0" smtClean="0"/>
              <a:t>: </a:t>
            </a:r>
            <a:r>
              <a:rPr lang="ko-KR" altLang="en-US" sz="1050" dirty="0" smtClean="0"/>
              <a:t>맑은 고딕</a:t>
            </a:r>
            <a:endParaRPr lang="en-US" altLang="ko-KR" sz="1050" dirty="0" smtClean="0"/>
          </a:p>
          <a:p>
            <a:pPr marL="171450" indent="-171450">
              <a:buFont typeface="Arial" charset="0"/>
              <a:buChar char="•"/>
            </a:pPr>
            <a:r>
              <a:rPr lang="ko-KR" altLang="en-US" sz="1050" dirty="0" smtClean="0"/>
              <a:t>회사 </a:t>
            </a:r>
            <a:r>
              <a:rPr lang="en-US" altLang="ko-KR" sz="1050" dirty="0" smtClean="0"/>
              <a:t>: </a:t>
            </a:r>
          </a:p>
          <a:p>
            <a:pPr marL="171450" indent="-171450">
              <a:buFont typeface="Arial" charset="0"/>
              <a:buChar char="•"/>
            </a:pPr>
            <a:r>
              <a:rPr lang="ko-KR" altLang="en-US" sz="1050" dirty="0" smtClean="0"/>
              <a:t>저작권 정보</a:t>
            </a:r>
            <a:endParaRPr lang="en-US" altLang="ko-KR" sz="1050" dirty="0" smtClean="0"/>
          </a:p>
          <a:p>
            <a:r>
              <a:rPr lang="ko-KR" altLang="en-US" sz="1050" dirty="0" smtClean="0"/>
              <a:t>무료 라이선스</a:t>
            </a:r>
            <a:r>
              <a:rPr lang="en-US" altLang="ko-KR" sz="1050" dirty="0" smtClean="0"/>
              <a:t>, …</a:t>
            </a:r>
          </a:p>
          <a:p>
            <a:pPr marL="171450" indent="-171450">
              <a:buFont typeface="Arial" charset="0"/>
              <a:buChar char="•"/>
            </a:pPr>
            <a:r>
              <a:rPr lang="ko-KR" altLang="en-US" sz="1050" dirty="0" smtClean="0"/>
              <a:t>색상 </a:t>
            </a:r>
            <a:r>
              <a:rPr lang="en-US" altLang="ko-KR" sz="1050" dirty="0" smtClean="0"/>
              <a:t>: #000000</a:t>
            </a:r>
          </a:p>
        </p:txBody>
      </p:sp>
      <p:sp>
        <p:nvSpPr>
          <p:cNvPr id="63" name="TextBox 62"/>
          <p:cNvSpPr txBox="1"/>
          <p:nvPr/>
        </p:nvSpPr>
        <p:spPr>
          <a:xfrm>
            <a:off x="5532123" y="3775113"/>
            <a:ext cx="2155981" cy="469359"/>
          </a:xfrm>
          <a:prstGeom prst="rect">
            <a:avLst/>
          </a:prstGeom>
          <a:noFill/>
        </p:spPr>
        <p:txBody>
          <a:bodyPr wrap="square" rtlCol="0">
            <a:spAutoFit/>
          </a:bodyPr>
          <a:lstStyle/>
          <a:p>
            <a:r>
              <a:rPr lang="ko-KR" altLang="en-US" sz="1400" dirty="0" smtClean="0"/>
              <a:t>배경</a:t>
            </a:r>
            <a:endParaRPr lang="en-US" altLang="ko-KR" sz="1400" dirty="0" smtClean="0"/>
          </a:p>
          <a:p>
            <a:pPr marL="171450" indent="-171450">
              <a:buFont typeface="Arial" charset="0"/>
              <a:buChar char="•"/>
            </a:pPr>
            <a:r>
              <a:rPr lang="ko-KR" altLang="en-US" sz="1050" dirty="0" smtClean="0"/>
              <a:t>색상 </a:t>
            </a:r>
            <a:r>
              <a:rPr lang="en-US" altLang="ko-KR" sz="1050" dirty="0" smtClean="0"/>
              <a:t>: #444444</a:t>
            </a:r>
          </a:p>
        </p:txBody>
      </p:sp>
      <p:sp>
        <p:nvSpPr>
          <p:cNvPr id="66" name="Selection"/>
          <p:cNvSpPr>
            <a:spLocks noChangeAspect="1" noChangeArrowheads="1"/>
          </p:cNvSpPr>
          <p:nvPr/>
        </p:nvSpPr>
        <p:spPr bwMode="auto">
          <a:xfrm>
            <a:off x="5231110" y="171797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67" name="Selection"/>
          <p:cNvSpPr>
            <a:spLocks noChangeAspect="1" noChangeArrowheads="1"/>
          </p:cNvSpPr>
          <p:nvPr/>
        </p:nvSpPr>
        <p:spPr bwMode="auto">
          <a:xfrm>
            <a:off x="5787101" y="4577266"/>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55057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err="1" smtClean="0"/>
              <a:t>아카이</a:t>
            </a:r>
            <a:r>
              <a:rPr lang="ko-KR" altLang="en-US" dirty="0" err="1"/>
              <a:t>브</a:t>
            </a:r>
            <a:r>
              <a:rPr lang="ko-KR" altLang="en-US" dirty="0" smtClean="0"/>
              <a:t> 페이지</a:t>
            </a:r>
            <a:r>
              <a:rPr lang="en-US" altLang="ko-KR" dirty="0" smtClean="0"/>
              <a:t>(</a:t>
            </a:r>
            <a:r>
              <a:rPr lang="ko-KR" altLang="en-US" dirty="0" smtClean="0"/>
              <a:t>메</a:t>
            </a:r>
            <a:r>
              <a:rPr lang="ko-KR" altLang="en-US" dirty="0"/>
              <a:t>인</a:t>
            </a:r>
            <a:r>
              <a:rPr lang="en-US" altLang="ko-KR" dirty="0" smtClean="0"/>
              <a:t>) - 1</a:t>
            </a:r>
            <a:endParaRPr lang="ko-KR" altLang="en-US" dirty="0"/>
          </a:p>
        </p:txBody>
      </p:sp>
      <p:sp>
        <p:nvSpPr>
          <p:cNvPr id="6" name="텍스트 개체 틀 5"/>
          <p:cNvSpPr>
            <a:spLocks noGrp="1"/>
          </p:cNvSpPr>
          <p:nvPr>
            <p:ph type="body" sz="quarter" idx="11"/>
          </p:nvPr>
        </p:nvSpPr>
        <p:spPr/>
        <p:txBody>
          <a:bodyPr/>
          <a:lstStyle/>
          <a:p>
            <a:r>
              <a:rPr lang="ko-KR" altLang="en-US" dirty="0" smtClean="0"/>
              <a:t>템플릿</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localhost:8080/archive</a:t>
            </a:r>
            <a:endParaRPr lang="ko-KR" altLang="en-US" dirty="0"/>
          </a:p>
        </p:txBody>
      </p:sp>
      <p:grpSp>
        <p:nvGrpSpPr>
          <p:cNvPr id="8" name="Image"/>
          <p:cNvGrpSpPr>
            <a:grpSpLocks/>
          </p:cNvGrpSpPr>
          <p:nvPr/>
        </p:nvGrpSpPr>
        <p:grpSpPr bwMode="auto">
          <a:xfrm>
            <a:off x="3778002" y="1628800"/>
            <a:ext cx="864096" cy="1152128"/>
            <a:chOff x="508000" y="1397000"/>
            <a:chExt cx="1008112" cy="1008112"/>
          </a:xfrm>
        </p:grpSpPr>
        <p:sp>
          <p:nvSpPr>
            <p:cNvPr id="9"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추천 폰트 </a:t>
              </a:r>
              <a:r>
                <a:rPr lang="en-US" altLang="ko-KR" sz="900" dirty="0" smtClean="0">
                  <a:solidFill>
                    <a:srgbClr val="5F5F5F"/>
                  </a:solidFill>
                  <a:latin typeface="Segoe UI" panose="020B0502040204020203" pitchFamily="34" charset="0"/>
                  <a:cs typeface="Segoe UI" panose="020B0502040204020203" pitchFamily="34" charset="0"/>
                </a:rPr>
                <a:t>1</a:t>
              </a:r>
              <a:endParaRPr lang="en-US" sz="900" dirty="0">
                <a:solidFill>
                  <a:srgbClr val="5F5F5F"/>
                </a:solidFill>
                <a:latin typeface="Segoe UI" panose="020B0502040204020203" pitchFamily="34" charset="0"/>
                <a:cs typeface="Segoe UI" panose="020B0502040204020203" pitchFamily="34" charset="0"/>
              </a:endParaRPr>
            </a:p>
          </p:txBody>
        </p:sp>
        <p:sp>
          <p:nvSpPr>
            <p:cNvPr id="10"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2" name="Image"/>
          <p:cNvGrpSpPr>
            <a:grpSpLocks/>
          </p:cNvGrpSpPr>
          <p:nvPr/>
        </p:nvGrpSpPr>
        <p:grpSpPr bwMode="auto">
          <a:xfrm>
            <a:off x="4930130" y="1628800"/>
            <a:ext cx="864096" cy="1152128"/>
            <a:chOff x="508000" y="1397000"/>
            <a:chExt cx="1008112" cy="1008112"/>
          </a:xfrm>
        </p:grpSpPr>
        <p:sp>
          <p:nvSpPr>
            <p:cNvPr id="13"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추천 폰트</a:t>
              </a:r>
              <a:r>
                <a:rPr lang="en-US" altLang="ko-KR" sz="900" smtClean="0">
                  <a:solidFill>
                    <a:srgbClr val="5F5F5F"/>
                  </a:solidFill>
                  <a:latin typeface="Segoe UI" panose="020B0502040204020203" pitchFamily="34" charset="0"/>
                  <a:cs typeface="Segoe UI" panose="020B0502040204020203" pitchFamily="34" charset="0"/>
                </a:rPr>
                <a:t> </a:t>
              </a:r>
              <a:r>
                <a:rPr lang="en-US" altLang="ko-KR" sz="900" dirty="0" smtClean="0">
                  <a:solidFill>
                    <a:srgbClr val="5F5F5F"/>
                  </a:solidFill>
                  <a:latin typeface="Segoe UI" panose="020B0502040204020203" pitchFamily="34" charset="0"/>
                  <a:cs typeface="Segoe UI" panose="020B0502040204020203" pitchFamily="34" charset="0"/>
                </a:rPr>
                <a:t>2</a:t>
              </a:r>
              <a:endParaRPr lang="en-US" sz="900" dirty="0">
                <a:solidFill>
                  <a:srgbClr val="5F5F5F"/>
                </a:solidFill>
                <a:latin typeface="Segoe UI" panose="020B0502040204020203" pitchFamily="34" charset="0"/>
                <a:cs typeface="Segoe UI" panose="020B0502040204020203" pitchFamily="34" charset="0"/>
              </a:endParaRPr>
            </a:p>
          </p:txBody>
        </p:sp>
        <p:sp>
          <p:nvSpPr>
            <p:cNvPr id="15"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0" name="Image"/>
          <p:cNvGrpSpPr>
            <a:grpSpLocks/>
          </p:cNvGrpSpPr>
          <p:nvPr/>
        </p:nvGrpSpPr>
        <p:grpSpPr bwMode="auto">
          <a:xfrm>
            <a:off x="6082258" y="1628298"/>
            <a:ext cx="864096" cy="1152128"/>
            <a:chOff x="508000" y="1397000"/>
            <a:chExt cx="1008112" cy="1008112"/>
          </a:xfrm>
        </p:grpSpPr>
        <p:sp>
          <p:nvSpPr>
            <p:cNvPr id="21"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2"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추천 폰트 </a:t>
              </a:r>
              <a:r>
                <a:rPr lang="en-US" altLang="ko-KR" sz="900" dirty="0" smtClean="0">
                  <a:solidFill>
                    <a:srgbClr val="5F5F5F"/>
                  </a:solidFill>
                  <a:latin typeface="Segoe UI" panose="020B0502040204020203" pitchFamily="34" charset="0"/>
                  <a:cs typeface="Segoe UI" panose="020B0502040204020203" pitchFamily="34" charset="0"/>
                </a:rPr>
                <a:t>3</a:t>
              </a:r>
              <a:endParaRPr lang="en-US" sz="900" dirty="0">
                <a:solidFill>
                  <a:srgbClr val="5F5F5F"/>
                </a:solidFill>
                <a:latin typeface="Segoe UI" panose="020B0502040204020203" pitchFamily="34" charset="0"/>
                <a:cs typeface="Segoe UI" panose="020B0502040204020203" pitchFamily="34" charset="0"/>
              </a:endParaRPr>
            </a:p>
          </p:txBody>
        </p:sp>
        <p:sp>
          <p:nvSpPr>
            <p:cNvPr id="23"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4" name="Image"/>
          <p:cNvGrpSpPr>
            <a:grpSpLocks/>
          </p:cNvGrpSpPr>
          <p:nvPr/>
        </p:nvGrpSpPr>
        <p:grpSpPr bwMode="auto">
          <a:xfrm>
            <a:off x="7234386" y="1636925"/>
            <a:ext cx="864096" cy="1152128"/>
            <a:chOff x="508000" y="1397000"/>
            <a:chExt cx="1008112" cy="1008112"/>
          </a:xfrm>
        </p:grpSpPr>
        <p:sp>
          <p:nvSpPr>
            <p:cNvPr id="25"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추천 폰트 </a:t>
              </a:r>
              <a:r>
                <a:rPr lang="en-US" altLang="ko-KR" sz="900" dirty="0" smtClean="0">
                  <a:solidFill>
                    <a:srgbClr val="5F5F5F"/>
                  </a:solidFill>
                  <a:latin typeface="Segoe UI" panose="020B0502040204020203" pitchFamily="34" charset="0"/>
                  <a:cs typeface="Segoe UI" panose="020B0502040204020203" pitchFamily="34" charset="0"/>
                </a:rPr>
                <a:t>4</a:t>
              </a:r>
              <a:endParaRPr lang="en-US" sz="900" dirty="0">
                <a:solidFill>
                  <a:srgbClr val="5F5F5F"/>
                </a:solidFill>
                <a:latin typeface="Segoe UI" panose="020B0502040204020203" pitchFamily="34" charset="0"/>
                <a:cs typeface="Segoe UI" panose="020B0502040204020203" pitchFamily="34" charset="0"/>
              </a:endParaRPr>
            </a:p>
          </p:txBody>
        </p:sp>
        <p:sp>
          <p:nvSpPr>
            <p:cNvPr id="26"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40" name="TextBox 39"/>
          <p:cNvSpPr txBox="1"/>
          <p:nvPr/>
        </p:nvSpPr>
        <p:spPr>
          <a:xfrm>
            <a:off x="2651380" y="2077906"/>
            <a:ext cx="771365" cy="253916"/>
          </a:xfrm>
          <a:prstGeom prst="rect">
            <a:avLst/>
          </a:prstGeom>
          <a:noFill/>
        </p:spPr>
        <p:txBody>
          <a:bodyPr wrap="none" rtlCol="0">
            <a:spAutoFit/>
          </a:bodyPr>
          <a:lstStyle/>
          <a:p>
            <a:pPr algn="ctr"/>
            <a:r>
              <a:rPr lang="ko-KR" altLang="en-US" sz="1050" smtClean="0">
                <a:solidFill>
                  <a:schemeClr val="bg1"/>
                </a:solidFill>
                <a:latin typeface="+mj-lt"/>
              </a:rPr>
              <a:t>추천</a:t>
            </a:r>
            <a:r>
              <a:rPr lang="en-US" altLang="ko-KR" sz="1050">
                <a:solidFill>
                  <a:schemeClr val="bg1"/>
                </a:solidFill>
                <a:latin typeface="+mj-lt"/>
              </a:rPr>
              <a:t> </a:t>
            </a:r>
            <a:r>
              <a:rPr lang="ko-KR" altLang="en-US" sz="1050" smtClean="0">
                <a:solidFill>
                  <a:schemeClr val="bg1"/>
                </a:solidFill>
                <a:latin typeface="+mj-lt"/>
              </a:rPr>
              <a:t>폰트</a:t>
            </a:r>
            <a:endParaRPr lang="ko-KR" altLang="en-US" sz="1050" dirty="0">
              <a:solidFill>
                <a:schemeClr val="bg1"/>
              </a:solidFill>
              <a:latin typeface="+mj-lt"/>
            </a:endParaRPr>
          </a:p>
        </p:txBody>
      </p:sp>
      <p:grpSp>
        <p:nvGrpSpPr>
          <p:cNvPr id="77" name="Image"/>
          <p:cNvGrpSpPr>
            <a:grpSpLocks/>
          </p:cNvGrpSpPr>
          <p:nvPr/>
        </p:nvGrpSpPr>
        <p:grpSpPr bwMode="auto">
          <a:xfrm>
            <a:off x="2624361" y="3068960"/>
            <a:ext cx="864096" cy="1152128"/>
            <a:chOff x="508000" y="1397000"/>
            <a:chExt cx="1008112" cy="1008112"/>
          </a:xfrm>
        </p:grpSpPr>
        <p:sp>
          <p:nvSpPr>
            <p:cNvPr id="7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1</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81" name="Image"/>
          <p:cNvGrpSpPr>
            <a:grpSpLocks/>
          </p:cNvGrpSpPr>
          <p:nvPr/>
        </p:nvGrpSpPr>
        <p:grpSpPr bwMode="auto">
          <a:xfrm>
            <a:off x="3776489" y="3068960"/>
            <a:ext cx="864096" cy="1152128"/>
            <a:chOff x="508000" y="1397000"/>
            <a:chExt cx="1008112" cy="1008112"/>
          </a:xfrm>
        </p:grpSpPr>
        <p:sp>
          <p:nvSpPr>
            <p:cNvPr id="8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2</a:t>
              </a:r>
              <a:endParaRPr lang="en-US" sz="900" dirty="0">
                <a:solidFill>
                  <a:srgbClr val="5F5F5F"/>
                </a:solidFill>
                <a:latin typeface="Segoe UI" panose="020B0502040204020203" pitchFamily="34" charset="0"/>
                <a:cs typeface="Segoe UI" panose="020B0502040204020203" pitchFamily="34" charset="0"/>
              </a:endParaRPr>
            </a:p>
          </p:txBody>
        </p:sp>
        <p:sp>
          <p:nvSpPr>
            <p:cNvPr id="8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5" name="Image"/>
          <p:cNvGrpSpPr>
            <a:grpSpLocks/>
          </p:cNvGrpSpPr>
          <p:nvPr/>
        </p:nvGrpSpPr>
        <p:grpSpPr bwMode="auto">
          <a:xfrm>
            <a:off x="4928617" y="3068458"/>
            <a:ext cx="864096" cy="1152128"/>
            <a:chOff x="508000" y="1397000"/>
            <a:chExt cx="1008112" cy="1008112"/>
          </a:xfrm>
        </p:grpSpPr>
        <p:sp>
          <p:nvSpPr>
            <p:cNvPr id="8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3</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89" name="Image"/>
          <p:cNvGrpSpPr>
            <a:grpSpLocks/>
          </p:cNvGrpSpPr>
          <p:nvPr/>
        </p:nvGrpSpPr>
        <p:grpSpPr bwMode="auto">
          <a:xfrm>
            <a:off x="6080436" y="3077085"/>
            <a:ext cx="864096" cy="1152128"/>
            <a:chOff x="508000" y="1397000"/>
            <a:chExt cx="1008112" cy="1008112"/>
          </a:xfrm>
        </p:grpSpPr>
        <p:sp>
          <p:nvSpPr>
            <p:cNvPr id="90"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4</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93" name="Image"/>
          <p:cNvGrpSpPr>
            <a:grpSpLocks/>
          </p:cNvGrpSpPr>
          <p:nvPr/>
        </p:nvGrpSpPr>
        <p:grpSpPr bwMode="auto">
          <a:xfrm>
            <a:off x="7234386" y="3077085"/>
            <a:ext cx="864096" cy="1152128"/>
            <a:chOff x="508000" y="1397000"/>
            <a:chExt cx="1008112" cy="1008112"/>
          </a:xfrm>
        </p:grpSpPr>
        <p:sp>
          <p:nvSpPr>
            <p:cNvPr id="9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5</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97" name="Image"/>
          <p:cNvGrpSpPr>
            <a:grpSpLocks/>
          </p:cNvGrpSpPr>
          <p:nvPr/>
        </p:nvGrpSpPr>
        <p:grpSpPr bwMode="auto">
          <a:xfrm>
            <a:off x="2624361" y="4581128"/>
            <a:ext cx="864096" cy="1152128"/>
            <a:chOff x="508000" y="1397000"/>
            <a:chExt cx="1008112" cy="1008112"/>
          </a:xfrm>
        </p:grpSpPr>
        <p:sp>
          <p:nvSpPr>
            <p:cNvPr id="9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6</a:t>
              </a:r>
              <a:endParaRPr lang="en-US" sz="900" dirty="0">
                <a:solidFill>
                  <a:srgbClr val="5F5F5F"/>
                </a:solidFill>
                <a:latin typeface="Segoe UI" panose="020B0502040204020203" pitchFamily="34" charset="0"/>
                <a:cs typeface="Segoe UI" panose="020B0502040204020203" pitchFamily="34" charset="0"/>
              </a:endParaRPr>
            </a:p>
          </p:txBody>
        </p:sp>
        <p:sp>
          <p:nvSpPr>
            <p:cNvPr id="9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01" name="Image"/>
          <p:cNvGrpSpPr>
            <a:grpSpLocks/>
          </p:cNvGrpSpPr>
          <p:nvPr/>
        </p:nvGrpSpPr>
        <p:grpSpPr bwMode="auto">
          <a:xfrm>
            <a:off x="3776489" y="4581128"/>
            <a:ext cx="864096" cy="1152128"/>
            <a:chOff x="508000" y="1397000"/>
            <a:chExt cx="1008112" cy="1008112"/>
          </a:xfrm>
        </p:grpSpPr>
        <p:sp>
          <p:nvSpPr>
            <p:cNvPr id="10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7</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05" name="Image"/>
          <p:cNvGrpSpPr>
            <a:grpSpLocks/>
          </p:cNvGrpSpPr>
          <p:nvPr/>
        </p:nvGrpSpPr>
        <p:grpSpPr bwMode="auto">
          <a:xfrm>
            <a:off x="4928617" y="4580626"/>
            <a:ext cx="864096" cy="1152128"/>
            <a:chOff x="508000" y="1397000"/>
            <a:chExt cx="1008112" cy="1008112"/>
          </a:xfrm>
        </p:grpSpPr>
        <p:sp>
          <p:nvSpPr>
            <p:cNvPr id="10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a:t>
              </a:r>
              <a:r>
                <a:rPr lang="en-US" altLang="ko-KR" sz="900" smtClean="0">
                  <a:solidFill>
                    <a:srgbClr val="5F5F5F"/>
                  </a:solidFill>
                  <a:latin typeface="Segoe UI" panose="020B0502040204020203" pitchFamily="34" charset="0"/>
                  <a:cs typeface="Segoe UI" panose="020B0502040204020203" pitchFamily="34" charset="0"/>
                </a:rPr>
                <a:t> </a:t>
              </a:r>
              <a:r>
                <a:rPr lang="en-US" altLang="ko-KR" sz="900" dirty="0" smtClean="0">
                  <a:solidFill>
                    <a:srgbClr val="5F5F5F"/>
                  </a:solidFill>
                  <a:latin typeface="Segoe UI" panose="020B0502040204020203" pitchFamily="34" charset="0"/>
                  <a:cs typeface="Segoe UI" panose="020B0502040204020203" pitchFamily="34" charset="0"/>
                </a:rPr>
                <a:t>8</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09" name="Image"/>
          <p:cNvGrpSpPr>
            <a:grpSpLocks/>
          </p:cNvGrpSpPr>
          <p:nvPr/>
        </p:nvGrpSpPr>
        <p:grpSpPr bwMode="auto">
          <a:xfrm>
            <a:off x="6080436" y="4589253"/>
            <a:ext cx="864096" cy="1152128"/>
            <a:chOff x="508000" y="1397000"/>
            <a:chExt cx="1008112" cy="1008112"/>
          </a:xfrm>
        </p:grpSpPr>
        <p:sp>
          <p:nvSpPr>
            <p:cNvPr id="110"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9</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13" name="Image"/>
          <p:cNvGrpSpPr>
            <a:grpSpLocks/>
          </p:cNvGrpSpPr>
          <p:nvPr/>
        </p:nvGrpSpPr>
        <p:grpSpPr bwMode="auto">
          <a:xfrm>
            <a:off x="7234386" y="4589253"/>
            <a:ext cx="864096" cy="1152128"/>
            <a:chOff x="508000" y="1397000"/>
            <a:chExt cx="1008112" cy="1008112"/>
          </a:xfrm>
        </p:grpSpPr>
        <p:sp>
          <p:nvSpPr>
            <p:cNvPr id="11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10</a:t>
              </a:r>
              <a:endParaRPr lang="en-US" sz="900" dirty="0">
                <a:solidFill>
                  <a:srgbClr val="5F5F5F"/>
                </a:solidFill>
                <a:latin typeface="Segoe UI" panose="020B0502040204020203" pitchFamily="34" charset="0"/>
                <a:cs typeface="Segoe UI" panose="020B0502040204020203" pitchFamily="34" charset="0"/>
              </a:endParaRPr>
            </a:p>
          </p:txBody>
        </p:sp>
        <p:sp>
          <p:nvSpPr>
            <p:cNvPr id="11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121" name="Input"/>
          <p:cNvSpPr/>
          <p:nvPr/>
        </p:nvSpPr>
        <p:spPr>
          <a:xfrm>
            <a:off x="211195" y="2078553"/>
            <a:ext cx="1733041" cy="307726"/>
          </a:xfrm>
          <a:prstGeom prst="roundRect">
            <a:avLst>
              <a:gd name="adj" fmla="val 10785"/>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0584" tIns="64008" rIns="100584"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smtClean="0">
                <a:solidFill>
                  <a:srgbClr val="5F5F5F"/>
                </a:solidFill>
                <a:latin typeface="Segoe UI" panose="020B0502040204020203" pitchFamily="34" charset="0"/>
                <a:cs typeface="Segoe UI" panose="020B0502040204020203" pitchFamily="34" charset="0"/>
              </a:rPr>
              <a:t>Search</a:t>
            </a:r>
          </a:p>
        </p:txBody>
      </p:sp>
      <p:sp>
        <p:nvSpPr>
          <p:cNvPr id="122" name="Button"/>
          <p:cNvSpPr/>
          <p:nvPr/>
        </p:nvSpPr>
        <p:spPr>
          <a:xfrm>
            <a:off x="1990750" y="2080115"/>
            <a:ext cx="340020" cy="310539"/>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64008" rIns="91440"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smtClean="0">
                <a:solidFill>
                  <a:srgbClr val="5F5F5F"/>
                </a:solidFill>
                <a:latin typeface="Segoe UI" panose="020B0502040204020203" pitchFamily="34" charset="0"/>
                <a:cs typeface="Segoe UI" panose="020B0502040204020203" pitchFamily="34" charset="0"/>
              </a:rPr>
              <a:t> </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23" name="Search"/>
          <p:cNvSpPr>
            <a:spLocks noChangeAspect="1" noEditPoints="1"/>
          </p:cNvSpPr>
          <p:nvPr/>
        </p:nvSpPr>
        <p:spPr bwMode="auto">
          <a:xfrm>
            <a:off x="2067103" y="2139598"/>
            <a:ext cx="187314" cy="191571"/>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9" name="Selection"/>
          <p:cNvSpPr>
            <a:spLocks noChangeAspect="1" noChangeArrowheads="1"/>
          </p:cNvSpPr>
          <p:nvPr/>
        </p:nvSpPr>
        <p:spPr bwMode="auto">
          <a:xfrm>
            <a:off x="2494806" y="1594034"/>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130" name="Selection"/>
          <p:cNvSpPr>
            <a:spLocks noChangeAspect="1" noChangeArrowheads="1"/>
          </p:cNvSpPr>
          <p:nvPr/>
        </p:nvSpPr>
        <p:spPr bwMode="auto">
          <a:xfrm>
            <a:off x="2494805" y="291663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131" name="Tab Bar"/>
          <p:cNvGrpSpPr>
            <a:grpSpLocks noChangeAspect="1"/>
          </p:cNvGrpSpPr>
          <p:nvPr/>
        </p:nvGrpSpPr>
        <p:grpSpPr>
          <a:xfrm>
            <a:off x="135272" y="1550497"/>
            <a:ext cx="2289848" cy="464860"/>
            <a:chOff x="353144" y="1169333"/>
            <a:chExt cx="2138512" cy="639405"/>
          </a:xfrm>
        </p:grpSpPr>
        <p:sp>
          <p:nvSpPr>
            <p:cNvPr id="132" name="Tab Bar Background"/>
            <p:cNvSpPr/>
            <p:nvPr/>
          </p:nvSpPr>
          <p:spPr>
            <a:xfrm>
              <a:off x="353144" y="1169333"/>
              <a:ext cx="2138512" cy="6343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50" dirty="0">
                <a:solidFill>
                  <a:srgbClr val="000000"/>
                </a:solidFill>
                <a:latin typeface="Segoe UI" panose="020B0502040204020203" pitchFamily="34" charset="0"/>
                <a:cs typeface="Segoe UI" panose="020B0502040204020203" pitchFamily="34" charset="0"/>
              </a:endParaRPr>
            </a:p>
          </p:txBody>
        </p:sp>
        <p:sp>
          <p:nvSpPr>
            <p:cNvPr id="133" name="Tab"/>
            <p:cNvSpPr/>
            <p:nvPr/>
          </p:nvSpPr>
          <p:spPr>
            <a:xfrm>
              <a:off x="353144" y="1174360"/>
              <a:ext cx="1069256" cy="634378"/>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050" b="1" smtClean="0">
                  <a:solidFill>
                    <a:srgbClr val="000000"/>
                  </a:solidFill>
                  <a:latin typeface="Segoe UI" panose="020B0502040204020203" pitchFamily="34" charset="0"/>
                  <a:cs typeface="Segoe UI" panose="020B0502040204020203" pitchFamily="34" charset="0"/>
                </a:rPr>
                <a:t>폰트</a:t>
              </a:r>
              <a:endParaRPr lang="en-US" sz="1050" b="1" dirty="0">
                <a:solidFill>
                  <a:srgbClr val="000000"/>
                </a:solidFill>
                <a:latin typeface="Segoe UI" panose="020B0502040204020203" pitchFamily="34" charset="0"/>
                <a:cs typeface="Segoe UI" panose="020B0502040204020203" pitchFamily="34" charset="0"/>
              </a:endParaRPr>
            </a:p>
          </p:txBody>
        </p:sp>
        <p:sp>
          <p:nvSpPr>
            <p:cNvPr id="134" name="Tab"/>
            <p:cNvSpPr/>
            <p:nvPr/>
          </p:nvSpPr>
          <p:spPr>
            <a:xfrm>
              <a:off x="1412586" y="1169333"/>
              <a:ext cx="1069256" cy="6343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050" dirty="0" smtClean="0">
                  <a:solidFill>
                    <a:srgbClr val="000000"/>
                  </a:solidFill>
                  <a:latin typeface="Segoe UI" panose="020B0502040204020203" pitchFamily="34" charset="0"/>
                  <a:cs typeface="Segoe UI" panose="020B0502040204020203" pitchFamily="34" charset="0"/>
                </a:rPr>
                <a:t>배</a:t>
              </a:r>
              <a:r>
                <a:rPr lang="ko-KR" altLang="en-US" sz="1050" dirty="0">
                  <a:solidFill>
                    <a:srgbClr val="000000"/>
                  </a:solidFill>
                  <a:latin typeface="Segoe UI" panose="020B0502040204020203" pitchFamily="34" charset="0"/>
                  <a:cs typeface="Segoe UI" panose="020B0502040204020203" pitchFamily="34" charset="0"/>
                </a:rPr>
                <a:t>경</a:t>
              </a:r>
              <a:endParaRPr lang="en-US" sz="1050" dirty="0">
                <a:solidFill>
                  <a:srgbClr val="000000"/>
                </a:solidFill>
                <a:latin typeface="Segoe UI" panose="020B0502040204020203" pitchFamily="34" charset="0"/>
                <a:cs typeface="Segoe UI" panose="020B0502040204020203" pitchFamily="34" charset="0"/>
              </a:endParaRPr>
            </a:p>
          </p:txBody>
        </p:sp>
      </p:grpSp>
      <p:graphicFrame>
        <p:nvGraphicFramePr>
          <p:cNvPr id="74" name="표 73">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8873729"/>
              </p:ext>
            </p:extLst>
          </p:nvPr>
        </p:nvGraphicFramePr>
        <p:xfrm>
          <a:off x="8687157" y="476675"/>
          <a:ext cx="3383936" cy="3413264"/>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dirty="0" smtClean="0">
                          <a:solidFill>
                            <a:schemeClr val="tx1"/>
                          </a:solidFill>
                          <a:latin typeface="+mn-ea"/>
                          <a:ea typeface="+mn-ea"/>
                          <a:sym typeface="맑은 고딕"/>
                        </a:rPr>
                        <a:t>데이터베이스 상에 </a:t>
                      </a:r>
                      <a:r>
                        <a:rPr lang="ko-KR" altLang="en-US" sz="800" b="0" baseline="0" smtClean="0">
                          <a:solidFill>
                            <a:schemeClr val="tx1"/>
                          </a:solidFill>
                          <a:latin typeface="+mn-ea"/>
                          <a:ea typeface="+mn-ea"/>
                          <a:sym typeface="맑은 고딕"/>
                        </a:rPr>
                        <a:t>존재하는 폰트 </a:t>
                      </a:r>
                      <a:r>
                        <a:rPr lang="ko-KR" altLang="en-US" sz="800" b="0" baseline="0" dirty="0" smtClean="0">
                          <a:solidFill>
                            <a:schemeClr val="tx1"/>
                          </a:solidFill>
                          <a:latin typeface="+mn-ea"/>
                          <a:ea typeface="+mn-ea"/>
                          <a:sym typeface="맑은 고딕"/>
                        </a:rPr>
                        <a:t>정보를 보여주는 화면</a:t>
                      </a:r>
                      <a:endParaRPr lang="en-US" altLang="ko-KR" sz="800" b="0" baseline="0" dirty="0" smtClean="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smtClean="0">
                          <a:solidFill>
                            <a:schemeClr val="tx1"/>
                          </a:solidFill>
                          <a:latin typeface="+mn-ea"/>
                          <a:ea typeface="+mn-ea"/>
                          <a:sym typeface="맑은 고딕"/>
                        </a:rPr>
                        <a:t>폰트는 </a:t>
                      </a:r>
                      <a:r>
                        <a:rPr lang="ko-KR" altLang="en-US" sz="800" b="0" dirty="0" smtClean="0">
                          <a:solidFill>
                            <a:schemeClr val="tx1"/>
                          </a:solidFill>
                          <a:latin typeface="+mn-ea"/>
                          <a:ea typeface="+mn-ea"/>
                          <a:sym typeface="맑은 고딕"/>
                        </a:rPr>
                        <a:t>알고리즘</a:t>
                      </a:r>
                      <a:r>
                        <a:rPr lang="en-US" altLang="ko-KR" sz="800" b="0" dirty="0" smtClean="0">
                          <a:solidFill>
                            <a:schemeClr val="tx1"/>
                          </a:solidFill>
                          <a:latin typeface="+mn-ea"/>
                          <a:ea typeface="+mn-ea"/>
                          <a:sym typeface="맑은 고딕"/>
                        </a:rPr>
                        <a:t>/</a:t>
                      </a:r>
                      <a:r>
                        <a:rPr lang="ko-KR" altLang="en-US" sz="800" b="0" dirty="0" smtClean="0">
                          <a:solidFill>
                            <a:schemeClr val="tx1"/>
                          </a:solidFill>
                          <a:latin typeface="+mn-ea"/>
                          <a:ea typeface="+mn-ea"/>
                          <a:sym typeface="맑은 고딕"/>
                        </a:rPr>
                        <a:t>수작업에 의해 분류되어있음</a:t>
                      </a:r>
                      <a:endParaRPr lang="en-US" altLang="ko-KR" sz="800" b="0" dirty="0" smtClean="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dirty="0" smtClean="0">
                          <a:solidFill>
                            <a:schemeClr val="tx1"/>
                          </a:solidFill>
                          <a:latin typeface="+mn-ea"/>
                          <a:ea typeface="+mn-ea"/>
                          <a:sym typeface="맑은 고딕"/>
                        </a:rPr>
                        <a:t>사용자 패턴에 따른 </a:t>
                      </a:r>
                      <a:r>
                        <a:rPr lang="ko-KR" altLang="en-US" sz="800" b="0" smtClean="0">
                          <a:solidFill>
                            <a:schemeClr val="tx1"/>
                          </a:solidFill>
                          <a:latin typeface="+mn-ea"/>
                          <a:ea typeface="+mn-ea"/>
                          <a:sym typeface="맑은 고딕"/>
                        </a:rPr>
                        <a:t>추천 폰트와 </a:t>
                      </a:r>
                      <a:r>
                        <a:rPr lang="en-US" altLang="ko-KR" sz="800" b="0" dirty="0" smtClean="0">
                          <a:solidFill>
                            <a:schemeClr val="tx1"/>
                          </a:solidFill>
                          <a:latin typeface="+mn-ea"/>
                          <a:ea typeface="+mn-ea"/>
                          <a:sym typeface="맑은 고딕"/>
                        </a:rPr>
                        <a:t>DB</a:t>
                      </a:r>
                      <a:r>
                        <a:rPr lang="ko-KR" altLang="en-US" sz="800" b="0" dirty="0" smtClean="0">
                          <a:solidFill>
                            <a:schemeClr val="tx1"/>
                          </a:solidFill>
                          <a:latin typeface="+mn-ea"/>
                          <a:ea typeface="+mn-ea"/>
                          <a:sym typeface="맑은 고딕"/>
                        </a:rPr>
                        <a:t>에 저장된 </a:t>
                      </a:r>
                      <a:r>
                        <a:rPr lang="ko-KR" altLang="en-US" sz="800" b="0" smtClean="0">
                          <a:solidFill>
                            <a:schemeClr val="tx1"/>
                          </a:solidFill>
                          <a:latin typeface="+mn-ea"/>
                          <a:ea typeface="+mn-ea"/>
                          <a:sym typeface="맑은 고딕"/>
                        </a:rPr>
                        <a:t>모든 폰트를 </a:t>
                      </a:r>
                      <a:r>
                        <a:rPr lang="ko-KR" altLang="en-US" sz="800" b="0" dirty="0" smtClean="0">
                          <a:solidFill>
                            <a:schemeClr val="tx1"/>
                          </a:solidFill>
                          <a:latin typeface="+mn-ea"/>
                          <a:ea typeface="+mn-ea"/>
                          <a:sym typeface="맑은 고딕"/>
                        </a:rPr>
                        <a:t>한 페이지에서 보여준다</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1</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err="1" smtClean="0">
                          <a:latin typeface="+mn-ea"/>
                          <a:ea typeface="+mn-ea"/>
                        </a:rPr>
                        <a:t>사이드바</a:t>
                      </a:r>
                      <a:r>
                        <a:rPr lang="ko-KR" altLang="en-US" sz="850" b="0" baseline="0" dirty="0" smtClean="0">
                          <a:latin typeface="+mn-ea"/>
                          <a:ea typeface="+mn-ea"/>
                        </a:rPr>
                        <a:t> </a:t>
                      </a:r>
                      <a:r>
                        <a:rPr lang="ko-KR" altLang="en-US" sz="850" b="0" baseline="0" dirty="0" err="1" smtClean="0">
                          <a:latin typeface="+mn-ea"/>
                          <a:ea typeface="+mn-ea"/>
                        </a:rPr>
                        <a:t>탭메뉴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smtClean="0">
                          <a:latin typeface="+mn-ea"/>
                          <a:ea typeface="+mn-ea"/>
                        </a:rPr>
                        <a:t>폰트</a:t>
                      </a:r>
                      <a:r>
                        <a:rPr lang="en-US" altLang="ko-KR" sz="850" b="0" baseline="0" smtClean="0">
                          <a:latin typeface="+mn-ea"/>
                          <a:ea typeface="+mn-ea"/>
                        </a:rPr>
                        <a:t>, </a:t>
                      </a:r>
                      <a:r>
                        <a:rPr lang="ko-KR" altLang="en-US" sz="850" b="0" baseline="0" dirty="0" smtClean="0">
                          <a:latin typeface="+mn-ea"/>
                          <a:ea typeface="+mn-ea"/>
                        </a:rPr>
                        <a:t>배경</a:t>
                      </a:r>
                      <a:r>
                        <a:rPr lang="en-US" altLang="ko-KR" sz="850" b="0" baseline="0" dirty="0" smtClean="0">
                          <a:latin typeface="+mn-ea"/>
                          <a:ea typeface="+mn-ea"/>
                        </a:rPr>
                        <a:t> </a:t>
                      </a:r>
                      <a:r>
                        <a:rPr lang="ko-KR" altLang="en-US" sz="850" b="0" baseline="0" dirty="0" smtClean="0">
                          <a:latin typeface="+mn-ea"/>
                          <a:ea typeface="+mn-ea"/>
                        </a:rPr>
                        <a:t>중 선택가능</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smtClean="0">
                          <a:latin typeface="+mn-ea"/>
                          <a:ea typeface="+mn-ea"/>
                        </a:rPr>
                        <a:t>기본적으로 폰트 </a:t>
                      </a:r>
                      <a:r>
                        <a:rPr lang="ko-KR" altLang="en-US" sz="850" b="0" baseline="0" dirty="0" smtClean="0">
                          <a:latin typeface="+mn-ea"/>
                          <a:ea typeface="+mn-ea"/>
                        </a:rPr>
                        <a:t>선택되어있음</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카테고리 영역</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검색 </a:t>
                      </a:r>
                      <a:r>
                        <a:rPr lang="ko-KR" altLang="en-US" sz="850" b="0" baseline="0" dirty="0" smtClean="0">
                          <a:latin typeface="+mn-ea"/>
                          <a:ea typeface="+mn-ea"/>
                        </a:rPr>
                        <a:t>인터페이스</a:t>
                      </a:r>
                      <a:r>
                        <a:rPr lang="en-US" altLang="ko-KR" sz="850" b="0" baseline="0" dirty="0" smtClean="0">
                          <a:latin typeface="+mn-ea"/>
                          <a:ea typeface="+mn-ea"/>
                        </a:rPr>
                        <a:t>, </a:t>
                      </a:r>
                      <a:r>
                        <a:rPr lang="ko-KR" altLang="en-US" sz="850" b="0" baseline="0" dirty="0" smtClean="0">
                          <a:latin typeface="+mn-ea"/>
                          <a:ea typeface="+mn-ea"/>
                        </a:rPr>
                        <a:t>카테고리</a:t>
                      </a:r>
                      <a:r>
                        <a:rPr lang="en-US" altLang="ko-KR" sz="850" b="0" baseline="0" dirty="0" smtClean="0">
                          <a:latin typeface="+mn-ea"/>
                          <a:ea typeface="+mn-ea"/>
                        </a:rPr>
                        <a:t>(</a:t>
                      </a:r>
                      <a:r>
                        <a:rPr lang="ko-KR" altLang="en-US" sz="850" b="0" baseline="0" dirty="0" smtClean="0">
                          <a:latin typeface="+mn-ea"/>
                          <a:ea typeface="+mn-ea"/>
                        </a:rPr>
                        <a:t>체크박스</a:t>
                      </a:r>
                      <a:r>
                        <a:rPr lang="en-US" altLang="ko-KR" sz="850" b="0" baseline="0" dirty="0" smtClean="0">
                          <a:latin typeface="+mn-ea"/>
                          <a:ea typeface="+mn-ea"/>
                        </a:rPr>
                        <a:t>)</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r>
                        <a:rPr lang="en-US" altLang="ko-KR" sz="850" b="0" dirty="0" smtClean="0">
                          <a:solidFill>
                            <a:schemeClr val="tx1"/>
                          </a:solidFill>
                          <a:latin typeface="+mn-ea"/>
                          <a:ea typeface="+mn-ea"/>
                        </a:rPr>
                        <a:t>3</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메인 상단</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추천 알고리즘에 의한 결과 출력</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메인 하단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smtClean="0">
                          <a:solidFill>
                            <a:schemeClr val="tx1"/>
                          </a:solidFill>
                          <a:latin typeface="+mn-ea"/>
                        </a:rPr>
                        <a:t>전체 </a:t>
                      </a:r>
                      <a:r>
                        <a:rPr kumimoji="1" lang="ko-KR" altLang="en-US" sz="850" smtClean="0">
                          <a:solidFill>
                            <a:schemeClr val="tx1"/>
                          </a:solidFill>
                          <a:latin typeface="+mn-ea"/>
                        </a:rPr>
                        <a:t>폰트 </a:t>
                      </a:r>
                      <a:r>
                        <a:rPr kumimoji="1" lang="ko-KR" altLang="en-US" sz="850" baseline="0" dirty="0" smtClean="0">
                          <a:solidFill>
                            <a:schemeClr val="tx1"/>
                          </a:solidFill>
                          <a:latin typeface="+mn-ea"/>
                        </a:rPr>
                        <a:t>출력</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128" name="Selection"/>
          <p:cNvSpPr>
            <a:spLocks noChangeAspect="1" noChangeArrowheads="1"/>
          </p:cNvSpPr>
          <p:nvPr/>
        </p:nvSpPr>
        <p:spPr bwMode="auto">
          <a:xfrm>
            <a:off x="211195" y="142459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3" name="그룹 2"/>
          <p:cNvGrpSpPr/>
          <p:nvPr/>
        </p:nvGrpSpPr>
        <p:grpSpPr>
          <a:xfrm>
            <a:off x="212670" y="2836943"/>
            <a:ext cx="683016" cy="159377"/>
            <a:chOff x="854504" y="3328631"/>
            <a:chExt cx="683016" cy="159377"/>
          </a:xfrm>
        </p:grpSpPr>
        <p:sp>
          <p:nvSpPr>
            <p:cNvPr id="136" name="Tag Box"/>
            <p:cNvSpPr/>
            <p:nvPr/>
          </p:nvSpPr>
          <p:spPr>
            <a:xfrm>
              <a:off x="854504" y="3328631"/>
              <a:ext cx="68301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모집공고</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39" name="Box" descr="&lt;Tags&gt;&lt;SMARTRESIZEANCHORS&gt;None,None,Absolute,None&lt;/SMARTRESIZEANCHORS&gt;&lt;/Tags&gt;"/>
            <p:cNvSpPr>
              <a:spLocks noChangeAspect="1"/>
            </p:cNvSpPr>
            <p:nvPr/>
          </p:nvSpPr>
          <p:spPr>
            <a:xfrm>
              <a:off x="1383190" y="3351436"/>
              <a:ext cx="113766" cy="113766"/>
            </a:xfrm>
            <a:prstGeom prst="rect">
              <a:avLst/>
            </a:prstGeom>
            <a:solidFill>
              <a:srgbClr val="0078D7"/>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140" name="Check" descr="&lt;Tags&gt;&lt;SMARTRESIZEANCHORS&gt;None,None,Absolute,None&lt;/SMARTRESIZEANCHORS&gt;&lt;/Tags&gt;"/>
            <p:cNvSpPr>
              <a:spLocks noChangeAspect="1"/>
            </p:cNvSpPr>
            <p:nvPr/>
          </p:nvSpPr>
          <p:spPr bwMode="auto">
            <a:xfrm>
              <a:off x="1388345" y="3369332"/>
              <a:ext cx="101314" cy="70534"/>
            </a:xfrm>
            <a:custGeom>
              <a:avLst/>
              <a:gdLst>
                <a:gd name="T0" fmla="*/ 74 w 79"/>
                <a:gd name="T1" fmla="*/ 0 h 55"/>
                <a:gd name="T2" fmla="*/ 79 w 79"/>
                <a:gd name="T3" fmla="*/ 4 h 55"/>
                <a:gd name="T4" fmla="*/ 27 w 79"/>
                <a:gd name="T5" fmla="*/ 55 h 55"/>
                <a:gd name="T6" fmla="*/ 0 w 79"/>
                <a:gd name="T7" fmla="*/ 29 h 55"/>
                <a:gd name="T8" fmla="*/ 4 w 79"/>
                <a:gd name="T9" fmla="*/ 24 h 55"/>
                <a:gd name="T10" fmla="*/ 27 w 79"/>
                <a:gd name="T11" fmla="*/ 47 h 55"/>
                <a:gd name="T12" fmla="*/ 74 w 7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79" h="55">
                  <a:moveTo>
                    <a:pt x="74" y="0"/>
                  </a:moveTo>
                  <a:lnTo>
                    <a:pt x="79" y="4"/>
                  </a:lnTo>
                  <a:lnTo>
                    <a:pt x="27" y="55"/>
                  </a:lnTo>
                  <a:lnTo>
                    <a:pt x="0" y="29"/>
                  </a:lnTo>
                  <a:lnTo>
                    <a:pt x="4" y="24"/>
                  </a:lnTo>
                  <a:lnTo>
                    <a:pt x="27" y="47"/>
                  </a:lnTo>
                  <a:lnTo>
                    <a:pt x="74"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4" name="그룹 3"/>
          <p:cNvGrpSpPr/>
          <p:nvPr/>
        </p:nvGrpSpPr>
        <p:grpSpPr>
          <a:xfrm>
            <a:off x="1151989" y="3078047"/>
            <a:ext cx="683016" cy="159377"/>
            <a:chOff x="313328" y="3329317"/>
            <a:chExt cx="683016" cy="159377"/>
          </a:xfrm>
        </p:grpSpPr>
        <p:sp>
          <p:nvSpPr>
            <p:cNvPr id="126" name="Tag Box"/>
            <p:cNvSpPr/>
            <p:nvPr/>
          </p:nvSpPr>
          <p:spPr>
            <a:xfrm>
              <a:off x="313328" y="3329317"/>
              <a:ext cx="68301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err="1" smtClean="0">
                  <a:solidFill>
                    <a:schemeClr val="tx1"/>
                  </a:solidFill>
                  <a:latin typeface="Segoe UI" panose="020B0502040204020203" pitchFamily="34" charset="0"/>
                  <a:cs typeface="Segoe UI" panose="020B0502040204020203" pitchFamily="34" charset="0"/>
                </a:rPr>
                <a:t>서포터즈</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4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47" name="그룹 146"/>
          <p:cNvGrpSpPr/>
          <p:nvPr/>
        </p:nvGrpSpPr>
        <p:grpSpPr>
          <a:xfrm>
            <a:off x="1392618" y="3574422"/>
            <a:ext cx="452884" cy="159377"/>
            <a:chOff x="1084636" y="3328631"/>
            <a:chExt cx="452884" cy="159377"/>
          </a:xfrm>
        </p:grpSpPr>
        <p:sp>
          <p:nvSpPr>
            <p:cNvPr id="148" name="Tag Box"/>
            <p:cNvSpPr/>
            <p:nvPr/>
          </p:nvSpPr>
          <p:spPr>
            <a:xfrm>
              <a:off x="1084636" y="3328631"/>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취업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49" name="Box" descr="&lt;Tags&gt;&lt;SMARTRESIZEANCHORS&gt;None,None,Absolute,None&lt;/SMARTRESIZEANCHORS&gt;&lt;/Tags&gt;"/>
            <p:cNvSpPr>
              <a:spLocks noChangeAspect="1"/>
            </p:cNvSpPr>
            <p:nvPr/>
          </p:nvSpPr>
          <p:spPr>
            <a:xfrm>
              <a:off x="1383190" y="3351436"/>
              <a:ext cx="113766" cy="113766"/>
            </a:xfrm>
            <a:prstGeom prst="rect">
              <a:avLst/>
            </a:prstGeom>
            <a:solidFill>
              <a:srgbClr val="0078D7"/>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150" name="Check" descr="&lt;Tags&gt;&lt;SMARTRESIZEANCHORS&gt;None,None,Absolute,None&lt;/SMARTRESIZEANCHORS&gt;&lt;/Tags&gt;"/>
            <p:cNvSpPr>
              <a:spLocks noChangeAspect="1"/>
            </p:cNvSpPr>
            <p:nvPr/>
          </p:nvSpPr>
          <p:spPr bwMode="auto">
            <a:xfrm>
              <a:off x="1388345" y="3369332"/>
              <a:ext cx="101314" cy="70534"/>
            </a:xfrm>
            <a:custGeom>
              <a:avLst/>
              <a:gdLst>
                <a:gd name="T0" fmla="*/ 74 w 79"/>
                <a:gd name="T1" fmla="*/ 0 h 55"/>
                <a:gd name="T2" fmla="*/ 79 w 79"/>
                <a:gd name="T3" fmla="*/ 4 h 55"/>
                <a:gd name="T4" fmla="*/ 27 w 79"/>
                <a:gd name="T5" fmla="*/ 55 h 55"/>
                <a:gd name="T6" fmla="*/ 0 w 79"/>
                <a:gd name="T7" fmla="*/ 29 h 55"/>
                <a:gd name="T8" fmla="*/ 4 w 79"/>
                <a:gd name="T9" fmla="*/ 24 h 55"/>
                <a:gd name="T10" fmla="*/ 27 w 79"/>
                <a:gd name="T11" fmla="*/ 47 h 55"/>
                <a:gd name="T12" fmla="*/ 74 w 7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79" h="55">
                  <a:moveTo>
                    <a:pt x="74" y="0"/>
                  </a:moveTo>
                  <a:lnTo>
                    <a:pt x="79" y="4"/>
                  </a:lnTo>
                  <a:lnTo>
                    <a:pt x="27" y="55"/>
                  </a:lnTo>
                  <a:lnTo>
                    <a:pt x="0" y="29"/>
                  </a:lnTo>
                  <a:lnTo>
                    <a:pt x="4" y="24"/>
                  </a:lnTo>
                  <a:lnTo>
                    <a:pt x="27" y="47"/>
                  </a:lnTo>
                  <a:lnTo>
                    <a:pt x="74"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151" name="그룹 150"/>
          <p:cNvGrpSpPr/>
          <p:nvPr/>
        </p:nvGrpSpPr>
        <p:grpSpPr>
          <a:xfrm>
            <a:off x="633588" y="3077084"/>
            <a:ext cx="452884" cy="159377"/>
            <a:chOff x="543460" y="3329317"/>
            <a:chExt cx="452884" cy="159377"/>
          </a:xfrm>
        </p:grpSpPr>
        <p:sp>
          <p:nvSpPr>
            <p:cNvPr id="152"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사업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5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54" name="그룹 153"/>
          <p:cNvGrpSpPr/>
          <p:nvPr/>
        </p:nvGrpSpPr>
        <p:grpSpPr>
          <a:xfrm>
            <a:off x="211195" y="2599086"/>
            <a:ext cx="452884" cy="159377"/>
            <a:chOff x="543460" y="3329317"/>
            <a:chExt cx="452884" cy="159377"/>
          </a:xfrm>
        </p:grpSpPr>
        <p:sp>
          <p:nvSpPr>
            <p:cNvPr id="155"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공원</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56"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57" name="그룹 156"/>
          <p:cNvGrpSpPr/>
          <p:nvPr/>
        </p:nvGrpSpPr>
        <p:grpSpPr>
          <a:xfrm>
            <a:off x="963446" y="2836943"/>
            <a:ext cx="452884" cy="159377"/>
            <a:chOff x="543460" y="3329317"/>
            <a:chExt cx="452884" cy="159377"/>
          </a:xfrm>
        </p:grpSpPr>
        <p:sp>
          <p:nvSpPr>
            <p:cNvPr id="158"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바다</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59"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60" name="그룹 159"/>
          <p:cNvGrpSpPr/>
          <p:nvPr/>
        </p:nvGrpSpPr>
        <p:grpSpPr>
          <a:xfrm>
            <a:off x="1247255" y="2599084"/>
            <a:ext cx="452884" cy="159377"/>
            <a:chOff x="543460" y="3329317"/>
            <a:chExt cx="452884" cy="159377"/>
          </a:xfrm>
        </p:grpSpPr>
        <p:sp>
          <p:nvSpPr>
            <p:cNvPr id="161"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도심</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6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69" name="그룹 168"/>
          <p:cNvGrpSpPr/>
          <p:nvPr/>
        </p:nvGrpSpPr>
        <p:grpSpPr>
          <a:xfrm>
            <a:off x="1493497" y="2836942"/>
            <a:ext cx="554236" cy="159377"/>
            <a:chOff x="442108" y="3329317"/>
            <a:chExt cx="554236" cy="159377"/>
          </a:xfrm>
        </p:grpSpPr>
        <p:sp>
          <p:nvSpPr>
            <p:cNvPr id="170"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박람회</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71"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72" name="그룹 171"/>
          <p:cNvGrpSpPr/>
          <p:nvPr/>
        </p:nvGrpSpPr>
        <p:grpSpPr>
          <a:xfrm>
            <a:off x="1917947" y="3079009"/>
            <a:ext cx="349548" cy="159377"/>
            <a:chOff x="646796" y="3329317"/>
            <a:chExt cx="349548" cy="159377"/>
          </a:xfrm>
        </p:grpSpPr>
        <p:sp>
          <p:nvSpPr>
            <p:cNvPr id="173" name="Tag Box"/>
            <p:cNvSpPr/>
            <p:nvPr/>
          </p:nvSpPr>
          <p:spPr>
            <a:xfrm>
              <a:off x="646796" y="3329317"/>
              <a:ext cx="349548"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웹</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74"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75" name="그룹 174"/>
          <p:cNvGrpSpPr/>
          <p:nvPr/>
        </p:nvGrpSpPr>
        <p:grpSpPr>
          <a:xfrm>
            <a:off x="1827304" y="3332425"/>
            <a:ext cx="452884" cy="159377"/>
            <a:chOff x="543460" y="3329317"/>
            <a:chExt cx="452884" cy="159377"/>
          </a:xfrm>
        </p:grpSpPr>
        <p:sp>
          <p:nvSpPr>
            <p:cNvPr id="176"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지역</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77"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78" name="그룹 177"/>
          <p:cNvGrpSpPr/>
          <p:nvPr/>
        </p:nvGrpSpPr>
        <p:grpSpPr>
          <a:xfrm>
            <a:off x="211133" y="3573460"/>
            <a:ext cx="554236" cy="159377"/>
            <a:chOff x="442108" y="3329317"/>
            <a:chExt cx="554236" cy="159377"/>
          </a:xfrm>
        </p:grpSpPr>
        <p:sp>
          <p:nvSpPr>
            <p:cNvPr id="179"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참가자</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80"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81" name="그룹 180"/>
          <p:cNvGrpSpPr/>
          <p:nvPr/>
        </p:nvGrpSpPr>
        <p:grpSpPr>
          <a:xfrm>
            <a:off x="774044" y="3330501"/>
            <a:ext cx="452884" cy="159377"/>
            <a:chOff x="543460" y="3329317"/>
            <a:chExt cx="452884" cy="159377"/>
          </a:xfrm>
        </p:grpSpPr>
        <p:sp>
          <p:nvSpPr>
            <p:cNvPr id="182"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음악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8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84" name="그룹 183"/>
          <p:cNvGrpSpPr/>
          <p:nvPr/>
        </p:nvGrpSpPr>
        <p:grpSpPr>
          <a:xfrm>
            <a:off x="720880" y="2599085"/>
            <a:ext cx="452884" cy="159377"/>
            <a:chOff x="543460" y="3329317"/>
            <a:chExt cx="452884" cy="159377"/>
          </a:xfrm>
        </p:grpSpPr>
        <p:sp>
          <p:nvSpPr>
            <p:cNvPr id="185"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동물</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86"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87" name="그룹 186"/>
          <p:cNvGrpSpPr/>
          <p:nvPr/>
        </p:nvGrpSpPr>
        <p:grpSpPr>
          <a:xfrm>
            <a:off x="1315474" y="3331463"/>
            <a:ext cx="452884" cy="159377"/>
            <a:chOff x="543460" y="3329317"/>
            <a:chExt cx="452884" cy="159377"/>
          </a:xfrm>
        </p:grpSpPr>
        <p:sp>
          <p:nvSpPr>
            <p:cNvPr id="188"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조명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89"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90" name="그룹 189"/>
          <p:cNvGrpSpPr/>
          <p:nvPr/>
        </p:nvGrpSpPr>
        <p:grpSpPr>
          <a:xfrm>
            <a:off x="1776628" y="2599083"/>
            <a:ext cx="554236" cy="159377"/>
            <a:chOff x="442108" y="3329317"/>
            <a:chExt cx="554236" cy="159377"/>
          </a:xfrm>
        </p:grpSpPr>
        <p:sp>
          <p:nvSpPr>
            <p:cNvPr id="191"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도우미</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9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93" name="그룹 192"/>
          <p:cNvGrpSpPr/>
          <p:nvPr/>
        </p:nvGrpSpPr>
        <p:grpSpPr>
          <a:xfrm>
            <a:off x="211284" y="3077085"/>
            <a:ext cx="349548" cy="159377"/>
            <a:chOff x="646796" y="3329317"/>
            <a:chExt cx="349548" cy="159377"/>
          </a:xfrm>
        </p:grpSpPr>
        <p:sp>
          <p:nvSpPr>
            <p:cNvPr id="194" name="Tag Box"/>
            <p:cNvSpPr/>
            <p:nvPr/>
          </p:nvSpPr>
          <p:spPr>
            <a:xfrm>
              <a:off x="646796" y="3329317"/>
              <a:ext cx="349548"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불</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95"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99" name="그룹 198"/>
          <p:cNvGrpSpPr/>
          <p:nvPr/>
        </p:nvGrpSpPr>
        <p:grpSpPr>
          <a:xfrm>
            <a:off x="211531" y="3329539"/>
            <a:ext cx="452884" cy="159377"/>
            <a:chOff x="543460" y="3329317"/>
            <a:chExt cx="452884" cy="159377"/>
          </a:xfrm>
        </p:grpSpPr>
        <p:sp>
          <p:nvSpPr>
            <p:cNvPr id="200"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음료</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01"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02" name="그룹 201"/>
          <p:cNvGrpSpPr/>
          <p:nvPr/>
        </p:nvGrpSpPr>
        <p:grpSpPr>
          <a:xfrm>
            <a:off x="843045" y="3573459"/>
            <a:ext cx="452884" cy="159377"/>
            <a:chOff x="543460" y="3329317"/>
            <a:chExt cx="452884" cy="159377"/>
          </a:xfrm>
        </p:grpSpPr>
        <p:sp>
          <p:nvSpPr>
            <p:cNvPr id="203"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축제</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04"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sp>
        <p:nvSpPr>
          <p:cNvPr id="75" name="Selection"/>
          <p:cNvSpPr>
            <a:spLocks noChangeAspect="1" noChangeArrowheads="1"/>
          </p:cNvSpPr>
          <p:nvPr/>
        </p:nvSpPr>
        <p:spPr bwMode="auto">
          <a:xfrm>
            <a:off x="233514" y="2406293"/>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8528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err="1" smtClean="0"/>
              <a:t>아카이브</a:t>
            </a:r>
            <a:r>
              <a:rPr lang="ko-KR" altLang="en-US" dirty="0" smtClean="0"/>
              <a:t> 페이지</a:t>
            </a:r>
            <a:r>
              <a:rPr lang="en-US" altLang="ko-KR" dirty="0" smtClean="0"/>
              <a:t>(</a:t>
            </a:r>
            <a:r>
              <a:rPr lang="ko-KR" altLang="en-US" dirty="0" smtClean="0"/>
              <a:t>메</a:t>
            </a:r>
            <a:r>
              <a:rPr lang="ko-KR" altLang="en-US" dirty="0"/>
              <a:t>인</a:t>
            </a:r>
            <a:r>
              <a:rPr lang="en-US" altLang="ko-KR" dirty="0" smtClean="0"/>
              <a:t>) - 2</a:t>
            </a:r>
            <a:endParaRPr lang="ko-KR" altLang="en-US" dirty="0"/>
          </a:p>
        </p:txBody>
      </p:sp>
      <p:sp>
        <p:nvSpPr>
          <p:cNvPr id="6" name="텍스트 개체 틀 5"/>
          <p:cNvSpPr>
            <a:spLocks noGrp="1"/>
          </p:cNvSpPr>
          <p:nvPr>
            <p:ph type="body" sz="quarter" idx="11"/>
          </p:nvPr>
        </p:nvSpPr>
        <p:spPr/>
        <p:txBody>
          <a:bodyPr/>
          <a:lstStyle/>
          <a:p>
            <a:r>
              <a:rPr lang="ko-KR" altLang="en-US" dirty="0" smtClean="0"/>
              <a:t>템플릿</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localhost:8080/archive</a:t>
            </a:r>
            <a:endParaRPr lang="ko-KR" altLang="en-US" dirty="0"/>
          </a:p>
        </p:txBody>
      </p:sp>
      <p:sp>
        <p:nvSpPr>
          <p:cNvPr id="40" name="TextBox 39"/>
          <p:cNvSpPr txBox="1"/>
          <p:nvPr/>
        </p:nvSpPr>
        <p:spPr>
          <a:xfrm>
            <a:off x="2651380" y="2077906"/>
            <a:ext cx="771365" cy="253916"/>
          </a:xfrm>
          <a:prstGeom prst="rect">
            <a:avLst/>
          </a:prstGeom>
          <a:noFill/>
        </p:spPr>
        <p:txBody>
          <a:bodyPr wrap="none" rtlCol="0">
            <a:spAutoFit/>
          </a:bodyPr>
          <a:lstStyle/>
          <a:p>
            <a:pPr algn="ctr"/>
            <a:r>
              <a:rPr lang="ko-KR" altLang="en-US" sz="1050" dirty="0" smtClean="0">
                <a:solidFill>
                  <a:schemeClr val="bg1"/>
                </a:solidFill>
                <a:latin typeface="+mj-lt"/>
              </a:rPr>
              <a:t>추천</a:t>
            </a:r>
            <a:r>
              <a:rPr lang="en-US" altLang="ko-KR" sz="1050" dirty="0">
                <a:solidFill>
                  <a:schemeClr val="bg1"/>
                </a:solidFill>
                <a:latin typeface="+mj-lt"/>
              </a:rPr>
              <a:t> </a:t>
            </a:r>
            <a:r>
              <a:rPr lang="ko-KR" altLang="en-US" sz="1050" dirty="0" smtClean="0">
                <a:solidFill>
                  <a:schemeClr val="bg1"/>
                </a:solidFill>
                <a:latin typeface="+mj-lt"/>
              </a:rPr>
              <a:t>배</a:t>
            </a:r>
            <a:r>
              <a:rPr lang="ko-KR" altLang="en-US" sz="1050" dirty="0">
                <a:solidFill>
                  <a:schemeClr val="bg1"/>
                </a:solidFill>
                <a:latin typeface="+mj-lt"/>
              </a:rPr>
              <a:t>경</a:t>
            </a:r>
          </a:p>
        </p:txBody>
      </p:sp>
      <p:sp>
        <p:nvSpPr>
          <p:cNvPr id="121" name="Input"/>
          <p:cNvSpPr/>
          <p:nvPr/>
        </p:nvSpPr>
        <p:spPr>
          <a:xfrm>
            <a:off x="211195" y="2078553"/>
            <a:ext cx="1733041" cy="307726"/>
          </a:xfrm>
          <a:prstGeom prst="roundRect">
            <a:avLst>
              <a:gd name="adj" fmla="val 10785"/>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0584" tIns="64008" rIns="100584"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smtClean="0">
                <a:solidFill>
                  <a:srgbClr val="5F5F5F"/>
                </a:solidFill>
                <a:latin typeface="Segoe UI" panose="020B0502040204020203" pitchFamily="34" charset="0"/>
                <a:cs typeface="Segoe UI" panose="020B0502040204020203" pitchFamily="34" charset="0"/>
              </a:rPr>
              <a:t>Search</a:t>
            </a:r>
          </a:p>
        </p:txBody>
      </p:sp>
      <p:sp>
        <p:nvSpPr>
          <p:cNvPr id="122" name="Button"/>
          <p:cNvSpPr/>
          <p:nvPr/>
        </p:nvSpPr>
        <p:spPr>
          <a:xfrm>
            <a:off x="1990750" y="2080115"/>
            <a:ext cx="340020" cy="310539"/>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64008" rIns="91440"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smtClean="0">
                <a:solidFill>
                  <a:srgbClr val="5F5F5F"/>
                </a:solidFill>
                <a:latin typeface="Segoe UI" panose="020B0502040204020203" pitchFamily="34" charset="0"/>
                <a:cs typeface="Segoe UI" panose="020B0502040204020203" pitchFamily="34" charset="0"/>
              </a:rPr>
              <a:t> </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23" name="Search"/>
          <p:cNvSpPr>
            <a:spLocks noChangeAspect="1" noEditPoints="1"/>
          </p:cNvSpPr>
          <p:nvPr/>
        </p:nvSpPr>
        <p:spPr bwMode="auto">
          <a:xfrm>
            <a:off x="2067103" y="2139598"/>
            <a:ext cx="187314" cy="191571"/>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31" name="Tab Bar"/>
          <p:cNvGrpSpPr>
            <a:grpSpLocks noChangeAspect="1"/>
          </p:cNvGrpSpPr>
          <p:nvPr/>
        </p:nvGrpSpPr>
        <p:grpSpPr>
          <a:xfrm>
            <a:off x="135272" y="1550497"/>
            <a:ext cx="2289848" cy="464860"/>
            <a:chOff x="353144" y="1169333"/>
            <a:chExt cx="2138512" cy="639405"/>
          </a:xfrm>
        </p:grpSpPr>
        <p:sp>
          <p:nvSpPr>
            <p:cNvPr id="132" name="Tab Bar Background"/>
            <p:cNvSpPr/>
            <p:nvPr/>
          </p:nvSpPr>
          <p:spPr>
            <a:xfrm>
              <a:off x="353144" y="1169333"/>
              <a:ext cx="2138512" cy="6343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50" dirty="0">
                <a:solidFill>
                  <a:srgbClr val="000000"/>
                </a:solidFill>
                <a:latin typeface="Segoe UI" panose="020B0502040204020203" pitchFamily="34" charset="0"/>
                <a:cs typeface="Segoe UI" panose="020B0502040204020203" pitchFamily="34" charset="0"/>
              </a:endParaRPr>
            </a:p>
          </p:txBody>
        </p:sp>
        <p:sp>
          <p:nvSpPr>
            <p:cNvPr id="133" name="Tab"/>
            <p:cNvSpPr/>
            <p:nvPr/>
          </p:nvSpPr>
          <p:spPr>
            <a:xfrm>
              <a:off x="1422400" y="1174360"/>
              <a:ext cx="1069256" cy="634378"/>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050" b="1" dirty="0" smtClean="0">
                  <a:solidFill>
                    <a:srgbClr val="000000"/>
                  </a:solidFill>
                  <a:latin typeface="Segoe UI" panose="020B0502040204020203" pitchFamily="34" charset="0"/>
                  <a:cs typeface="Segoe UI" panose="020B0502040204020203" pitchFamily="34" charset="0"/>
                </a:rPr>
                <a:t>배경</a:t>
              </a:r>
              <a:endParaRPr lang="en-US" sz="1050" b="1" dirty="0">
                <a:solidFill>
                  <a:srgbClr val="000000"/>
                </a:solidFill>
                <a:latin typeface="Segoe UI" panose="020B0502040204020203" pitchFamily="34" charset="0"/>
                <a:cs typeface="Segoe UI" panose="020B0502040204020203" pitchFamily="34" charset="0"/>
              </a:endParaRPr>
            </a:p>
          </p:txBody>
        </p:sp>
        <p:sp>
          <p:nvSpPr>
            <p:cNvPr id="134" name="Tab"/>
            <p:cNvSpPr/>
            <p:nvPr/>
          </p:nvSpPr>
          <p:spPr>
            <a:xfrm>
              <a:off x="353144" y="1169333"/>
              <a:ext cx="1069256" cy="6343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050" smtClean="0">
                  <a:solidFill>
                    <a:srgbClr val="000000"/>
                  </a:solidFill>
                  <a:latin typeface="Segoe UI" panose="020B0502040204020203" pitchFamily="34" charset="0"/>
                  <a:cs typeface="Segoe UI" panose="020B0502040204020203" pitchFamily="34" charset="0"/>
                </a:rPr>
                <a:t>폰트</a:t>
              </a:r>
              <a:endParaRPr lang="en-US" sz="1050" dirty="0">
                <a:solidFill>
                  <a:srgbClr val="000000"/>
                </a:solidFill>
                <a:latin typeface="Segoe UI" panose="020B0502040204020203" pitchFamily="34" charset="0"/>
                <a:cs typeface="Segoe UI" panose="020B0502040204020203" pitchFamily="34" charset="0"/>
              </a:endParaRPr>
            </a:p>
          </p:txBody>
        </p:sp>
      </p:grpSp>
      <p:graphicFrame>
        <p:nvGraphicFramePr>
          <p:cNvPr id="138" name="표 137">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75907055"/>
              </p:ext>
            </p:extLst>
          </p:nvPr>
        </p:nvGraphicFramePr>
        <p:xfrm>
          <a:off x="8687157" y="476675"/>
          <a:ext cx="3383936" cy="2730638"/>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dirty="0" smtClean="0">
                          <a:solidFill>
                            <a:schemeClr val="tx1"/>
                          </a:solidFill>
                          <a:latin typeface="+mn-ea"/>
                          <a:ea typeface="+mn-ea"/>
                          <a:sym typeface="맑은 고딕"/>
                        </a:rPr>
                        <a:t>배경 템플릿을 보여주는 화면</a:t>
                      </a:r>
                      <a:endParaRPr lang="en-US" altLang="ko-KR" sz="800" b="0" baseline="0" dirty="0" smtClean="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smtClean="0">
                          <a:solidFill>
                            <a:schemeClr val="tx1"/>
                          </a:solidFill>
                          <a:latin typeface="+mn-ea"/>
                          <a:ea typeface="+mn-ea"/>
                          <a:sym typeface="맑은 고딕"/>
                        </a:rPr>
                        <a:t>폰트와 </a:t>
                      </a:r>
                      <a:r>
                        <a:rPr lang="ko-KR" altLang="en-US" sz="800" b="0" baseline="0" dirty="0" smtClean="0">
                          <a:solidFill>
                            <a:schemeClr val="tx1"/>
                          </a:solidFill>
                          <a:latin typeface="+mn-ea"/>
                          <a:ea typeface="+mn-ea"/>
                          <a:sym typeface="맑은 고딕"/>
                        </a:rPr>
                        <a:t>같은 </a:t>
                      </a:r>
                      <a:r>
                        <a:rPr lang="ko-KR" altLang="en-US" sz="800" b="0" baseline="0" dirty="0" err="1" smtClean="0">
                          <a:solidFill>
                            <a:schemeClr val="tx1"/>
                          </a:solidFill>
                          <a:latin typeface="+mn-ea"/>
                          <a:ea typeface="+mn-ea"/>
                          <a:sym typeface="맑은 고딕"/>
                        </a:rPr>
                        <a:t>로직</a:t>
                      </a:r>
                      <a:endParaRPr lang="en-US" altLang="ko-KR" sz="800" b="0" baseline="0" dirty="0" smtClean="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1</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err="1" smtClean="0">
                          <a:solidFill>
                            <a:schemeClr val="tx1"/>
                          </a:solidFill>
                          <a:latin typeface="+mn-ea"/>
                        </a:rPr>
                        <a:t>탭버튼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배경 선택됨</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메인 상단</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추천 알고리즘에 의한 결과 출력</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메인 하단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전체 포스터</a:t>
                      </a:r>
                      <a:r>
                        <a:rPr kumimoji="1" lang="ko-KR" altLang="en-US" sz="850" baseline="0" dirty="0" smtClean="0">
                          <a:solidFill>
                            <a:schemeClr val="tx1"/>
                          </a:solidFill>
                          <a:latin typeface="+mn-ea"/>
                        </a:rPr>
                        <a:t> 배경 출력</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129" name="Selection"/>
          <p:cNvSpPr>
            <a:spLocks noChangeAspect="1" noChangeArrowheads="1"/>
          </p:cNvSpPr>
          <p:nvPr/>
        </p:nvSpPr>
        <p:spPr bwMode="auto">
          <a:xfrm>
            <a:off x="1093129" y="1410621"/>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139" name="Selection"/>
          <p:cNvSpPr>
            <a:spLocks noChangeAspect="1" noChangeArrowheads="1"/>
          </p:cNvSpPr>
          <p:nvPr/>
        </p:nvSpPr>
        <p:spPr bwMode="auto">
          <a:xfrm>
            <a:off x="2396987" y="1449858"/>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197" name="그룹 196"/>
          <p:cNvGrpSpPr/>
          <p:nvPr/>
        </p:nvGrpSpPr>
        <p:grpSpPr>
          <a:xfrm>
            <a:off x="212670" y="2836943"/>
            <a:ext cx="683016" cy="159377"/>
            <a:chOff x="854504" y="3328631"/>
            <a:chExt cx="683016" cy="159377"/>
          </a:xfrm>
        </p:grpSpPr>
        <p:sp>
          <p:nvSpPr>
            <p:cNvPr id="198" name="Tag Box"/>
            <p:cNvSpPr/>
            <p:nvPr/>
          </p:nvSpPr>
          <p:spPr>
            <a:xfrm>
              <a:off x="854504" y="3328631"/>
              <a:ext cx="68301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모집공고</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99" name="Box" descr="&lt;Tags&gt;&lt;SMARTRESIZEANCHORS&gt;None,None,Absolute,None&lt;/SMARTRESIZEANCHORS&gt;&lt;/Tags&gt;"/>
            <p:cNvSpPr>
              <a:spLocks noChangeAspect="1"/>
            </p:cNvSpPr>
            <p:nvPr/>
          </p:nvSpPr>
          <p:spPr>
            <a:xfrm>
              <a:off x="1383190" y="3351436"/>
              <a:ext cx="113766" cy="113766"/>
            </a:xfrm>
            <a:prstGeom prst="rect">
              <a:avLst/>
            </a:prstGeom>
            <a:solidFill>
              <a:srgbClr val="0078D7"/>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200" name="Check" descr="&lt;Tags&gt;&lt;SMARTRESIZEANCHORS&gt;None,None,Absolute,None&lt;/SMARTRESIZEANCHORS&gt;&lt;/Tags&gt;"/>
            <p:cNvSpPr>
              <a:spLocks noChangeAspect="1"/>
            </p:cNvSpPr>
            <p:nvPr/>
          </p:nvSpPr>
          <p:spPr bwMode="auto">
            <a:xfrm>
              <a:off x="1388345" y="3369332"/>
              <a:ext cx="101314" cy="70534"/>
            </a:xfrm>
            <a:custGeom>
              <a:avLst/>
              <a:gdLst>
                <a:gd name="T0" fmla="*/ 74 w 79"/>
                <a:gd name="T1" fmla="*/ 0 h 55"/>
                <a:gd name="T2" fmla="*/ 79 w 79"/>
                <a:gd name="T3" fmla="*/ 4 h 55"/>
                <a:gd name="T4" fmla="*/ 27 w 79"/>
                <a:gd name="T5" fmla="*/ 55 h 55"/>
                <a:gd name="T6" fmla="*/ 0 w 79"/>
                <a:gd name="T7" fmla="*/ 29 h 55"/>
                <a:gd name="T8" fmla="*/ 4 w 79"/>
                <a:gd name="T9" fmla="*/ 24 h 55"/>
                <a:gd name="T10" fmla="*/ 27 w 79"/>
                <a:gd name="T11" fmla="*/ 47 h 55"/>
                <a:gd name="T12" fmla="*/ 74 w 7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79" h="55">
                  <a:moveTo>
                    <a:pt x="74" y="0"/>
                  </a:moveTo>
                  <a:lnTo>
                    <a:pt x="79" y="4"/>
                  </a:lnTo>
                  <a:lnTo>
                    <a:pt x="27" y="55"/>
                  </a:lnTo>
                  <a:lnTo>
                    <a:pt x="0" y="29"/>
                  </a:lnTo>
                  <a:lnTo>
                    <a:pt x="4" y="24"/>
                  </a:lnTo>
                  <a:lnTo>
                    <a:pt x="27" y="47"/>
                  </a:lnTo>
                  <a:lnTo>
                    <a:pt x="74"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201" name="그룹 200"/>
          <p:cNvGrpSpPr/>
          <p:nvPr/>
        </p:nvGrpSpPr>
        <p:grpSpPr>
          <a:xfrm>
            <a:off x="1151989" y="3078047"/>
            <a:ext cx="683016" cy="159377"/>
            <a:chOff x="313328" y="3329317"/>
            <a:chExt cx="683016" cy="159377"/>
          </a:xfrm>
        </p:grpSpPr>
        <p:sp>
          <p:nvSpPr>
            <p:cNvPr id="202" name="Tag Box"/>
            <p:cNvSpPr/>
            <p:nvPr/>
          </p:nvSpPr>
          <p:spPr>
            <a:xfrm>
              <a:off x="313328" y="3329317"/>
              <a:ext cx="68301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err="1" smtClean="0">
                  <a:solidFill>
                    <a:schemeClr val="tx1"/>
                  </a:solidFill>
                  <a:latin typeface="Segoe UI" panose="020B0502040204020203" pitchFamily="34" charset="0"/>
                  <a:cs typeface="Segoe UI" panose="020B0502040204020203" pitchFamily="34" charset="0"/>
                </a:rPr>
                <a:t>서포터즈</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0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04" name="그룹 203"/>
          <p:cNvGrpSpPr/>
          <p:nvPr/>
        </p:nvGrpSpPr>
        <p:grpSpPr>
          <a:xfrm>
            <a:off x="1392618" y="3574422"/>
            <a:ext cx="452884" cy="159377"/>
            <a:chOff x="1084636" y="3328631"/>
            <a:chExt cx="452884" cy="159377"/>
          </a:xfrm>
        </p:grpSpPr>
        <p:sp>
          <p:nvSpPr>
            <p:cNvPr id="205" name="Tag Box"/>
            <p:cNvSpPr/>
            <p:nvPr/>
          </p:nvSpPr>
          <p:spPr>
            <a:xfrm>
              <a:off x="1084636" y="3328631"/>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취업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06" name="Box" descr="&lt;Tags&gt;&lt;SMARTRESIZEANCHORS&gt;None,None,Absolute,None&lt;/SMARTRESIZEANCHORS&gt;&lt;/Tags&gt;"/>
            <p:cNvSpPr>
              <a:spLocks noChangeAspect="1"/>
            </p:cNvSpPr>
            <p:nvPr/>
          </p:nvSpPr>
          <p:spPr>
            <a:xfrm>
              <a:off x="1383190" y="3351436"/>
              <a:ext cx="113766" cy="113766"/>
            </a:xfrm>
            <a:prstGeom prst="rect">
              <a:avLst/>
            </a:prstGeom>
            <a:solidFill>
              <a:srgbClr val="0078D7"/>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207" name="Check" descr="&lt;Tags&gt;&lt;SMARTRESIZEANCHORS&gt;None,None,Absolute,None&lt;/SMARTRESIZEANCHORS&gt;&lt;/Tags&gt;"/>
            <p:cNvSpPr>
              <a:spLocks noChangeAspect="1"/>
            </p:cNvSpPr>
            <p:nvPr/>
          </p:nvSpPr>
          <p:spPr bwMode="auto">
            <a:xfrm>
              <a:off x="1388345" y="3369332"/>
              <a:ext cx="101314" cy="70534"/>
            </a:xfrm>
            <a:custGeom>
              <a:avLst/>
              <a:gdLst>
                <a:gd name="T0" fmla="*/ 74 w 79"/>
                <a:gd name="T1" fmla="*/ 0 h 55"/>
                <a:gd name="T2" fmla="*/ 79 w 79"/>
                <a:gd name="T3" fmla="*/ 4 h 55"/>
                <a:gd name="T4" fmla="*/ 27 w 79"/>
                <a:gd name="T5" fmla="*/ 55 h 55"/>
                <a:gd name="T6" fmla="*/ 0 w 79"/>
                <a:gd name="T7" fmla="*/ 29 h 55"/>
                <a:gd name="T8" fmla="*/ 4 w 79"/>
                <a:gd name="T9" fmla="*/ 24 h 55"/>
                <a:gd name="T10" fmla="*/ 27 w 79"/>
                <a:gd name="T11" fmla="*/ 47 h 55"/>
                <a:gd name="T12" fmla="*/ 74 w 7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79" h="55">
                  <a:moveTo>
                    <a:pt x="74" y="0"/>
                  </a:moveTo>
                  <a:lnTo>
                    <a:pt x="79" y="4"/>
                  </a:lnTo>
                  <a:lnTo>
                    <a:pt x="27" y="55"/>
                  </a:lnTo>
                  <a:lnTo>
                    <a:pt x="0" y="29"/>
                  </a:lnTo>
                  <a:lnTo>
                    <a:pt x="4" y="24"/>
                  </a:lnTo>
                  <a:lnTo>
                    <a:pt x="27" y="47"/>
                  </a:lnTo>
                  <a:lnTo>
                    <a:pt x="74"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208" name="그룹 207"/>
          <p:cNvGrpSpPr/>
          <p:nvPr/>
        </p:nvGrpSpPr>
        <p:grpSpPr>
          <a:xfrm>
            <a:off x="633588" y="3077084"/>
            <a:ext cx="452884" cy="159377"/>
            <a:chOff x="543460" y="3329317"/>
            <a:chExt cx="452884" cy="159377"/>
          </a:xfrm>
        </p:grpSpPr>
        <p:sp>
          <p:nvSpPr>
            <p:cNvPr id="209"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사업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10"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11" name="그룹 210"/>
          <p:cNvGrpSpPr/>
          <p:nvPr/>
        </p:nvGrpSpPr>
        <p:grpSpPr>
          <a:xfrm>
            <a:off x="211195" y="2599086"/>
            <a:ext cx="452884" cy="159377"/>
            <a:chOff x="543460" y="3329317"/>
            <a:chExt cx="452884" cy="159377"/>
          </a:xfrm>
        </p:grpSpPr>
        <p:sp>
          <p:nvSpPr>
            <p:cNvPr id="212"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공원</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1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14" name="그룹 213"/>
          <p:cNvGrpSpPr/>
          <p:nvPr/>
        </p:nvGrpSpPr>
        <p:grpSpPr>
          <a:xfrm>
            <a:off x="963446" y="2836943"/>
            <a:ext cx="452884" cy="159377"/>
            <a:chOff x="543460" y="3329317"/>
            <a:chExt cx="452884" cy="159377"/>
          </a:xfrm>
        </p:grpSpPr>
        <p:sp>
          <p:nvSpPr>
            <p:cNvPr id="215"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바다</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16"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17" name="그룹 216"/>
          <p:cNvGrpSpPr/>
          <p:nvPr/>
        </p:nvGrpSpPr>
        <p:grpSpPr>
          <a:xfrm>
            <a:off x="1247255" y="2599084"/>
            <a:ext cx="452884" cy="159377"/>
            <a:chOff x="543460" y="3329317"/>
            <a:chExt cx="452884" cy="159377"/>
          </a:xfrm>
        </p:grpSpPr>
        <p:sp>
          <p:nvSpPr>
            <p:cNvPr id="218"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도심</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19"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20" name="그룹 219"/>
          <p:cNvGrpSpPr/>
          <p:nvPr/>
        </p:nvGrpSpPr>
        <p:grpSpPr>
          <a:xfrm>
            <a:off x="1493497" y="2836942"/>
            <a:ext cx="554236" cy="159377"/>
            <a:chOff x="442108" y="3329317"/>
            <a:chExt cx="554236" cy="159377"/>
          </a:xfrm>
        </p:grpSpPr>
        <p:sp>
          <p:nvSpPr>
            <p:cNvPr id="221"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박람회</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2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23" name="그룹 222"/>
          <p:cNvGrpSpPr/>
          <p:nvPr/>
        </p:nvGrpSpPr>
        <p:grpSpPr>
          <a:xfrm>
            <a:off x="1917947" y="3079009"/>
            <a:ext cx="349548" cy="159377"/>
            <a:chOff x="646796" y="3329317"/>
            <a:chExt cx="349548" cy="159377"/>
          </a:xfrm>
        </p:grpSpPr>
        <p:sp>
          <p:nvSpPr>
            <p:cNvPr id="224" name="Tag Box"/>
            <p:cNvSpPr/>
            <p:nvPr/>
          </p:nvSpPr>
          <p:spPr>
            <a:xfrm>
              <a:off x="646796" y="3329317"/>
              <a:ext cx="349548"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웹</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25"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26" name="그룹 225"/>
          <p:cNvGrpSpPr/>
          <p:nvPr/>
        </p:nvGrpSpPr>
        <p:grpSpPr>
          <a:xfrm>
            <a:off x="1827304" y="3332425"/>
            <a:ext cx="452884" cy="159377"/>
            <a:chOff x="543460" y="3329317"/>
            <a:chExt cx="452884" cy="159377"/>
          </a:xfrm>
        </p:grpSpPr>
        <p:sp>
          <p:nvSpPr>
            <p:cNvPr id="227"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지역</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28"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29" name="그룹 228"/>
          <p:cNvGrpSpPr/>
          <p:nvPr/>
        </p:nvGrpSpPr>
        <p:grpSpPr>
          <a:xfrm>
            <a:off x="211133" y="3573460"/>
            <a:ext cx="554236" cy="159377"/>
            <a:chOff x="442108" y="3329317"/>
            <a:chExt cx="554236" cy="159377"/>
          </a:xfrm>
        </p:grpSpPr>
        <p:sp>
          <p:nvSpPr>
            <p:cNvPr id="230"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참가자</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31"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32" name="그룹 231"/>
          <p:cNvGrpSpPr/>
          <p:nvPr/>
        </p:nvGrpSpPr>
        <p:grpSpPr>
          <a:xfrm>
            <a:off x="774044" y="3330501"/>
            <a:ext cx="452884" cy="159377"/>
            <a:chOff x="543460" y="3329317"/>
            <a:chExt cx="452884" cy="159377"/>
          </a:xfrm>
        </p:grpSpPr>
        <p:sp>
          <p:nvSpPr>
            <p:cNvPr id="233"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음악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34"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35" name="그룹 234"/>
          <p:cNvGrpSpPr/>
          <p:nvPr/>
        </p:nvGrpSpPr>
        <p:grpSpPr>
          <a:xfrm>
            <a:off x="720880" y="2599085"/>
            <a:ext cx="452884" cy="159377"/>
            <a:chOff x="543460" y="3329317"/>
            <a:chExt cx="452884" cy="159377"/>
          </a:xfrm>
        </p:grpSpPr>
        <p:sp>
          <p:nvSpPr>
            <p:cNvPr id="236"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동물</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37"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38" name="그룹 237"/>
          <p:cNvGrpSpPr/>
          <p:nvPr/>
        </p:nvGrpSpPr>
        <p:grpSpPr>
          <a:xfrm>
            <a:off x="1315474" y="3331463"/>
            <a:ext cx="452884" cy="159377"/>
            <a:chOff x="543460" y="3329317"/>
            <a:chExt cx="452884" cy="159377"/>
          </a:xfrm>
        </p:grpSpPr>
        <p:sp>
          <p:nvSpPr>
            <p:cNvPr id="239"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조명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40"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41" name="그룹 240"/>
          <p:cNvGrpSpPr/>
          <p:nvPr/>
        </p:nvGrpSpPr>
        <p:grpSpPr>
          <a:xfrm>
            <a:off x="1776628" y="2599083"/>
            <a:ext cx="554236" cy="159377"/>
            <a:chOff x="442108" y="3329317"/>
            <a:chExt cx="554236" cy="159377"/>
          </a:xfrm>
        </p:grpSpPr>
        <p:sp>
          <p:nvSpPr>
            <p:cNvPr id="242"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도우미</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4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44" name="그룹 243"/>
          <p:cNvGrpSpPr/>
          <p:nvPr/>
        </p:nvGrpSpPr>
        <p:grpSpPr>
          <a:xfrm>
            <a:off x="211284" y="3077085"/>
            <a:ext cx="349548" cy="159377"/>
            <a:chOff x="646796" y="3329317"/>
            <a:chExt cx="349548" cy="159377"/>
          </a:xfrm>
        </p:grpSpPr>
        <p:sp>
          <p:nvSpPr>
            <p:cNvPr id="245" name="Tag Box"/>
            <p:cNvSpPr/>
            <p:nvPr/>
          </p:nvSpPr>
          <p:spPr>
            <a:xfrm>
              <a:off x="646796" y="3329317"/>
              <a:ext cx="349548"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불</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46"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47" name="그룹 246"/>
          <p:cNvGrpSpPr/>
          <p:nvPr/>
        </p:nvGrpSpPr>
        <p:grpSpPr>
          <a:xfrm>
            <a:off x="211531" y="3329539"/>
            <a:ext cx="452884" cy="159377"/>
            <a:chOff x="543460" y="3329317"/>
            <a:chExt cx="452884" cy="159377"/>
          </a:xfrm>
        </p:grpSpPr>
        <p:sp>
          <p:nvSpPr>
            <p:cNvPr id="248"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음료</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49"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50" name="그룹 249"/>
          <p:cNvGrpSpPr/>
          <p:nvPr/>
        </p:nvGrpSpPr>
        <p:grpSpPr>
          <a:xfrm>
            <a:off x="843045" y="3573459"/>
            <a:ext cx="452884" cy="159377"/>
            <a:chOff x="543460" y="3329317"/>
            <a:chExt cx="452884" cy="159377"/>
          </a:xfrm>
        </p:grpSpPr>
        <p:sp>
          <p:nvSpPr>
            <p:cNvPr id="251"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축제</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5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53" name="Image"/>
          <p:cNvGrpSpPr>
            <a:grpSpLocks/>
          </p:cNvGrpSpPr>
          <p:nvPr/>
        </p:nvGrpSpPr>
        <p:grpSpPr bwMode="auto">
          <a:xfrm>
            <a:off x="3778002" y="1628800"/>
            <a:ext cx="864096" cy="1152128"/>
            <a:chOff x="508000" y="1397000"/>
            <a:chExt cx="1008112" cy="1008112"/>
          </a:xfrm>
        </p:grpSpPr>
        <p:sp>
          <p:nvSpPr>
            <p:cNvPr id="25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추천 배경 </a:t>
              </a:r>
              <a:r>
                <a:rPr lang="en-US" altLang="ko-KR" sz="900" dirty="0" smtClean="0">
                  <a:solidFill>
                    <a:srgbClr val="5F5F5F"/>
                  </a:solidFill>
                  <a:latin typeface="Segoe UI" panose="020B0502040204020203" pitchFamily="34" charset="0"/>
                  <a:cs typeface="Segoe UI" panose="020B0502040204020203" pitchFamily="34" charset="0"/>
                </a:rPr>
                <a:t>1</a:t>
              </a:r>
              <a:endParaRPr lang="en-US" sz="900" dirty="0">
                <a:solidFill>
                  <a:srgbClr val="5F5F5F"/>
                </a:solidFill>
                <a:latin typeface="Segoe UI" panose="020B0502040204020203" pitchFamily="34" charset="0"/>
                <a:cs typeface="Segoe UI" panose="020B0502040204020203" pitchFamily="34" charset="0"/>
              </a:endParaRPr>
            </a:p>
          </p:txBody>
        </p:sp>
        <p:sp>
          <p:nvSpPr>
            <p:cNvPr id="25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5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57" name="Image"/>
          <p:cNvGrpSpPr>
            <a:grpSpLocks/>
          </p:cNvGrpSpPr>
          <p:nvPr/>
        </p:nvGrpSpPr>
        <p:grpSpPr bwMode="auto">
          <a:xfrm>
            <a:off x="4933996" y="1628298"/>
            <a:ext cx="864096" cy="1152128"/>
            <a:chOff x="508000" y="1397000"/>
            <a:chExt cx="1008112" cy="1008112"/>
          </a:xfrm>
        </p:grpSpPr>
        <p:sp>
          <p:nvSpPr>
            <p:cNvPr id="25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5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추천 배경</a:t>
              </a:r>
              <a:r>
                <a:rPr lang="en-US" altLang="ko-KR" sz="900" dirty="0" smtClean="0">
                  <a:solidFill>
                    <a:srgbClr val="5F5F5F"/>
                  </a:solidFill>
                  <a:latin typeface="Segoe UI" panose="020B0502040204020203" pitchFamily="34" charset="0"/>
                  <a:cs typeface="Segoe UI" panose="020B0502040204020203" pitchFamily="34" charset="0"/>
                </a:rPr>
                <a:t> 2</a:t>
              </a:r>
              <a:endParaRPr lang="en-US" sz="900" dirty="0">
                <a:solidFill>
                  <a:srgbClr val="5F5F5F"/>
                </a:solidFill>
                <a:latin typeface="Segoe UI" panose="020B0502040204020203" pitchFamily="34" charset="0"/>
                <a:cs typeface="Segoe UI" panose="020B0502040204020203" pitchFamily="34" charset="0"/>
              </a:endParaRPr>
            </a:p>
          </p:txBody>
        </p:sp>
        <p:sp>
          <p:nvSpPr>
            <p:cNvPr id="26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61" name="Image"/>
          <p:cNvGrpSpPr>
            <a:grpSpLocks/>
          </p:cNvGrpSpPr>
          <p:nvPr/>
        </p:nvGrpSpPr>
        <p:grpSpPr bwMode="auto">
          <a:xfrm>
            <a:off x="6082258" y="1628298"/>
            <a:ext cx="864096" cy="1152128"/>
            <a:chOff x="508000" y="1397000"/>
            <a:chExt cx="1008112" cy="1008112"/>
          </a:xfrm>
        </p:grpSpPr>
        <p:sp>
          <p:nvSpPr>
            <p:cNvPr id="26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6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추천 배경 </a:t>
              </a:r>
              <a:r>
                <a:rPr lang="en-US" altLang="ko-KR" sz="900" dirty="0" smtClean="0">
                  <a:solidFill>
                    <a:srgbClr val="5F5F5F"/>
                  </a:solidFill>
                  <a:latin typeface="Segoe UI" panose="020B0502040204020203" pitchFamily="34" charset="0"/>
                  <a:cs typeface="Segoe UI" panose="020B0502040204020203" pitchFamily="34" charset="0"/>
                </a:rPr>
                <a:t>3</a:t>
              </a:r>
              <a:endParaRPr lang="en-US" sz="900" dirty="0">
                <a:solidFill>
                  <a:srgbClr val="5F5F5F"/>
                </a:solidFill>
                <a:latin typeface="Segoe UI" panose="020B0502040204020203" pitchFamily="34" charset="0"/>
                <a:cs typeface="Segoe UI" panose="020B0502040204020203" pitchFamily="34" charset="0"/>
              </a:endParaRPr>
            </a:p>
          </p:txBody>
        </p:sp>
        <p:sp>
          <p:nvSpPr>
            <p:cNvPr id="26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65" name="Image"/>
          <p:cNvGrpSpPr>
            <a:grpSpLocks/>
          </p:cNvGrpSpPr>
          <p:nvPr/>
        </p:nvGrpSpPr>
        <p:grpSpPr bwMode="auto">
          <a:xfrm>
            <a:off x="7234386" y="1636925"/>
            <a:ext cx="864096" cy="1152128"/>
            <a:chOff x="508000" y="1397000"/>
            <a:chExt cx="1008112" cy="1008112"/>
          </a:xfrm>
        </p:grpSpPr>
        <p:sp>
          <p:nvSpPr>
            <p:cNvPr id="26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추천 배경 </a:t>
              </a:r>
              <a:r>
                <a:rPr lang="en-US" altLang="ko-KR" sz="900" dirty="0" smtClean="0">
                  <a:solidFill>
                    <a:srgbClr val="5F5F5F"/>
                  </a:solidFill>
                  <a:latin typeface="Segoe UI" panose="020B0502040204020203" pitchFamily="34" charset="0"/>
                  <a:cs typeface="Segoe UI" panose="020B0502040204020203" pitchFamily="34" charset="0"/>
                </a:rPr>
                <a:t>4</a:t>
              </a:r>
              <a:endParaRPr lang="en-US" sz="900" dirty="0">
                <a:solidFill>
                  <a:srgbClr val="5F5F5F"/>
                </a:solidFill>
                <a:latin typeface="Segoe UI" panose="020B0502040204020203" pitchFamily="34" charset="0"/>
                <a:cs typeface="Segoe UI" panose="020B0502040204020203" pitchFamily="34" charset="0"/>
              </a:endParaRPr>
            </a:p>
          </p:txBody>
        </p:sp>
        <p:sp>
          <p:nvSpPr>
            <p:cNvPr id="26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6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69" name="Image"/>
          <p:cNvGrpSpPr>
            <a:grpSpLocks/>
          </p:cNvGrpSpPr>
          <p:nvPr/>
        </p:nvGrpSpPr>
        <p:grpSpPr bwMode="auto">
          <a:xfrm>
            <a:off x="2624361" y="3068960"/>
            <a:ext cx="864096" cy="1152128"/>
            <a:chOff x="508000" y="1397000"/>
            <a:chExt cx="1008112" cy="1008112"/>
          </a:xfrm>
        </p:grpSpPr>
        <p:sp>
          <p:nvSpPr>
            <p:cNvPr id="270"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1</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73" name="Image"/>
          <p:cNvGrpSpPr>
            <a:grpSpLocks/>
          </p:cNvGrpSpPr>
          <p:nvPr/>
        </p:nvGrpSpPr>
        <p:grpSpPr bwMode="auto">
          <a:xfrm>
            <a:off x="3776489" y="3068960"/>
            <a:ext cx="864096" cy="1152128"/>
            <a:chOff x="508000" y="1397000"/>
            <a:chExt cx="1008112" cy="1008112"/>
          </a:xfrm>
        </p:grpSpPr>
        <p:sp>
          <p:nvSpPr>
            <p:cNvPr id="27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2</a:t>
              </a:r>
              <a:endParaRPr lang="en-US" sz="900" dirty="0">
                <a:solidFill>
                  <a:srgbClr val="5F5F5F"/>
                </a:solidFill>
                <a:latin typeface="Segoe UI" panose="020B0502040204020203" pitchFamily="34" charset="0"/>
                <a:cs typeface="Segoe UI" panose="020B0502040204020203" pitchFamily="34" charset="0"/>
              </a:endParaRPr>
            </a:p>
          </p:txBody>
        </p:sp>
        <p:sp>
          <p:nvSpPr>
            <p:cNvPr id="27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77" name="Image"/>
          <p:cNvGrpSpPr>
            <a:grpSpLocks/>
          </p:cNvGrpSpPr>
          <p:nvPr/>
        </p:nvGrpSpPr>
        <p:grpSpPr bwMode="auto">
          <a:xfrm>
            <a:off x="4928617" y="3068458"/>
            <a:ext cx="864096" cy="1152128"/>
            <a:chOff x="508000" y="1397000"/>
            <a:chExt cx="1008112" cy="1008112"/>
          </a:xfrm>
        </p:grpSpPr>
        <p:sp>
          <p:nvSpPr>
            <p:cNvPr id="27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3</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81" name="Image"/>
          <p:cNvGrpSpPr>
            <a:grpSpLocks/>
          </p:cNvGrpSpPr>
          <p:nvPr/>
        </p:nvGrpSpPr>
        <p:grpSpPr bwMode="auto">
          <a:xfrm>
            <a:off x="6080436" y="3077085"/>
            <a:ext cx="864096" cy="1152128"/>
            <a:chOff x="508000" y="1397000"/>
            <a:chExt cx="1008112" cy="1008112"/>
          </a:xfrm>
        </p:grpSpPr>
        <p:sp>
          <p:nvSpPr>
            <p:cNvPr id="28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4</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85" name="Image"/>
          <p:cNvGrpSpPr>
            <a:grpSpLocks/>
          </p:cNvGrpSpPr>
          <p:nvPr/>
        </p:nvGrpSpPr>
        <p:grpSpPr bwMode="auto">
          <a:xfrm>
            <a:off x="7234386" y="3077085"/>
            <a:ext cx="864096" cy="1152128"/>
            <a:chOff x="508000" y="1397000"/>
            <a:chExt cx="1008112" cy="1008112"/>
          </a:xfrm>
        </p:grpSpPr>
        <p:sp>
          <p:nvSpPr>
            <p:cNvPr id="28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5</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89" name="Image"/>
          <p:cNvGrpSpPr>
            <a:grpSpLocks/>
          </p:cNvGrpSpPr>
          <p:nvPr/>
        </p:nvGrpSpPr>
        <p:grpSpPr bwMode="auto">
          <a:xfrm>
            <a:off x="2624361" y="4581128"/>
            <a:ext cx="864096" cy="1152128"/>
            <a:chOff x="508000" y="1397000"/>
            <a:chExt cx="1008112" cy="1008112"/>
          </a:xfrm>
        </p:grpSpPr>
        <p:sp>
          <p:nvSpPr>
            <p:cNvPr id="290"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6</a:t>
              </a:r>
              <a:endParaRPr lang="en-US" sz="900" dirty="0">
                <a:solidFill>
                  <a:srgbClr val="5F5F5F"/>
                </a:solidFill>
                <a:latin typeface="Segoe UI" panose="020B0502040204020203" pitchFamily="34" charset="0"/>
                <a:cs typeface="Segoe UI" panose="020B0502040204020203" pitchFamily="34" charset="0"/>
              </a:endParaRPr>
            </a:p>
          </p:txBody>
        </p:sp>
        <p:sp>
          <p:nvSpPr>
            <p:cNvPr id="29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9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93" name="Image"/>
          <p:cNvGrpSpPr>
            <a:grpSpLocks/>
          </p:cNvGrpSpPr>
          <p:nvPr/>
        </p:nvGrpSpPr>
        <p:grpSpPr bwMode="auto">
          <a:xfrm>
            <a:off x="3776489" y="4581128"/>
            <a:ext cx="864096" cy="1152128"/>
            <a:chOff x="508000" y="1397000"/>
            <a:chExt cx="1008112" cy="1008112"/>
          </a:xfrm>
        </p:grpSpPr>
        <p:sp>
          <p:nvSpPr>
            <p:cNvPr id="29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9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9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7</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97" name="Image"/>
          <p:cNvGrpSpPr>
            <a:grpSpLocks/>
          </p:cNvGrpSpPr>
          <p:nvPr/>
        </p:nvGrpSpPr>
        <p:grpSpPr bwMode="auto">
          <a:xfrm>
            <a:off x="4928617" y="4580626"/>
            <a:ext cx="864096" cy="1152128"/>
            <a:chOff x="508000" y="1397000"/>
            <a:chExt cx="1008112" cy="1008112"/>
          </a:xfrm>
        </p:grpSpPr>
        <p:sp>
          <p:nvSpPr>
            <p:cNvPr id="29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9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0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8</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301" name="Image"/>
          <p:cNvGrpSpPr>
            <a:grpSpLocks/>
          </p:cNvGrpSpPr>
          <p:nvPr/>
        </p:nvGrpSpPr>
        <p:grpSpPr bwMode="auto">
          <a:xfrm>
            <a:off x="6080436" y="4589253"/>
            <a:ext cx="864096" cy="1152128"/>
            <a:chOff x="508000" y="1397000"/>
            <a:chExt cx="1008112" cy="1008112"/>
          </a:xfrm>
        </p:grpSpPr>
        <p:sp>
          <p:nvSpPr>
            <p:cNvPr id="30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0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0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9</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305" name="Image"/>
          <p:cNvGrpSpPr>
            <a:grpSpLocks/>
          </p:cNvGrpSpPr>
          <p:nvPr/>
        </p:nvGrpSpPr>
        <p:grpSpPr bwMode="auto">
          <a:xfrm>
            <a:off x="7234386" y="4589253"/>
            <a:ext cx="864096" cy="1152128"/>
            <a:chOff x="508000" y="1397000"/>
            <a:chExt cx="1008112" cy="1008112"/>
          </a:xfrm>
        </p:grpSpPr>
        <p:sp>
          <p:nvSpPr>
            <p:cNvPr id="30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10</a:t>
              </a:r>
              <a:endParaRPr lang="en-US" sz="900" dirty="0">
                <a:solidFill>
                  <a:srgbClr val="5F5F5F"/>
                </a:solidFill>
                <a:latin typeface="Segoe UI" panose="020B0502040204020203" pitchFamily="34" charset="0"/>
                <a:cs typeface="Segoe UI" panose="020B0502040204020203" pitchFamily="34" charset="0"/>
              </a:endParaRPr>
            </a:p>
          </p:txBody>
        </p:sp>
        <p:sp>
          <p:nvSpPr>
            <p:cNvPr id="30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0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130" name="Selection"/>
          <p:cNvSpPr>
            <a:spLocks noChangeAspect="1" noChangeArrowheads="1"/>
          </p:cNvSpPr>
          <p:nvPr/>
        </p:nvSpPr>
        <p:spPr bwMode="auto">
          <a:xfrm>
            <a:off x="2494805" y="291663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22030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Day"/>
          <p:cNvSpPr/>
          <p:nvPr/>
        </p:nvSpPr>
        <p:spPr>
          <a:xfrm>
            <a:off x="190550" y="4385593"/>
            <a:ext cx="8104858" cy="156368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100" dirty="0">
              <a:solidFill>
                <a:srgbClr val="666666"/>
              </a:solidFill>
              <a:latin typeface="Segoe UI Semilight" panose="020B0402040204020203" pitchFamily="34" charset="0"/>
              <a:cs typeface="Segoe UI Semilight" panose="020B0402040204020203" pitchFamily="34" charset="0"/>
            </a:endParaRPr>
          </a:p>
        </p:txBody>
      </p:sp>
      <p:sp>
        <p:nvSpPr>
          <p:cNvPr id="5" name="텍스트 개체 틀 4"/>
          <p:cNvSpPr>
            <a:spLocks noGrp="1"/>
          </p:cNvSpPr>
          <p:nvPr>
            <p:ph type="body" sz="quarter" idx="10"/>
          </p:nvPr>
        </p:nvSpPr>
        <p:spPr/>
        <p:txBody>
          <a:bodyPr/>
          <a:lstStyle/>
          <a:p>
            <a:r>
              <a:rPr lang="ko-KR" altLang="en-US" dirty="0" smtClean="0"/>
              <a:t>통계 페이지</a:t>
            </a:r>
            <a:endParaRPr lang="ko-KR" altLang="en-US" dirty="0"/>
          </a:p>
        </p:txBody>
      </p:sp>
      <p:sp>
        <p:nvSpPr>
          <p:cNvPr id="6" name="텍스트 개체 틀 5"/>
          <p:cNvSpPr>
            <a:spLocks noGrp="1"/>
          </p:cNvSpPr>
          <p:nvPr>
            <p:ph type="body" sz="quarter" idx="11"/>
          </p:nvPr>
        </p:nvSpPr>
        <p:spPr/>
        <p:txBody>
          <a:bodyPr/>
          <a:lstStyle/>
          <a:p>
            <a:r>
              <a:rPr lang="ko-KR" altLang="en-US" dirty="0" smtClean="0"/>
              <a:t>통</a:t>
            </a:r>
            <a:r>
              <a:rPr lang="ko-KR" altLang="en-US" dirty="0"/>
              <a:t>계</a:t>
            </a:r>
          </a:p>
        </p:txBody>
      </p:sp>
      <p:sp>
        <p:nvSpPr>
          <p:cNvPr id="7" name="텍스트 개체 틀 6"/>
          <p:cNvSpPr>
            <a:spLocks noGrp="1"/>
          </p:cNvSpPr>
          <p:nvPr>
            <p:ph type="body" sz="quarter" idx="12"/>
          </p:nvPr>
        </p:nvSpPr>
        <p:spPr/>
        <p:txBody>
          <a:bodyPr/>
          <a:lstStyle/>
          <a:p>
            <a:r>
              <a:rPr lang="en-US" altLang="ko-KR" dirty="0" smtClean="0"/>
              <a:t>localhost:8080/statistic</a:t>
            </a:r>
            <a:endParaRPr lang="ko-KR" altLang="en-US" dirty="0"/>
          </a:p>
        </p:txBody>
      </p:sp>
      <p:grpSp>
        <p:nvGrpSpPr>
          <p:cNvPr id="9" name="그룹 8"/>
          <p:cNvGrpSpPr/>
          <p:nvPr/>
        </p:nvGrpSpPr>
        <p:grpSpPr>
          <a:xfrm>
            <a:off x="343845" y="1772816"/>
            <a:ext cx="7758535" cy="2565114"/>
            <a:chOff x="2216732" y="2333568"/>
            <a:chExt cx="7758535" cy="2565114"/>
          </a:xfrm>
        </p:grpSpPr>
        <p:sp>
          <p:nvSpPr>
            <p:cNvPr id="10" name="TextBox 3"/>
            <p:cNvSpPr txBox="1"/>
            <p:nvPr/>
          </p:nvSpPr>
          <p:spPr>
            <a:xfrm>
              <a:off x="2364887" y="2333568"/>
              <a:ext cx="1386918" cy="307777"/>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ko-KR" altLang="en-US" sz="1400" b="1" dirty="0" smtClean="0">
                  <a:latin typeface="+mn-ea"/>
                </a:rPr>
                <a:t>폰트 검색 순위</a:t>
              </a:r>
              <a:endParaRPr lang="ko-KR" altLang="en-US" sz="1400" b="1" dirty="0">
                <a:latin typeface="+mn-ea"/>
              </a:endParaRPr>
            </a:p>
          </p:txBody>
        </p:sp>
        <p:sp>
          <p:nvSpPr>
            <p:cNvPr id="11" name="막힌 원호 10"/>
            <p:cNvSpPr/>
            <p:nvPr/>
          </p:nvSpPr>
          <p:spPr>
            <a:xfrm rot="16200000">
              <a:off x="2216732" y="2843455"/>
              <a:ext cx="1404993" cy="1404993"/>
            </a:xfrm>
            <a:prstGeom prst="blockArc">
              <a:avLst>
                <a:gd name="adj1" fmla="val 3034419"/>
                <a:gd name="adj2" fmla="val 21529197"/>
                <a:gd name="adj3" fmla="val 4274"/>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12" name="막힌 원호 11"/>
            <p:cNvSpPr/>
            <p:nvPr/>
          </p:nvSpPr>
          <p:spPr>
            <a:xfrm rot="16200000">
              <a:off x="4328967" y="2843455"/>
              <a:ext cx="1404993" cy="1404993"/>
            </a:xfrm>
            <a:prstGeom prst="blockArc">
              <a:avLst>
                <a:gd name="adj1" fmla="val 8900187"/>
                <a:gd name="adj2" fmla="val 21529197"/>
                <a:gd name="adj3" fmla="val 4274"/>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13" name="막힌 원호 12"/>
            <p:cNvSpPr/>
            <p:nvPr/>
          </p:nvSpPr>
          <p:spPr>
            <a:xfrm rot="16200000">
              <a:off x="6441202" y="2843455"/>
              <a:ext cx="1404993" cy="1404993"/>
            </a:xfrm>
            <a:prstGeom prst="blockArc">
              <a:avLst>
                <a:gd name="adj1" fmla="val 6037027"/>
                <a:gd name="adj2" fmla="val 21529197"/>
                <a:gd name="adj3" fmla="val 4274"/>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14" name="막힌 원호 13"/>
            <p:cNvSpPr/>
            <p:nvPr/>
          </p:nvSpPr>
          <p:spPr>
            <a:xfrm rot="16200000">
              <a:off x="8553436" y="2843455"/>
              <a:ext cx="1404993" cy="1404993"/>
            </a:xfrm>
            <a:prstGeom prst="blockArc">
              <a:avLst>
                <a:gd name="adj1" fmla="val 4677976"/>
                <a:gd name="adj2" fmla="val 21529197"/>
                <a:gd name="adj3" fmla="val 4274"/>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15" name="TextBox 10"/>
            <p:cNvSpPr txBox="1"/>
            <p:nvPr/>
          </p:nvSpPr>
          <p:spPr>
            <a:xfrm>
              <a:off x="2530341"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3,772</a:t>
              </a:r>
              <a:endParaRPr lang="ko-KR" altLang="en-US" sz="1800" b="1" dirty="0">
                <a:solidFill>
                  <a:schemeClr val="tx1">
                    <a:lumMod val="50000"/>
                    <a:lumOff val="50000"/>
                  </a:schemeClr>
                </a:solidFill>
              </a:endParaRPr>
            </a:p>
          </p:txBody>
        </p:sp>
        <p:sp>
          <p:nvSpPr>
            <p:cNvPr id="16" name="TextBox 11"/>
            <p:cNvSpPr txBox="1"/>
            <p:nvPr/>
          </p:nvSpPr>
          <p:spPr>
            <a:xfrm>
              <a:off x="4642578"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1,855</a:t>
              </a:r>
              <a:endParaRPr lang="ko-KR" altLang="en-US" sz="1800" b="1" dirty="0">
                <a:solidFill>
                  <a:schemeClr val="tx1">
                    <a:lumMod val="50000"/>
                    <a:lumOff val="50000"/>
                  </a:schemeClr>
                </a:solidFill>
              </a:endParaRPr>
            </a:p>
          </p:txBody>
        </p:sp>
        <p:sp>
          <p:nvSpPr>
            <p:cNvPr id="17" name="TextBox 12"/>
            <p:cNvSpPr txBox="1"/>
            <p:nvPr/>
          </p:nvSpPr>
          <p:spPr>
            <a:xfrm>
              <a:off x="6851792"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324</a:t>
              </a:r>
              <a:endParaRPr lang="ko-KR" altLang="en-US" sz="1800" b="1" dirty="0">
                <a:solidFill>
                  <a:schemeClr val="tx1">
                    <a:lumMod val="50000"/>
                    <a:lumOff val="50000"/>
                  </a:schemeClr>
                </a:solidFill>
              </a:endParaRPr>
            </a:p>
          </p:txBody>
        </p:sp>
        <p:sp>
          <p:nvSpPr>
            <p:cNvPr id="18" name="TextBox 13"/>
            <p:cNvSpPr txBox="1"/>
            <p:nvPr/>
          </p:nvSpPr>
          <p:spPr>
            <a:xfrm>
              <a:off x="9030550" y="3361285"/>
              <a:ext cx="450765"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52</a:t>
              </a:r>
              <a:endParaRPr lang="ko-KR" altLang="en-US" sz="1800" b="1" dirty="0">
                <a:solidFill>
                  <a:schemeClr val="tx1">
                    <a:lumMod val="50000"/>
                    <a:lumOff val="50000"/>
                  </a:schemeClr>
                </a:solidFill>
              </a:endParaRPr>
            </a:p>
          </p:txBody>
        </p:sp>
        <p:sp>
          <p:nvSpPr>
            <p:cNvPr id="19" name="Header"/>
            <p:cNvSpPr txBox="1"/>
            <p:nvPr/>
          </p:nvSpPr>
          <p:spPr>
            <a:xfrm>
              <a:off x="2450872" y="4363151"/>
              <a:ext cx="936715" cy="381643"/>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ko-KR" altLang="en-US" sz="1000" b="1" dirty="0" err="1" smtClean="0">
                  <a:solidFill>
                    <a:srgbClr val="5F5F5F"/>
                  </a:solidFill>
                  <a:latin typeface="Segoe UI" panose="020B0502040204020203" pitchFamily="34" charset="0"/>
                  <a:cs typeface="Segoe UI" panose="020B0502040204020203" pitchFamily="34" charset="0"/>
                </a:rPr>
                <a:t>배달의민족</a:t>
              </a:r>
              <a:r>
                <a:rPr lang="ko-KR" altLang="en-US" sz="1000" b="1" dirty="0" smtClean="0">
                  <a:solidFill>
                    <a:srgbClr val="5F5F5F"/>
                  </a:solidFill>
                  <a:latin typeface="Segoe UI" panose="020B0502040204020203" pitchFamily="34" charset="0"/>
                  <a:cs typeface="Segoe UI" panose="020B0502040204020203" pitchFamily="34" charset="0"/>
                </a:rPr>
                <a:t> </a:t>
              </a:r>
              <a:r>
                <a:rPr lang="ko-KR" altLang="en-US" sz="1000" b="1" dirty="0" err="1" smtClean="0">
                  <a:solidFill>
                    <a:srgbClr val="5F5F5F"/>
                  </a:solidFill>
                  <a:latin typeface="Segoe UI" panose="020B0502040204020203" pitchFamily="34" charset="0"/>
                  <a:cs typeface="Segoe UI" panose="020B0502040204020203" pitchFamily="34" charset="0"/>
                </a:rPr>
                <a:t>도현체</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20" name="Header"/>
            <p:cNvSpPr txBox="1"/>
            <p:nvPr/>
          </p:nvSpPr>
          <p:spPr>
            <a:xfrm>
              <a:off x="4563106" y="4363151"/>
              <a:ext cx="936715" cy="381643"/>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ko-KR" altLang="en-US" sz="1000" b="1" dirty="0" err="1" smtClean="0">
                  <a:solidFill>
                    <a:srgbClr val="5F5F5F"/>
                  </a:solidFill>
                  <a:latin typeface="Segoe UI" panose="020B0502040204020203" pitchFamily="34" charset="0"/>
                  <a:cs typeface="Segoe UI" panose="020B0502040204020203" pitchFamily="34" charset="0"/>
                </a:rPr>
                <a:t>티몬</a:t>
              </a:r>
              <a:r>
                <a:rPr lang="ko-KR" altLang="en-US" sz="1000" b="1" dirty="0" smtClean="0">
                  <a:solidFill>
                    <a:srgbClr val="5F5F5F"/>
                  </a:solidFill>
                  <a:latin typeface="Segoe UI" panose="020B0502040204020203" pitchFamily="34" charset="0"/>
                  <a:cs typeface="Segoe UI" panose="020B0502040204020203" pitchFamily="34" charset="0"/>
                </a:rPr>
                <a:t> </a:t>
              </a:r>
              <a:r>
                <a:rPr lang="ko-KR" altLang="en-US" sz="1000" b="1" dirty="0" err="1" smtClean="0">
                  <a:solidFill>
                    <a:srgbClr val="5F5F5F"/>
                  </a:solidFill>
                  <a:latin typeface="Segoe UI" panose="020B0502040204020203" pitchFamily="34" charset="0"/>
                  <a:cs typeface="Segoe UI" panose="020B0502040204020203" pitchFamily="34" charset="0"/>
                </a:rPr>
                <a:t>몬소리체</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21" name="Header"/>
            <p:cNvSpPr txBox="1"/>
            <p:nvPr/>
          </p:nvSpPr>
          <p:spPr>
            <a:xfrm>
              <a:off x="6675341" y="4363151"/>
              <a:ext cx="936715" cy="535531"/>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ko-KR" altLang="en-US" sz="1000" b="1" dirty="0" err="1" smtClean="0">
                  <a:solidFill>
                    <a:srgbClr val="5F5F5F"/>
                  </a:solidFill>
                  <a:latin typeface="Segoe UI" panose="020B0502040204020203" pitchFamily="34" charset="0"/>
                  <a:cs typeface="Segoe UI" panose="020B0502040204020203" pitchFamily="34" charset="0"/>
                </a:rPr>
                <a:t>배달의민족</a:t>
              </a:r>
              <a:r>
                <a:rPr lang="ko-KR" altLang="en-US" sz="1000" b="1" dirty="0" smtClean="0">
                  <a:solidFill>
                    <a:srgbClr val="5F5F5F"/>
                  </a:solidFill>
                  <a:latin typeface="Segoe UI" panose="020B0502040204020203" pitchFamily="34" charset="0"/>
                  <a:cs typeface="Segoe UI" panose="020B0502040204020203" pitchFamily="34" charset="0"/>
                </a:rPr>
                <a:t> 한나는 </a:t>
              </a:r>
              <a:r>
                <a:rPr lang="ko-KR" altLang="en-US" sz="1000" b="1" dirty="0" err="1" smtClean="0">
                  <a:solidFill>
                    <a:srgbClr val="5F5F5F"/>
                  </a:solidFill>
                  <a:latin typeface="Segoe UI" panose="020B0502040204020203" pitchFamily="34" charset="0"/>
                  <a:cs typeface="Segoe UI" panose="020B0502040204020203" pitchFamily="34" charset="0"/>
                </a:rPr>
                <a:t>열한살</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22" name="Header"/>
            <p:cNvSpPr txBox="1"/>
            <p:nvPr/>
          </p:nvSpPr>
          <p:spPr>
            <a:xfrm>
              <a:off x="8787575" y="4363151"/>
              <a:ext cx="936715" cy="381643"/>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ko-KR" altLang="en-US" sz="1000" b="1" dirty="0" err="1" smtClean="0">
                  <a:solidFill>
                    <a:srgbClr val="5F5F5F"/>
                  </a:solidFill>
                  <a:latin typeface="Segoe UI" panose="020B0502040204020203" pitchFamily="34" charset="0"/>
                  <a:cs typeface="Segoe UI" panose="020B0502040204020203" pitchFamily="34" charset="0"/>
                </a:rPr>
                <a:t>배달의민족</a:t>
              </a:r>
              <a:r>
                <a:rPr lang="ko-KR" altLang="en-US" sz="1000" b="1" dirty="0">
                  <a:solidFill>
                    <a:srgbClr val="5F5F5F"/>
                  </a:solidFill>
                  <a:latin typeface="Segoe UI" panose="020B0502040204020203" pitchFamily="34" charset="0"/>
                  <a:cs typeface="Segoe UI" panose="020B0502040204020203" pitchFamily="34" charset="0"/>
                </a:rPr>
                <a:t> </a:t>
              </a:r>
              <a:r>
                <a:rPr lang="ko-KR" altLang="en-US" sz="1000" b="1" dirty="0" err="1" smtClean="0">
                  <a:solidFill>
                    <a:srgbClr val="5F5F5F"/>
                  </a:solidFill>
                  <a:latin typeface="Segoe UI" panose="020B0502040204020203" pitchFamily="34" charset="0"/>
                  <a:cs typeface="Segoe UI" panose="020B0502040204020203" pitchFamily="34" charset="0"/>
                </a:rPr>
                <a:t>주아체</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23" name="타원 22"/>
            <p:cNvSpPr/>
            <p:nvPr/>
          </p:nvSpPr>
          <p:spPr>
            <a:xfrm>
              <a:off x="3387587" y="3059479"/>
              <a:ext cx="144016" cy="144016"/>
            </a:xfrm>
            <a:prstGeom prst="ellipse">
              <a:avLst/>
            </a:prstGeom>
            <a:solidFill>
              <a:srgbClr val="BFBFB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24" name="타원 23"/>
            <p:cNvSpPr/>
            <p:nvPr/>
          </p:nvSpPr>
          <p:spPr>
            <a:xfrm>
              <a:off x="5315511" y="4037623"/>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25" name="타원 24"/>
            <p:cNvSpPr/>
            <p:nvPr/>
          </p:nvSpPr>
          <p:spPr>
            <a:xfrm>
              <a:off x="7732940" y="3581053"/>
              <a:ext cx="144016" cy="144016"/>
            </a:xfrm>
            <a:prstGeom prst="ellipse">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26" name="타원 25"/>
            <p:cNvSpPr/>
            <p:nvPr/>
          </p:nvSpPr>
          <p:spPr>
            <a:xfrm>
              <a:off x="9831251" y="3299787"/>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grpSp>
      <p:grpSp>
        <p:nvGrpSpPr>
          <p:cNvPr id="45" name="그룹 44"/>
          <p:cNvGrpSpPr/>
          <p:nvPr/>
        </p:nvGrpSpPr>
        <p:grpSpPr>
          <a:xfrm>
            <a:off x="352229" y="4573412"/>
            <a:ext cx="7758535" cy="1914880"/>
            <a:chOff x="2216732" y="2333568"/>
            <a:chExt cx="7758535" cy="1914880"/>
          </a:xfrm>
        </p:grpSpPr>
        <p:sp>
          <p:nvSpPr>
            <p:cNvPr id="46" name="TextBox 3"/>
            <p:cNvSpPr txBox="1"/>
            <p:nvPr/>
          </p:nvSpPr>
          <p:spPr>
            <a:xfrm>
              <a:off x="2364887" y="2333568"/>
              <a:ext cx="1566454" cy="307777"/>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ko-KR" altLang="en-US" sz="1400" b="1" dirty="0" smtClean="0">
                  <a:latin typeface="+mn-ea"/>
                </a:rPr>
                <a:t>배경</a:t>
              </a:r>
              <a:r>
                <a:rPr lang="ko-KR" altLang="en-US" sz="1400" b="1" dirty="0">
                  <a:latin typeface="+mn-ea"/>
                </a:rPr>
                <a:t>색</a:t>
              </a:r>
              <a:r>
                <a:rPr lang="ko-KR" altLang="en-US" sz="1400" b="1" dirty="0" smtClean="0">
                  <a:latin typeface="+mn-ea"/>
                </a:rPr>
                <a:t> 채택 순위</a:t>
              </a:r>
              <a:endParaRPr lang="ko-KR" altLang="en-US" sz="1400" b="1" dirty="0">
                <a:latin typeface="+mn-ea"/>
              </a:endParaRPr>
            </a:p>
          </p:txBody>
        </p:sp>
        <p:sp>
          <p:nvSpPr>
            <p:cNvPr id="47" name="막힌 원호 46"/>
            <p:cNvSpPr/>
            <p:nvPr/>
          </p:nvSpPr>
          <p:spPr>
            <a:xfrm rot="16200000">
              <a:off x="2216732" y="2843455"/>
              <a:ext cx="1404993" cy="1404993"/>
            </a:xfrm>
            <a:prstGeom prst="blockArc">
              <a:avLst>
                <a:gd name="adj1" fmla="val 3034419"/>
                <a:gd name="adj2" fmla="val 21529197"/>
                <a:gd name="adj3" fmla="val 4274"/>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48" name="막힌 원호 47"/>
            <p:cNvSpPr/>
            <p:nvPr/>
          </p:nvSpPr>
          <p:spPr>
            <a:xfrm rot="16200000">
              <a:off x="4328967" y="2843455"/>
              <a:ext cx="1404993" cy="1404993"/>
            </a:xfrm>
            <a:prstGeom prst="blockArc">
              <a:avLst>
                <a:gd name="adj1" fmla="val 8900187"/>
                <a:gd name="adj2" fmla="val 21529197"/>
                <a:gd name="adj3" fmla="val 4274"/>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49" name="막힌 원호 48"/>
            <p:cNvSpPr/>
            <p:nvPr/>
          </p:nvSpPr>
          <p:spPr>
            <a:xfrm rot="16200000">
              <a:off x="6441202" y="2843455"/>
              <a:ext cx="1404993" cy="1404993"/>
            </a:xfrm>
            <a:prstGeom prst="blockArc">
              <a:avLst>
                <a:gd name="adj1" fmla="val 6037027"/>
                <a:gd name="adj2" fmla="val 21529197"/>
                <a:gd name="adj3" fmla="val 4274"/>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0" name="막힌 원호 49"/>
            <p:cNvSpPr/>
            <p:nvPr/>
          </p:nvSpPr>
          <p:spPr>
            <a:xfrm rot="16200000">
              <a:off x="8553436" y="2843455"/>
              <a:ext cx="1404993" cy="1404993"/>
            </a:xfrm>
            <a:prstGeom prst="blockArc">
              <a:avLst>
                <a:gd name="adj1" fmla="val 4677976"/>
                <a:gd name="adj2" fmla="val 21529197"/>
                <a:gd name="adj3" fmla="val 4274"/>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1" name="TextBox 10"/>
            <p:cNvSpPr txBox="1"/>
            <p:nvPr/>
          </p:nvSpPr>
          <p:spPr>
            <a:xfrm>
              <a:off x="2530342"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1,153</a:t>
              </a:r>
              <a:endParaRPr lang="ko-KR" altLang="en-US" sz="1800" b="1" dirty="0">
                <a:solidFill>
                  <a:schemeClr val="tx1">
                    <a:lumMod val="50000"/>
                    <a:lumOff val="50000"/>
                  </a:schemeClr>
                </a:solidFill>
              </a:endParaRPr>
            </a:p>
          </p:txBody>
        </p:sp>
        <p:sp>
          <p:nvSpPr>
            <p:cNvPr id="52" name="TextBox 11"/>
            <p:cNvSpPr txBox="1"/>
            <p:nvPr/>
          </p:nvSpPr>
          <p:spPr>
            <a:xfrm>
              <a:off x="4739560"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619</a:t>
              </a:r>
              <a:endParaRPr lang="ko-KR" altLang="en-US" sz="1800" b="1" dirty="0">
                <a:solidFill>
                  <a:schemeClr val="tx1">
                    <a:lumMod val="50000"/>
                    <a:lumOff val="50000"/>
                  </a:schemeClr>
                </a:solidFill>
              </a:endParaRPr>
            </a:p>
          </p:txBody>
        </p:sp>
        <p:sp>
          <p:nvSpPr>
            <p:cNvPr id="53" name="TextBox 12"/>
            <p:cNvSpPr txBox="1"/>
            <p:nvPr/>
          </p:nvSpPr>
          <p:spPr>
            <a:xfrm>
              <a:off x="6851792"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324</a:t>
              </a:r>
              <a:endParaRPr lang="ko-KR" altLang="en-US" sz="1800" b="1" dirty="0">
                <a:solidFill>
                  <a:schemeClr val="tx1">
                    <a:lumMod val="50000"/>
                    <a:lumOff val="50000"/>
                  </a:schemeClr>
                </a:solidFill>
              </a:endParaRPr>
            </a:p>
          </p:txBody>
        </p:sp>
        <p:sp>
          <p:nvSpPr>
            <p:cNvPr id="54" name="TextBox 13"/>
            <p:cNvSpPr txBox="1"/>
            <p:nvPr/>
          </p:nvSpPr>
          <p:spPr>
            <a:xfrm>
              <a:off x="8964027"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101</a:t>
              </a:r>
              <a:endParaRPr lang="ko-KR" altLang="en-US" sz="1800" b="1" dirty="0">
                <a:solidFill>
                  <a:schemeClr val="tx1">
                    <a:lumMod val="50000"/>
                    <a:lumOff val="50000"/>
                  </a:schemeClr>
                </a:solidFill>
              </a:endParaRPr>
            </a:p>
          </p:txBody>
        </p:sp>
        <p:sp>
          <p:nvSpPr>
            <p:cNvPr id="59" name="타원 58"/>
            <p:cNvSpPr/>
            <p:nvPr/>
          </p:nvSpPr>
          <p:spPr>
            <a:xfrm>
              <a:off x="3387587" y="3059479"/>
              <a:ext cx="144016" cy="144016"/>
            </a:xfrm>
            <a:prstGeom prst="ellipse">
              <a:avLst/>
            </a:prstGeom>
            <a:solidFill>
              <a:srgbClr val="BFBFB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60" name="타원 59"/>
            <p:cNvSpPr/>
            <p:nvPr/>
          </p:nvSpPr>
          <p:spPr>
            <a:xfrm>
              <a:off x="5315511" y="4037623"/>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61" name="타원 60"/>
            <p:cNvSpPr/>
            <p:nvPr/>
          </p:nvSpPr>
          <p:spPr>
            <a:xfrm>
              <a:off x="7732940" y="3581053"/>
              <a:ext cx="144016" cy="144016"/>
            </a:xfrm>
            <a:prstGeom prst="ellipse">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62" name="타원 61"/>
            <p:cNvSpPr/>
            <p:nvPr/>
          </p:nvSpPr>
          <p:spPr>
            <a:xfrm>
              <a:off x="9831251" y="3299787"/>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grpSp>
      <p:sp>
        <p:nvSpPr>
          <p:cNvPr id="63" name="직사각형 62"/>
          <p:cNvSpPr/>
          <p:nvPr/>
        </p:nvSpPr>
        <p:spPr>
          <a:xfrm>
            <a:off x="125917" y="5949279"/>
            <a:ext cx="8328781" cy="7300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TeamRodin. All rights </a:t>
            </a:r>
            <a:r>
              <a:rPr lang="en-US" altLang="ko-KR" sz="800" noProof="1" smtClean="0">
                <a:solidFill>
                  <a:schemeClr val="bg1"/>
                </a:solidFill>
                <a:latin typeface="Segoe UI" panose="020B0502040204020203" pitchFamily="34" charset="0"/>
                <a:cs typeface="Segoe UI" panose="020B0502040204020203" pitchFamily="34" charset="0"/>
              </a:rPr>
              <a:t>reserved</a:t>
            </a:r>
            <a:r>
              <a:rPr lang="en-US" altLang="ko-KR" sz="800" noProof="1" smtClean="0">
                <a:solidFill>
                  <a:schemeClr val="bg1"/>
                </a:solidFill>
                <a:latin typeface="Segoe UI" panose="020B0502040204020203" pitchFamily="34" charset="0"/>
                <a:cs typeface="Segoe UI" panose="020B0502040204020203" pitchFamily="34" charset="0"/>
              </a:rPr>
              <a:t>.</a:t>
            </a:r>
            <a:endParaRPr lang="en-US" altLang="ko-KR" sz="800" noProof="1">
              <a:solidFill>
                <a:schemeClr val="bg1"/>
              </a:solidFill>
              <a:latin typeface="Segoe UI" panose="020B0502040204020203" pitchFamily="34" charset="0"/>
              <a:cs typeface="Segoe UI" panose="020B0502040204020203" pitchFamily="34" charset="0"/>
            </a:endParaRPr>
          </a:p>
        </p:txBody>
      </p:sp>
      <p:graphicFrame>
        <p:nvGraphicFramePr>
          <p:cNvPr id="66" name="표 65">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99297224"/>
              </p:ext>
            </p:extLst>
          </p:nvPr>
        </p:nvGraphicFramePr>
        <p:xfrm>
          <a:off x="8687157" y="476675"/>
          <a:ext cx="3383936" cy="3041534"/>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549461">
                  <a:extLst>
                    <a:ext uri="{9D8B030D-6E8A-4147-A177-3AD203B41FA5}">
                      <a16:colId xmlns="" xmlns:a16="http://schemas.microsoft.com/office/drawing/2014/main" val="2572474025"/>
                    </a:ext>
                  </a:extLst>
                </a:gridCol>
                <a:gridCol w="431271"/>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dirty="0" err="1" smtClean="0">
                          <a:solidFill>
                            <a:schemeClr val="tx1"/>
                          </a:solidFill>
                          <a:latin typeface="+mn-ea"/>
                          <a:ea typeface="+mn-ea"/>
                          <a:sym typeface="맑은 고딕"/>
                        </a:rPr>
                        <a:t>로직에</a:t>
                      </a:r>
                      <a:r>
                        <a:rPr lang="ko-KR" altLang="en-US" sz="800" b="0" baseline="0" dirty="0" smtClean="0">
                          <a:solidFill>
                            <a:schemeClr val="tx1"/>
                          </a:solidFill>
                          <a:latin typeface="+mn-ea"/>
                          <a:ea typeface="+mn-ea"/>
                          <a:sym typeface="맑은 고딕"/>
                        </a:rPr>
                        <a:t> 의한 통계량을 표시하는 페이지</a:t>
                      </a:r>
                      <a:endParaRPr lang="en-US" altLang="ko-KR" sz="800" b="0" baseline="0" dirty="0" smtClean="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dirty="0" smtClean="0">
                          <a:solidFill>
                            <a:schemeClr val="tx1"/>
                          </a:solidFill>
                          <a:latin typeface="+mn-ea"/>
                          <a:ea typeface="+mn-ea"/>
                          <a:sym typeface="맑은 고딕"/>
                        </a:rPr>
                        <a:t>폰트</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배경 관련 여러 가지 통계량</a:t>
                      </a:r>
                      <a:endParaRPr lang="en-US" altLang="ko-KR" sz="800" b="0" baseline="0" dirty="0" smtClean="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1</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smtClean="0">
                          <a:solidFill>
                            <a:schemeClr val="tx1"/>
                          </a:solidFill>
                          <a:latin typeface="+mn-ea"/>
                        </a:rPr>
                        <a:t>그래프 표현</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가장 많은 수치를 </a:t>
                      </a:r>
                      <a:r>
                        <a:rPr kumimoji="1" lang="en-US" altLang="ko-KR" sz="850" baseline="0" dirty="0" smtClean="0">
                          <a:solidFill>
                            <a:schemeClr val="tx1"/>
                          </a:solidFill>
                          <a:latin typeface="+mn-ea"/>
                        </a:rPr>
                        <a:t>80%</a:t>
                      </a:r>
                      <a:r>
                        <a:rPr kumimoji="1" lang="ko-KR" altLang="en-US" sz="850" baseline="0" dirty="0" smtClean="0">
                          <a:solidFill>
                            <a:schemeClr val="tx1"/>
                          </a:solidFill>
                          <a:latin typeface="+mn-ea"/>
                        </a:rPr>
                        <a:t>정도의 원주로 표현</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나머지는 </a:t>
                      </a:r>
                      <a:r>
                        <a:rPr kumimoji="1" lang="en-US" altLang="ko-KR" sz="850" baseline="0" dirty="0" smtClean="0">
                          <a:solidFill>
                            <a:schemeClr val="tx1"/>
                          </a:solidFill>
                          <a:latin typeface="+mn-ea"/>
                        </a:rPr>
                        <a:t>1</a:t>
                      </a:r>
                      <a:r>
                        <a:rPr kumimoji="1" lang="ko-KR" altLang="en-US" sz="850" baseline="0" dirty="0" smtClean="0">
                          <a:solidFill>
                            <a:schemeClr val="tx1"/>
                          </a:solidFill>
                          <a:latin typeface="+mn-ea"/>
                        </a:rPr>
                        <a:t>번 그래프의 백분율에 따라 표현</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페이지 로딩 시 동적으로 원주를 그리기</a:t>
                      </a:r>
                      <a:r>
                        <a:rPr kumimoji="1" lang="en-US" altLang="ko-KR" sz="850" baseline="0" dirty="0" smtClean="0">
                          <a:solidFill>
                            <a:schemeClr val="tx1"/>
                          </a:solidFill>
                          <a:latin typeface="+mn-ea"/>
                        </a:rPr>
                        <a:t>(</a:t>
                      </a:r>
                      <a:r>
                        <a:rPr kumimoji="1" lang="ko-KR" altLang="en-US" sz="850" baseline="0" dirty="0" smtClean="0">
                          <a:solidFill>
                            <a:schemeClr val="tx1"/>
                          </a:solidFill>
                          <a:latin typeface="+mn-ea"/>
                        </a:rPr>
                        <a:t>필수는 아님</a:t>
                      </a:r>
                      <a:r>
                        <a:rPr kumimoji="1" lang="en-US" altLang="ko-KR" sz="850" baseline="0" dirty="0" smtClean="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일반 막대그래프로 대체 가능</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67" name="Selection"/>
          <p:cNvSpPr>
            <a:spLocks noChangeAspect="1" noChangeArrowheads="1"/>
          </p:cNvSpPr>
          <p:nvPr/>
        </p:nvSpPr>
        <p:spPr bwMode="auto">
          <a:xfrm>
            <a:off x="343844" y="2134261"/>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18359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텍스트 개체 틀 3">
            <a:extLst>
              <a:ext uri="{FF2B5EF4-FFF2-40B4-BE49-F238E27FC236}">
                <a16:creationId xmlns="" xmlns:a16="http://schemas.microsoft.com/office/drawing/2014/main" id="{32E285E0-25D1-4806-B9DF-3590BD92D435}"/>
              </a:ext>
            </a:extLst>
          </p:cNvPr>
          <p:cNvSpPr>
            <a:spLocks noGrp="1"/>
          </p:cNvSpPr>
          <p:nvPr>
            <p:ph type="body" sz="quarter" idx="10"/>
          </p:nvPr>
        </p:nvSpPr>
        <p:spPr>
          <a:xfrm>
            <a:off x="1199301" y="110749"/>
            <a:ext cx="2964945" cy="221025"/>
          </a:xfrm>
        </p:spPr>
        <p:txBody>
          <a:bodyPr/>
          <a:lstStyle/>
          <a:p>
            <a:r>
              <a:rPr lang="ko-KR" altLang="en-US" dirty="0" smtClean="0"/>
              <a:t>홈</a:t>
            </a:r>
            <a:endParaRPr lang="ko-KR" altLang="en-US" dirty="0"/>
          </a:p>
        </p:txBody>
      </p:sp>
      <p:sp>
        <p:nvSpPr>
          <p:cNvPr id="466" name="텍스트 개체 틀 4">
            <a:extLst>
              <a:ext uri="{FF2B5EF4-FFF2-40B4-BE49-F238E27FC236}">
                <a16:creationId xmlns="" xmlns:a16="http://schemas.microsoft.com/office/drawing/2014/main" id="{181CE6EC-43A5-4409-9C12-1C3782E8CB22}"/>
              </a:ext>
            </a:extLst>
          </p:cNvPr>
          <p:cNvSpPr>
            <a:spLocks noGrp="1"/>
          </p:cNvSpPr>
          <p:nvPr>
            <p:ph type="body" sz="quarter" idx="11"/>
          </p:nvPr>
        </p:nvSpPr>
        <p:spPr>
          <a:xfrm>
            <a:off x="5231223" y="110749"/>
            <a:ext cx="3329036" cy="221025"/>
          </a:xfrm>
        </p:spPr>
        <p:txBody>
          <a:bodyPr/>
          <a:lstStyle/>
          <a:p>
            <a:r>
              <a:rPr lang="ko-KR" altLang="en-US" dirty="0" smtClean="0"/>
              <a:t>홈 그룹</a:t>
            </a:r>
            <a:endParaRPr lang="ko-KR" altLang="en-US" dirty="0"/>
          </a:p>
        </p:txBody>
      </p:sp>
      <p:sp>
        <p:nvSpPr>
          <p:cNvPr id="495" name="Menu Button" descr="&lt;SmartSettings&gt;&lt;SmartResize anchorLeft=&quot;None&quot; anchorTop=&quot;Absolute&quot; anchorRight=&quot;Absolute&quot; anchorBottom=&quot;None&quot; /&gt;&lt;/SmartSettings&gt;"/>
          <p:cNvSpPr>
            <a:spLocks noChangeAspect="1" noEditPoints="1"/>
          </p:cNvSpPr>
          <p:nvPr>
            <p:custDataLst>
              <p:tags r:id="rId1"/>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499" name="그룹 498"/>
          <p:cNvGrpSpPr/>
          <p:nvPr/>
        </p:nvGrpSpPr>
        <p:grpSpPr>
          <a:xfrm>
            <a:off x="125917" y="1542930"/>
            <a:ext cx="8194392" cy="2676940"/>
            <a:chOff x="1559496" y="1808670"/>
            <a:chExt cx="9022892" cy="2851780"/>
          </a:xfrm>
        </p:grpSpPr>
        <p:sp>
          <p:nvSpPr>
            <p:cNvPr id="500" name="직사각형 499"/>
            <p:cNvSpPr/>
            <p:nvPr/>
          </p:nvSpPr>
          <p:spPr>
            <a:xfrm>
              <a:off x="1559496" y="1808670"/>
              <a:ext cx="9022892" cy="2851779"/>
            </a:xfrm>
            <a:prstGeom prst="rect">
              <a:avLst/>
            </a:prstGeom>
            <a:solidFill>
              <a:schemeClr val="bg1">
                <a:lumMod val="50000"/>
                <a:alpha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pic>
          <p:nvPicPr>
            <p:cNvPr id="501" name="그림 500"/>
            <p:cNvPicPr>
              <a:picLocks noChangeAspect="1"/>
            </p:cNvPicPr>
            <p:nvPr/>
          </p:nvPicPr>
          <p:blipFill rotWithShape="1">
            <a:blip r:embed="rId3">
              <a:extLst>
                <a:ext uri="{28A0092B-C50C-407E-A947-70E740481C1C}">
                  <a14:useLocalDpi xmlns:a14="http://schemas.microsoft.com/office/drawing/2010/main" val="0"/>
                </a:ext>
              </a:extLst>
            </a:blip>
            <a:srcRect b="13361"/>
            <a:stretch/>
          </p:blipFill>
          <p:spPr>
            <a:xfrm>
              <a:off x="2135560" y="2165710"/>
              <a:ext cx="3312369" cy="2494740"/>
            </a:xfrm>
            <a:prstGeom prst="rect">
              <a:avLst/>
            </a:prstGeom>
          </p:spPr>
        </p:pic>
        <p:sp>
          <p:nvSpPr>
            <p:cNvPr id="502" name="Header"/>
            <p:cNvSpPr txBox="1"/>
            <p:nvPr/>
          </p:nvSpPr>
          <p:spPr>
            <a:xfrm>
              <a:off x="5591944" y="2053571"/>
              <a:ext cx="4248472" cy="443198"/>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en-US" altLang="ko-KR" sz="1200" b="1" noProof="1">
                  <a:solidFill>
                    <a:schemeClr val="tx1">
                      <a:lumMod val="65000"/>
                      <a:lumOff val="35000"/>
                    </a:schemeClr>
                  </a:solidFill>
                  <a:latin typeface="Segoe UI" panose="020B0502040204020203" pitchFamily="34" charset="0"/>
                  <a:cs typeface="Segoe UI" panose="020B0502040204020203" pitchFamily="34" charset="0"/>
                </a:rPr>
                <a:t>Lorem ipsum dolor sit amet, consectetur adipiscing elit. Integer</a:t>
              </a:r>
            </a:p>
          </p:txBody>
        </p:sp>
        <p:sp>
          <p:nvSpPr>
            <p:cNvPr id="503" name="Body Copy"/>
            <p:cNvSpPr txBox="1"/>
            <p:nvPr/>
          </p:nvSpPr>
          <p:spPr>
            <a:xfrm>
              <a:off x="5591944" y="2590548"/>
              <a:ext cx="4464496" cy="1146715"/>
            </a:xfrm>
            <a:prstGeom prst="rect">
              <a:avLst/>
            </a:prstGeom>
            <a:noFill/>
          </p:spPr>
          <p:txBody>
            <a:bodyPr wrap="square" lIns="72000" tIns="36000" rIns="72000" bIns="36000"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p:txBody>
        </p:sp>
        <p:sp>
          <p:nvSpPr>
            <p:cNvPr id="504" name="Label"/>
            <p:cNvSpPr/>
            <p:nvPr/>
          </p:nvSpPr>
          <p:spPr>
            <a:xfrm>
              <a:off x="5594267"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포스터 분석</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505" name="Label"/>
            <p:cNvSpPr/>
            <p:nvPr/>
          </p:nvSpPr>
          <p:spPr>
            <a:xfrm>
              <a:off x="6943553"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err="1" smtClean="0">
                  <a:solidFill>
                    <a:schemeClr val="bg1"/>
                  </a:solidFill>
                  <a:latin typeface="Segoe UI" panose="020B0502040204020203" pitchFamily="34" charset="0"/>
                  <a:cs typeface="Segoe UI" panose="020B0502040204020203" pitchFamily="34" charset="0"/>
                </a:rPr>
                <a:t>아카이브</a:t>
              </a:r>
              <a:r>
                <a:rPr lang="ko-KR" altLang="en-US" sz="900" dirty="0" smtClean="0">
                  <a:solidFill>
                    <a:schemeClr val="bg1"/>
                  </a:solidFill>
                  <a:latin typeface="Segoe UI" panose="020B0502040204020203" pitchFamily="34" charset="0"/>
                  <a:cs typeface="Segoe UI" panose="020B0502040204020203" pitchFamily="34" charset="0"/>
                </a:rPr>
                <a:t> 내 검색</a:t>
              </a:r>
              <a:endParaRPr lang="en-US" sz="900" dirty="0" smtClean="0">
                <a:solidFill>
                  <a:schemeClr val="bg1"/>
                </a:solidFill>
                <a:latin typeface="Segoe UI" panose="020B0502040204020203" pitchFamily="34" charset="0"/>
                <a:cs typeface="Segoe UI" panose="020B0502040204020203" pitchFamily="34" charset="0"/>
              </a:endParaRPr>
            </a:p>
          </p:txBody>
        </p:sp>
      </p:grpSp>
      <p:sp>
        <p:nvSpPr>
          <p:cNvPr id="506" name="Button"/>
          <p:cNvSpPr>
            <a:spLocks/>
          </p:cNvSpPr>
          <p:nvPr/>
        </p:nvSpPr>
        <p:spPr bwMode="auto">
          <a:xfrm>
            <a:off x="6442007" y="680807"/>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13" name="Button"/>
          <p:cNvSpPr>
            <a:spLocks/>
          </p:cNvSpPr>
          <p:nvPr/>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로그인</a:t>
            </a: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514" name="꺾인 연결선 513"/>
          <p:cNvCxnSpPr>
            <a:stCxn id="513" idx="0"/>
            <a:endCxn id="506" idx="3"/>
          </p:cNvCxnSpPr>
          <p:nvPr/>
        </p:nvCxnSpPr>
        <p:spPr>
          <a:xfrm rot="16200000" flipV="1">
            <a:off x="7002890" y="830226"/>
            <a:ext cx="338255" cy="281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15" name="표 51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79528971"/>
              </p:ext>
            </p:extLst>
          </p:nvPr>
        </p:nvGraphicFramePr>
        <p:xfrm>
          <a:off x="8687157" y="476675"/>
          <a:ext cx="3383936" cy="4803341"/>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117413">
                  <a:extLst>
                    <a:ext uri="{9D8B030D-6E8A-4147-A177-3AD203B41FA5}">
                      <a16:colId xmlns="" xmlns:a16="http://schemas.microsoft.com/office/drawing/2014/main" val="2572474025"/>
                    </a:ext>
                  </a:extLst>
                </a:gridCol>
                <a:gridCol w="863319"/>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도메인 입력 시 나오는 기본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공용 헤더</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공용 </a:t>
                      </a:r>
                      <a:r>
                        <a:rPr lang="ko-KR" altLang="en-US" sz="800" b="0" dirty="0" err="1" smtClean="0">
                          <a:solidFill>
                            <a:schemeClr val="tx1"/>
                          </a:solidFill>
                          <a:latin typeface="+mn-ea"/>
                          <a:ea typeface="+mn-ea"/>
                          <a:sym typeface="맑은 고딕"/>
                        </a:rPr>
                        <a:t>푸터</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메인 으로 구성됨</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회원 인증</a:t>
                      </a:r>
                      <a:r>
                        <a:rPr lang="ko-KR" altLang="en-US" sz="800" b="0" baseline="0" dirty="0" smtClean="0">
                          <a:solidFill>
                            <a:schemeClr val="tx1"/>
                          </a:solidFill>
                          <a:latin typeface="+mn-ea"/>
                          <a:ea typeface="+mn-ea"/>
                          <a:sym typeface="맑은 고딕"/>
                        </a:rPr>
                        <a:t> 하지 않으면 아무 기능도 사용할 수 없음</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로고</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dirty="0" smtClean="0">
                          <a:latin typeface="+mn-ea"/>
                          <a:ea typeface="+mn-ea"/>
                        </a:rPr>
                        <a: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err="1" smtClean="0">
                          <a:solidFill>
                            <a:schemeClr val="tx1"/>
                          </a:solidFill>
                          <a:latin typeface="+mn-ea"/>
                        </a:rPr>
                        <a:t>네비게이션</a:t>
                      </a:r>
                      <a:r>
                        <a:rPr kumimoji="1" lang="ko-KR" altLang="en-US" sz="850" dirty="0" smtClean="0">
                          <a:solidFill>
                            <a:schemeClr val="tx1"/>
                          </a:solidFill>
                          <a:latin typeface="+mn-ea"/>
                        </a:rPr>
                        <a:t> 버튼</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포스터 </a:t>
                      </a:r>
                      <a:r>
                        <a:rPr kumimoji="1" lang="ko-KR" altLang="en-US" sz="850" dirty="0" smtClean="0">
                          <a:solidFill>
                            <a:schemeClr val="tx1"/>
                          </a:solidFill>
                          <a:latin typeface="+mn-ea"/>
                        </a:rPr>
                        <a:t>분석</a:t>
                      </a:r>
                      <a:r>
                        <a:rPr kumimoji="1" lang="en-US" altLang="ko-KR" sz="850" dirty="0" smtClean="0">
                          <a:solidFill>
                            <a:schemeClr val="tx1"/>
                          </a:solidFill>
                          <a:latin typeface="+mn-ea"/>
                        </a:rPr>
                        <a:t>, </a:t>
                      </a:r>
                      <a:r>
                        <a:rPr kumimoji="1" lang="ko-KR" altLang="en-US" sz="850" dirty="0" err="1" smtClean="0">
                          <a:solidFill>
                            <a:schemeClr val="tx1"/>
                          </a:solidFill>
                          <a:latin typeface="+mn-ea"/>
                        </a:rPr>
                        <a:t>아카이브</a:t>
                      </a:r>
                      <a:r>
                        <a:rPr kumimoji="1" lang="en-US" altLang="ko-KR" sz="850" dirty="0" smtClean="0">
                          <a:solidFill>
                            <a:schemeClr val="tx1"/>
                          </a:solidFill>
                          <a:latin typeface="+mn-ea"/>
                        </a:rPr>
                        <a:t>, </a:t>
                      </a:r>
                      <a:r>
                        <a:rPr kumimoji="1" lang="ko-KR" altLang="en-US" sz="850" dirty="0" smtClean="0">
                          <a:solidFill>
                            <a:schemeClr val="tx1"/>
                          </a:solidFill>
                          <a:latin typeface="+mn-ea"/>
                        </a:rPr>
                        <a:t>통계 페이지로 </a:t>
                      </a:r>
                      <a:r>
                        <a:rPr kumimoji="1" lang="ko-KR" altLang="en-US" sz="850" dirty="0" smtClean="0">
                          <a:solidFill>
                            <a:schemeClr val="tx1"/>
                          </a:solidFill>
                          <a:latin typeface="+mn-ea"/>
                        </a:rPr>
                        <a:t>이동</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포스터분석</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err="1" smtClean="0">
                          <a:solidFill>
                            <a:schemeClr val="tx1"/>
                          </a:solidFill>
                          <a:latin typeface="+mn-ea"/>
                        </a:rPr>
                        <a:t>아카이브</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통계</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lang="en-US" altLang="ko-KR" sz="900" dirty="0" smtClean="0"/>
                        <a:t>/</a:t>
                      </a:r>
                      <a:r>
                        <a:rPr lang="en-US" altLang="ko-KR" sz="900" dirty="0" err="1" smtClean="0"/>
                        <a:t>imgRecog</a:t>
                      </a:r>
                      <a:endParaRPr lang="en-US" altLang="ko-KR" sz="900" dirty="0" smtClean="0"/>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/archive</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/statistic</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로그인 버튼</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로그인 </a:t>
                      </a:r>
                      <a:r>
                        <a:rPr lang="ko-KR" altLang="en-US" sz="850" b="0" baseline="0" dirty="0" smtClean="0">
                          <a:latin typeface="+mn-ea"/>
                          <a:ea typeface="+mn-ea"/>
                        </a:rPr>
                        <a:t>하면 </a:t>
                      </a:r>
                      <a:r>
                        <a:rPr lang="en-US" altLang="ko-KR" sz="850" b="0" baseline="0" dirty="0" smtClean="0">
                          <a:latin typeface="+mn-ea"/>
                          <a:ea typeface="+mn-ea"/>
                        </a:rPr>
                        <a:t>“XXX</a:t>
                      </a:r>
                      <a:r>
                        <a:rPr lang="ko-KR" altLang="en-US" sz="850" b="0" baseline="0" dirty="0" smtClean="0">
                          <a:latin typeface="+mn-ea"/>
                          <a:ea typeface="+mn-ea"/>
                        </a:rPr>
                        <a:t>님</a:t>
                      </a:r>
                      <a:r>
                        <a:rPr lang="en-US" altLang="ko-KR" sz="850" b="0" baseline="0" dirty="0" smtClean="0">
                          <a:latin typeface="+mn-ea"/>
                          <a:ea typeface="+mn-ea"/>
                        </a:rPr>
                        <a:t>” </a:t>
                      </a:r>
                      <a:r>
                        <a:rPr lang="ko-KR" altLang="en-US" sz="850" b="0" baseline="0" dirty="0" smtClean="0">
                          <a:latin typeface="+mn-ea"/>
                          <a:ea typeface="+mn-ea"/>
                        </a:rPr>
                        <a:t>등의 버튼으로 치환된다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baseline="0" dirty="0" smtClean="0">
                          <a:latin typeface="+mn-ea"/>
                          <a:ea typeface="+mn-ea"/>
                        </a:rPr>
                        <a:t>/login(GET)</a:t>
                      </a: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회원가입 버튼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회원가입 페이지로 넘어가는 버튼</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baseline="0" dirty="0" smtClean="0">
                          <a:latin typeface="+mn-ea"/>
                          <a:ea typeface="+mn-ea"/>
                        </a:rPr>
                        <a:t>/join(GET)</a:t>
                      </a: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err="1" smtClean="0">
                          <a:latin typeface="+mn-ea"/>
                          <a:ea typeface="+mn-ea"/>
                        </a:rPr>
                        <a:t>메인화면</a:t>
                      </a:r>
                      <a:r>
                        <a:rPr lang="en-US" altLang="ko-KR" sz="850" b="0" dirty="0" smtClean="0">
                          <a:latin typeface="+mn-ea"/>
                          <a:ea typeface="+mn-ea"/>
                        </a:rPr>
                        <a:t> </a:t>
                      </a:r>
                      <a:r>
                        <a:rPr lang="ko-KR" altLang="en-US" sz="850" b="0" dirty="0" smtClean="0">
                          <a:latin typeface="+mn-ea"/>
                          <a:ea typeface="+mn-ea"/>
                        </a:rPr>
                        <a:t>버튼</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err="1" smtClean="0">
                          <a:latin typeface="+mn-ea"/>
                          <a:ea typeface="+mn-ea"/>
                        </a:rPr>
                        <a:t>네비게이션</a:t>
                      </a:r>
                      <a:r>
                        <a:rPr lang="ko-KR" altLang="en-US" sz="850" b="0" baseline="0" dirty="0" smtClean="0">
                          <a:latin typeface="+mn-ea"/>
                          <a:ea typeface="+mn-ea"/>
                        </a:rPr>
                        <a:t> </a:t>
                      </a:r>
                      <a:r>
                        <a:rPr lang="ko-KR" altLang="en-US" sz="850" b="0" dirty="0" smtClean="0">
                          <a:latin typeface="+mn-ea"/>
                          <a:ea typeface="+mn-ea"/>
                        </a:rPr>
                        <a:t>버튼과 같은</a:t>
                      </a:r>
                      <a:r>
                        <a:rPr lang="ko-KR" altLang="en-US" sz="850" b="0" baseline="0" dirty="0" smtClean="0">
                          <a:latin typeface="+mn-ea"/>
                          <a:ea typeface="+mn-ea"/>
                        </a:rPr>
                        <a:t> 동작</a:t>
                      </a: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통계</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폰트 검색 순위</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배경에 사용한 색상 순위</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외 산출 가능한 각종 통계량</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헤더의 통계 버튼과</a:t>
                      </a:r>
                      <a:r>
                        <a:rPr lang="ko-KR" altLang="en-US" sz="850" b="0" baseline="0" dirty="0" smtClean="0">
                          <a:latin typeface="+mn-ea"/>
                          <a:ea typeface="+mn-ea"/>
                        </a:rPr>
                        <a:t> 같은 내용을  슬라이더 형태로 보여줌</a:t>
                      </a:r>
                      <a:r>
                        <a:rPr lang="en-US" altLang="ko-KR" sz="850" b="0" baseline="0" dirty="0" smtClean="0">
                          <a:latin typeface="+mn-ea"/>
                          <a:ea typeface="+mn-ea"/>
                        </a:rPr>
                        <a:t>(</a:t>
                      </a:r>
                      <a:r>
                        <a:rPr lang="ko-KR" altLang="en-US" sz="850" b="0" baseline="0" dirty="0" smtClean="0">
                          <a:latin typeface="+mn-ea"/>
                          <a:ea typeface="+mn-ea"/>
                        </a:rPr>
                        <a:t>필수는 아님</a:t>
                      </a:r>
                      <a:r>
                        <a:rPr lang="en-US" altLang="ko-KR" sz="850" b="0" baseline="0" dirty="0" smtClean="0">
                          <a:latin typeface="+mn-ea"/>
                          <a:ea typeface="+mn-ea"/>
                        </a:rPr>
                        <a:t>)</a:t>
                      </a: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516" name="텍스트 개체 틀 6"/>
          <p:cNvSpPr>
            <a:spLocks noGrp="1"/>
          </p:cNvSpPr>
          <p:nvPr>
            <p:ph type="body" sz="quarter" idx="12"/>
          </p:nvPr>
        </p:nvSpPr>
        <p:spPr>
          <a:xfrm>
            <a:off x="1104124" y="728112"/>
            <a:ext cx="2964945" cy="221025"/>
          </a:xfrm>
        </p:spPr>
        <p:txBody>
          <a:bodyPr/>
          <a:lstStyle/>
          <a:p>
            <a:r>
              <a:rPr lang="en-US" altLang="ko-KR" dirty="0" smtClean="0"/>
              <a:t>localhost:8080</a:t>
            </a:r>
            <a:endParaRPr lang="ko-KR" altLang="en-US" dirty="0"/>
          </a:p>
        </p:txBody>
      </p:sp>
      <p:sp>
        <p:nvSpPr>
          <p:cNvPr id="517" name="Selection"/>
          <p:cNvSpPr>
            <a:spLocks noChangeAspect="1" noChangeArrowheads="1"/>
          </p:cNvSpPr>
          <p:nvPr/>
        </p:nvSpPr>
        <p:spPr bwMode="auto">
          <a:xfrm>
            <a:off x="232300" y="8167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518" name="Selection"/>
          <p:cNvSpPr>
            <a:spLocks noChangeAspect="1" noChangeArrowheads="1"/>
          </p:cNvSpPr>
          <p:nvPr/>
        </p:nvSpPr>
        <p:spPr bwMode="auto">
          <a:xfrm>
            <a:off x="1987994" y="87256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519" name="Selection"/>
          <p:cNvSpPr>
            <a:spLocks noChangeAspect="1" noChangeArrowheads="1"/>
          </p:cNvSpPr>
          <p:nvPr/>
        </p:nvSpPr>
        <p:spPr bwMode="auto">
          <a:xfrm>
            <a:off x="6730466" y="1012181"/>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521" name="Selection"/>
          <p:cNvSpPr>
            <a:spLocks noChangeAspect="1" noChangeArrowheads="1"/>
          </p:cNvSpPr>
          <p:nvPr/>
        </p:nvSpPr>
        <p:spPr bwMode="auto">
          <a:xfrm>
            <a:off x="3642663" y="3399151"/>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538" name="그룹 537"/>
          <p:cNvGrpSpPr/>
          <p:nvPr/>
        </p:nvGrpSpPr>
        <p:grpSpPr>
          <a:xfrm>
            <a:off x="343845" y="4365104"/>
            <a:ext cx="7758535" cy="2257338"/>
            <a:chOff x="2216732" y="2333568"/>
            <a:chExt cx="7758535" cy="2257338"/>
          </a:xfrm>
        </p:grpSpPr>
        <p:sp>
          <p:nvSpPr>
            <p:cNvPr id="539" name="TextBox 3"/>
            <p:cNvSpPr txBox="1"/>
            <p:nvPr/>
          </p:nvSpPr>
          <p:spPr>
            <a:xfrm>
              <a:off x="2364887" y="2333568"/>
              <a:ext cx="1386918" cy="307777"/>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ko-KR" altLang="en-US" sz="1400" b="1" dirty="0" smtClean="0">
                  <a:latin typeface="+mn-ea"/>
                </a:rPr>
                <a:t>폰트 검색 순위</a:t>
              </a:r>
              <a:endParaRPr lang="ko-KR" altLang="en-US" sz="1400" b="1" dirty="0">
                <a:latin typeface="+mn-ea"/>
              </a:endParaRPr>
            </a:p>
          </p:txBody>
        </p:sp>
        <p:sp>
          <p:nvSpPr>
            <p:cNvPr id="540" name="막힌 원호 539"/>
            <p:cNvSpPr/>
            <p:nvPr/>
          </p:nvSpPr>
          <p:spPr>
            <a:xfrm rot="16200000">
              <a:off x="2216732" y="2843455"/>
              <a:ext cx="1404993" cy="1404993"/>
            </a:xfrm>
            <a:prstGeom prst="blockArc">
              <a:avLst>
                <a:gd name="adj1" fmla="val 3034419"/>
                <a:gd name="adj2" fmla="val 21529197"/>
                <a:gd name="adj3" fmla="val 4274"/>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41" name="막힌 원호 540"/>
            <p:cNvSpPr/>
            <p:nvPr/>
          </p:nvSpPr>
          <p:spPr>
            <a:xfrm rot="16200000">
              <a:off x="4328967" y="2843455"/>
              <a:ext cx="1404993" cy="1404993"/>
            </a:xfrm>
            <a:prstGeom prst="blockArc">
              <a:avLst>
                <a:gd name="adj1" fmla="val 8900187"/>
                <a:gd name="adj2" fmla="val 21529197"/>
                <a:gd name="adj3" fmla="val 4274"/>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42" name="막힌 원호 541"/>
            <p:cNvSpPr/>
            <p:nvPr/>
          </p:nvSpPr>
          <p:spPr>
            <a:xfrm rot="16200000">
              <a:off x="6441202" y="2843455"/>
              <a:ext cx="1404993" cy="1404993"/>
            </a:xfrm>
            <a:prstGeom prst="blockArc">
              <a:avLst>
                <a:gd name="adj1" fmla="val 6037027"/>
                <a:gd name="adj2" fmla="val 21529197"/>
                <a:gd name="adj3" fmla="val 4274"/>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43" name="막힌 원호 542"/>
            <p:cNvSpPr/>
            <p:nvPr/>
          </p:nvSpPr>
          <p:spPr>
            <a:xfrm rot="16200000">
              <a:off x="8553436" y="2843455"/>
              <a:ext cx="1404993" cy="1404993"/>
            </a:xfrm>
            <a:prstGeom prst="blockArc">
              <a:avLst>
                <a:gd name="adj1" fmla="val 4677976"/>
                <a:gd name="adj2" fmla="val 21529197"/>
                <a:gd name="adj3" fmla="val 4274"/>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44" name="TextBox 10"/>
            <p:cNvSpPr txBox="1"/>
            <p:nvPr/>
          </p:nvSpPr>
          <p:spPr>
            <a:xfrm>
              <a:off x="2530341"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3,772</a:t>
              </a:r>
              <a:endParaRPr lang="ko-KR" altLang="en-US" sz="1800" b="1" dirty="0">
                <a:solidFill>
                  <a:schemeClr val="tx1">
                    <a:lumMod val="50000"/>
                    <a:lumOff val="50000"/>
                  </a:schemeClr>
                </a:solidFill>
              </a:endParaRPr>
            </a:p>
          </p:txBody>
        </p:sp>
        <p:sp>
          <p:nvSpPr>
            <p:cNvPr id="545" name="TextBox 11"/>
            <p:cNvSpPr txBox="1"/>
            <p:nvPr/>
          </p:nvSpPr>
          <p:spPr>
            <a:xfrm>
              <a:off x="4642578"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1,855</a:t>
              </a:r>
              <a:endParaRPr lang="ko-KR" altLang="en-US" sz="1800" b="1" dirty="0">
                <a:solidFill>
                  <a:schemeClr val="tx1">
                    <a:lumMod val="50000"/>
                    <a:lumOff val="50000"/>
                  </a:schemeClr>
                </a:solidFill>
              </a:endParaRPr>
            </a:p>
          </p:txBody>
        </p:sp>
        <p:sp>
          <p:nvSpPr>
            <p:cNvPr id="546" name="TextBox 12"/>
            <p:cNvSpPr txBox="1"/>
            <p:nvPr/>
          </p:nvSpPr>
          <p:spPr>
            <a:xfrm>
              <a:off x="6851792"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324</a:t>
              </a:r>
              <a:endParaRPr lang="ko-KR" altLang="en-US" sz="1800" b="1" dirty="0">
                <a:solidFill>
                  <a:schemeClr val="tx1">
                    <a:lumMod val="50000"/>
                    <a:lumOff val="50000"/>
                  </a:schemeClr>
                </a:solidFill>
              </a:endParaRPr>
            </a:p>
          </p:txBody>
        </p:sp>
        <p:sp>
          <p:nvSpPr>
            <p:cNvPr id="547" name="TextBox 13"/>
            <p:cNvSpPr txBox="1"/>
            <p:nvPr/>
          </p:nvSpPr>
          <p:spPr>
            <a:xfrm>
              <a:off x="9030550" y="3361285"/>
              <a:ext cx="450765"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52</a:t>
              </a:r>
              <a:endParaRPr lang="ko-KR" altLang="en-US" sz="1800" b="1" dirty="0">
                <a:solidFill>
                  <a:schemeClr val="tx1">
                    <a:lumMod val="50000"/>
                    <a:lumOff val="50000"/>
                  </a:schemeClr>
                </a:solidFill>
              </a:endParaRPr>
            </a:p>
          </p:txBody>
        </p:sp>
        <p:sp>
          <p:nvSpPr>
            <p:cNvPr id="548" name="Header"/>
            <p:cNvSpPr txBox="1"/>
            <p:nvPr/>
          </p:nvSpPr>
          <p:spPr>
            <a:xfrm>
              <a:off x="2450872" y="4363151"/>
              <a:ext cx="936715" cy="227755"/>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000" b="1" dirty="0" smtClean="0">
                  <a:solidFill>
                    <a:srgbClr val="5F5F5F"/>
                  </a:solidFill>
                  <a:latin typeface="Segoe UI" panose="020B0502040204020203" pitchFamily="34" charset="0"/>
                  <a:cs typeface="Segoe UI" panose="020B0502040204020203" pitchFamily="34" charset="0"/>
                </a:rPr>
                <a:t>Graph Title</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549" name="Header"/>
            <p:cNvSpPr txBox="1"/>
            <p:nvPr/>
          </p:nvSpPr>
          <p:spPr>
            <a:xfrm>
              <a:off x="4563106" y="4363151"/>
              <a:ext cx="936715" cy="227755"/>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000" b="1" dirty="0" smtClean="0">
                  <a:solidFill>
                    <a:srgbClr val="5F5F5F"/>
                  </a:solidFill>
                  <a:latin typeface="Segoe UI" panose="020B0502040204020203" pitchFamily="34" charset="0"/>
                  <a:cs typeface="Segoe UI" panose="020B0502040204020203" pitchFamily="34" charset="0"/>
                </a:rPr>
                <a:t>Graph Title</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550" name="Header"/>
            <p:cNvSpPr txBox="1"/>
            <p:nvPr/>
          </p:nvSpPr>
          <p:spPr>
            <a:xfrm>
              <a:off x="6675341" y="4363151"/>
              <a:ext cx="936715" cy="227755"/>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000" b="1" dirty="0" smtClean="0">
                  <a:solidFill>
                    <a:srgbClr val="5F5F5F"/>
                  </a:solidFill>
                  <a:latin typeface="Segoe UI" panose="020B0502040204020203" pitchFamily="34" charset="0"/>
                  <a:cs typeface="Segoe UI" panose="020B0502040204020203" pitchFamily="34" charset="0"/>
                </a:rPr>
                <a:t>Graph Title</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551" name="Header"/>
            <p:cNvSpPr txBox="1"/>
            <p:nvPr/>
          </p:nvSpPr>
          <p:spPr>
            <a:xfrm>
              <a:off x="8787575" y="4363151"/>
              <a:ext cx="936715" cy="227755"/>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000" b="1" dirty="0" smtClean="0">
                  <a:solidFill>
                    <a:srgbClr val="5F5F5F"/>
                  </a:solidFill>
                  <a:latin typeface="Segoe UI" panose="020B0502040204020203" pitchFamily="34" charset="0"/>
                  <a:cs typeface="Segoe UI" panose="020B0502040204020203" pitchFamily="34" charset="0"/>
                </a:rPr>
                <a:t>Graph Title</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552" name="타원 551"/>
            <p:cNvSpPr/>
            <p:nvPr/>
          </p:nvSpPr>
          <p:spPr>
            <a:xfrm>
              <a:off x="3387587" y="3059479"/>
              <a:ext cx="144016" cy="144016"/>
            </a:xfrm>
            <a:prstGeom prst="ellipse">
              <a:avLst/>
            </a:prstGeom>
            <a:solidFill>
              <a:srgbClr val="BFBFB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553" name="타원 552"/>
            <p:cNvSpPr/>
            <p:nvPr/>
          </p:nvSpPr>
          <p:spPr>
            <a:xfrm>
              <a:off x="5315511" y="4037623"/>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554" name="타원 553"/>
            <p:cNvSpPr/>
            <p:nvPr/>
          </p:nvSpPr>
          <p:spPr>
            <a:xfrm>
              <a:off x="7732940" y="3581053"/>
              <a:ext cx="144016" cy="144016"/>
            </a:xfrm>
            <a:prstGeom prst="ellipse">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555" name="타원 554"/>
            <p:cNvSpPr/>
            <p:nvPr/>
          </p:nvSpPr>
          <p:spPr>
            <a:xfrm>
              <a:off x="9831251" y="3299787"/>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grpSp>
      <p:sp>
        <p:nvSpPr>
          <p:cNvPr id="497" name="직사각형 496"/>
          <p:cNvSpPr/>
          <p:nvPr/>
        </p:nvSpPr>
        <p:spPr>
          <a:xfrm>
            <a:off x="125917" y="5949279"/>
            <a:ext cx="8328781" cy="7300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TeamRodin. All rights </a:t>
            </a:r>
            <a:r>
              <a:rPr lang="en-US" altLang="ko-KR" sz="800" noProof="1" smtClean="0">
                <a:solidFill>
                  <a:schemeClr val="bg1"/>
                </a:solidFill>
                <a:latin typeface="Segoe UI" panose="020B0502040204020203" pitchFamily="34" charset="0"/>
                <a:cs typeface="Segoe UI" panose="020B0502040204020203" pitchFamily="34" charset="0"/>
              </a:rPr>
              <a:t>reserved</a:t>
            </a:r>
            <a:r>
              <a:rPr lang="en-US" altLang="ko-KR" sz="800" noProof="1" smtClean="0">
                <a:solidFill>
                  <a:schemeClr val="bg1"/>
                </a:solidFill>
                <a:latin typeface="Segoe UI" panose="020B0502040204020203" pitchFamily="34" charset="0"/>
                <a:cs typeface="Segoe UI" panose="020B0502040204020203" pitchFamily="34" charset="0"/>
              </a:rPr>
              <a:t>.</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556" name="Selection"/>
          <p:cNvSpPr>
            <a:spLocks noChangeAspect="1" noChangeArrowheads="1"/>
          </p:cNvSpPr>
          <p:nvPr/>
        </p:nvSpPr>
        <p:spPr bwMode="auto">
          <a:xfrm>
            <a:off x="258248" y="4298748"/>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6</a:t>
            </a:r>
            <a:endParaRPr lang="en-US" sz="1400" dirty="0">
              <a:solidFill>
                <a:srgbClr val="FFFFFF"/>
              </a:solidFill>
              <a:latin typeface="Segoe UI" panose="020B0502040204020203" pitchFamily="34" charset="0"/>
              <a:cs typeface="Segoe UI" panose="020B0502040204020203" pitchFamily="34" charset="0"/>
            </a:endParaRPr>
          </a:p>
        </p:txBody>
      </p:sp>
      <p:sp>
        <p:nvSpPr>
          <p:cNvPr id="557" name="Button"/>
          <p:cNvSpPr>
            <a:spLocks/>
          </p:cNvSpPr>
          <p:nvPr/>
        </p:nvSpPr>
        <p:spPr bwMode="auto">
          <a:xfrm>
            <a:off x="7679382" y="1140060"/>
            <a:ext cx="720080"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회원가</a:t>
            </a:r>
            <a:r>
              <a:rPr lang="ko-KR" altLang="en-US" sz="900" dirty="0">
                <a:solidFill>
                  <a:srgbClr val="5F5F5F"/>
                </a:solidFill>
                <a:latin typeface="Segoe UI" panose="020B0502040204020203" pitchFamily="34" charset="0"/>
                <a:cs typeface="Segoe UI" panose="020B0502040204020203" pitchFamily="34" charset="0"/>
              </a:rPr>
              <a:t>입</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20" name="Selection"/>
          <p:cNvSpPr>
            <a:spLocks noChangeAspect="1" noChangeArrowheads="1"/>
          </p:cNvSpPr>
          <p:nvPr/>
        </p:nvSpPr>
        <p:spPr bwMode="auto">
          <a:xfrm>
            <a:off x="7628086" y="825114"/>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023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로그인 페이지</a:t>
            </a:r>
            <a:endParaRPr lang="ko-KR" altLang="en-US" dirty="0"/>
          </a:p>
        </p:txBody>
      </p:sp>
      <p:sp>
        <p:nvSpPr>
          <p:cNvPr id="3" name="텍스트 개체 틀 2"/>
          <p:cNvSpPr>
            <a:spLocks noGrp="1"/>
          </p:cNvSpPr>
          <p:nvPr>
            <p:ph type="body" sz="quarter" idx="11"/>
          </p:nvPr>
        </p:nvSpPr>
        <p:spPr/>
        <p:txBody>
          <a:bodyPr/>
          <a:lstStyle/>
          <a:p>
            <a:r>
              <a:rPr lang="ko-KR" altLang="en-US" dirty="0" smtClean="0"/>
              <a:t>홈 그룹</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localhost:8080/login</a:t>
            </a:r>
            <a:endParaRPr lang="ko-KR" altLang="en-US" dirty="0"/>
          </a:p>
        </p:txBody>
      </p:sp>
      <p:sp>
        <p:nvSpPr>
          <p:cNvPr id="5" name="Button"/>
          <p:cNvSpPr>
            <a:spLocks/>
          </p:cNvSpPr>
          <p:nvPr/>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로그인</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 name="Button"/>
          <p:cNvSpPr>
            <a:spLocks/>
          </p:cNvSpPr>
          <p:nvPr/>
        </p:nvSpPr>
        <p:spPr bwMode="auto">
          <a:xfrm>
            <a:off x="7679382" y="1140060"/>
            <a:ext cx="720080"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회원가</a:t>
            </a:r>
            <a:r>
              <a:rPr lang="ko-KR" altLang="en-US" sz="900" dirty="0">
                <a:solidFill>
                  <a:srgbClr val="5F5F5F"/>
                </a:solidFill>
                <a:latin typeface="Segoe UI" panose="020B0502040204020203" pitchFamily="34" charset="0"/>
                <a:cs typeface="Segoe UI" panose="020B0502040204020203" pitchFamily="34" charset="0"/>
              </a:rPr>
              <a:t>입</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7" name="Password Box"/>
          <p:cNvSpPr/>
          <p:nvPr/>
        </p:nvSpPr>
        <p:spPr>
          <a:xfrm>
            <a:off x="3576064" y="2639032"/>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8" name="TextBox 7"/>
          <p:cNvSpPr txBox="1"/>
          <p:nvPr/>
        </p:nvSpPr>
        <p:spPr>
          <a:xfrm>
            <a:off x="2735579" y="2630221"/>
            <a:ext cx="840485" cy="246221"/>
          </a:xfrm>
          <a:prstGeom prst="rect">
            <a:avLst/>
          </a:prstGeom>
          <a:noFill/>
        </p:spPr>
        <p:txBody>
          <a:bodyPr wrap="square" rtlCol="0">
            <a:spAutoFit/>
          </a:bodyPr>
          <a:lstStyle/>
          <a:p>
            <a:r>
              <a:rPr lang="ko-KR" altLang="en-US" sz="1000" dirty="0" smtClean="0"/>
              <a:t>비밀번호</a:t>
            </a:r>
            <a:endParaRPr lang="ko-KR" altLang="en-US" sz="1000" dirty="0"/>
          </a:p>
        </p:txBody>
      </p:sp>
      <p:sp>
        <p:nvSpPr>
          <p:cNvPr id="9" name="Password Box"/>
          <p:cNvSpPr/>
          <p:nvPr/>
        </p:nvSpPr>
        <p:spPr>
          <a:xfrm>
            <a:off x="3576062" y="2324862"/>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smtClean="0">
                <a:solidFill>
                  <a:srgbClr val="000000"/>
                </a:solidFill>
                <a:latin typeface="Segoe UI" panose="020B0502040204020203" pitchFamily="34" charset="0"/>
                <a:cs typeface="Segoe UI" panose="020B0502040204020203" pitchFamily="34" charset="0"/>
              </a:rPr>
              <a:t>jmc4664@gmail.com</a:t>
            </a:r>
            <a:endParaRPr lang="en-US" sz="850" noProof="1">
              <a:solidFill>
                <a:srgbClr val="000000"/>
              </a:solidFill>
              <a:latin typeface="Segoe UI" panose="020B0502040204020203" pitchFamily="34" charset="0"/>
              <a:cs typeface="Segoe UI" panose="020B0502040204020203" pitchFamily="34" charset="0"/>
            </a:endParaRPr>
          </a:p>
        </p:txBody>
      </p:sp>
      <p:sp>
        <p:nvSpPr>
          <p:cNvPr id="10" name="TextBox 9"/>
          <p:cNvSpPr txBox="1"/>
          <p:nvPr/>
        </p:nvSpPr>
        <p:spPr>
          <a:xfrm>
            <a:off x="2735577" y="2316051"/>
            <a:ext cx="840485" cy="246221"/>
          </a:xfrm>
          <a:prstGeom prst="rect">
            <a:avLst/>
          </a:prstGeom>
          <a:noFill/>
        </p:spPr>
        <p:txBody>
          <a:bodyPr wrap="square" rtlCol="0">
            <a:spAutoFit/>
          </a:bodyPr>
          <a:lstStyle/>
          <a:p>
            <a:r>
              <a:rPr lang="ko-KR" altLang="en-US" sz="1000" dirty="0" err="1" smtClean="0"/>
              <a:t>이메일</a:t>
            </a:r>
            <a:endParaRPr lang="ko-KR" altLang="en-US" sz="1000" dirty="0"/>
          </a:p>
        </p:txBody>
      </p:sp>
      <p:sp>
        <p:nvSpPr>
          <p:cNvPr id="11" name="텍스트 개체 틀 18"/>
          <p:cNvSpPr txBox="1">
            <a:spLocks/>
          </p:cNvSpPr>
          <p:nvPr/>
        </p:nvSpPr>
        <p:spPr>
          <a:xfrm>
            <a:off x="262559" y="1734311"/>
            <a:ext cx="7920880"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ko-KR" altLang="en-US" sz="1600" dirty="0" smtClean="0">
                <a:solidFill>
                  <a:schemeClr val="tx1"/>
                </a:solidFill>
              </a:rPr>
              <a:t>로그인</a:t>
            </a:r>
            <a:endParaRPr lang="ko-KR" altLang="en-US" sz="1600" dirty="0">
              <a:solidFill>
                <a:schemeClr val="tx1"/>
              </a:solidFill>
            </a:endParaRPr>
          </a:p>
        </p:txBody>
      </p:sp>
      <p:sp>
        <p:nvSpPr>
          <p:cNvPr id="12" name="직사각형 11"/>
          <p:cNvSpPr/>
          <p:nvPr/>
        </p:nvSpPr>
        <p:spPr>
          <a:xfrm>
            <a:off x="3293227" y="3613903"/>
            <a:ext cx="415498" cy="230832"/>
          </a:xfrm>
          <a:prstGeom prst="rect">
            <a:avLst/>
          </a:prstGeom>
        </p:spPr>
        <p:txBody>
          <a:bodyPr wrap="none">
            <a:spAutoFit/>
          </a:bodyPr>
          <a:lstStyle/>
          <a:p>
            <a:r>
              <a:rPr lang="ko-KR" altLang="en-US" sz="900" u="sng" dirty="0" smtClean="0">
                <a:solidFill>
                  <a:srgbClr val="5B9BD5"/>
                </a:solidFill>
                <a:latin typeface="Segoe UI" panose="020B0502040204020203" pitchFamily="34" charset="0"/>
                <a:cs typeface="Segoe UI" panose="020B0502040204020203" pitchFamily="34" charset="0"/>
              </a:rPr>
              <a:t>여기</a:t>
            </a:r>
            <a:endParaRPr lang="en-US" altLang="ko-KR" sz="900" u="sng" dirty="0" smtClean="0">
              <a:solidFill>
                <a:srgbClr val="5B9BD5"/>
              </a:solidFill>
              <a:latin typeface="Segoe UI" panose="020B0502040204020203" pitchFamily="34" charset="0"/>
              <a:cs typeface="Segoe UI" panose="020B0502040204020203" pitchFamily="34" charset="0"/>
            </a:endParaRPr>
          </a:p>
        </p:txBody>
      </p:sp>
      <p:sp>
        <p:nvSpPr>
          <p:cNvPr id="14" name="Button"/>
          <p:cNvSpPr/>
          <p:nvPr/>
        </p:nvSpPr>
        <p:spPr>
          <a:xfrm>
            <a:off x="3835712" y="3051113"/>
            <a:ext cx="774573"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로그인</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2391100" y="3621250"/>
            <a:ext cx="1085317" cy="230832"/>
          </a:xfrm>
          <a:prstGeom prst="rect">
            <a:avLst/>
          </a:prstGeom>
          <a:noFill/>
        </p:spPr>
        <p:txBody>
          <a:bodyPr wrap="square" rtlCol="0">
            <a:spAutoFit/>
          </a:bodyPr>
          <a:lstStyle/>
          <a:p>
            <a:r>
              <a:rPr lang="ko-KR" altLang="en-US" sz="900" dirty="0" smtClean="0"/>
              <a:t>회원이 아니시면</a:t>
            </a:r>
            <a:endParaRPr lang="ko-KR" altLang="en-US" sz="900" dirty="0"/>
          </a:p>
        </p:txBody>
      </p:sp>
      <p:sp>
        <p:nvSpPr>
          <p:cNvPr id="16" name="TextBox 15"/>
          <p:cNvSpPr txBox="1"/>
          <p:nvPr/>
        </p:nvSpPr>
        <p:spPr>
          <a:xfrm>
            <a:off x="3576062" y="3613903"/>
            <a:ext cx="2945708" cy="230832"/>
          </a:xfrm>
          <a:prstGeom prst="rect">
            <a:avLst/>
          </a:prstGeom>
          <a:noFill/>
        </p:spPr>
        <p:txBody>
          <a:bodyPr wrap="square" rtlCol="0">
            <a:spAutoFit/>
          </a:bodyPr>
          <a:lstStyle/>
          <a:p>
            <a:r>
              <a:rPr lang="ko-KR" altLang="en-US" sz="900" dirty="0" err="1" smtClean="0"/>
              <a:t>를</a:t>
            </a:r>
            <a:r>
              <a:rPr lang="ko-KR" altLang="en-US" sz="900" dirty="0" smtClean="0"/>
              <a:t> 눌러 가입해주셔야 사이트 이용이 가능합니다</a:t>
            </a:r>
            <a:endParaRPr lang="ko-KR" altLang="en-US" sz="900" dirty="0"/>
          </a:p>
        </p:txBody>
      </p:sp>
      <p:sp>
        <p:nvSpPr>
          <p:cNvPr id="17" name="Selection"/>
          <p:cNvSpPr>
            <a:spLocks noChangeAspect="1" noChangeArrowheads="1"/>
          </p:cNvSpPr>
          <p:nvPr/>
        </p:nvSpPr>
        <p:spPr bwMode="auto">
          <a:xfrm>
            <a:off x="3344282" y="20650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18" name="Selection"/>
          <p:cNvSpPr>
            <a:spLocks noChangeAspect="1" noChangeArrowheads="1"/>
          </p:cNvSpPr>
          <p:nvPr/>
        </p:nvSpPr>
        <p:spPr bwMode="auto">
          <a:xfrm>
            <a:off x="3576062" y="2970453"/>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19" name="Selection"/>
          <p:cNvSpPr>
            <a:spLocks noChangeAspect="1" noChangeArrowheads="1"/>
          </p:cNvSpPr>
          <p:nvPr/>
        </p:nvSpPr>
        <p:spPr bwMode="auto">
          <a:xfrm>
            <a:off x="3106160" y="3314223"/>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graphicFrame>
        <p:nvGraphicFramePr>
          <p:cNvPr id="20" name="표 19">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71272492"/>
              </p:ext>
            </p:extLst>
          </p:nvPr>
        </p:nvGraphicFramePr>
        <p:xfrm>
          <a:off x="8687157" y="476675"/>
          <a:ext cx="3383936" cy="3256557"/>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로그인 폼</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이메일로</a:t>
                      </a:r>
                      <a:r>
                        <a:rPr lang="ko-KR" altLang="en-US" sz="800" b="0" dirty="0" smtClean="0">
                          <a:solidFill>
                            <a:schemeClr val="tx1"/>
                          </a:solidFill>
                          <a:latin typeface="+mn-ea"/>
                          <a:ea typeface="+mn-ea"/>
                          <a:sym typeface="맑은 고딕"/>
                        </a:rPr>
                        <a:t> 로그인 한다</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로그인 폼</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로그인 버튼</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/login(POST)</a:t>
                      </a: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회원가입 링크</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/join(GET)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Tree>
    <p:extLst>
      <p:ext uri="{BB962C8B-B14F-4D97-AF65-F5344CB8AC3E}">
        <p14:creationId xmlns:p14="http://schemas.microsoft.com/office/powerpoint/2010/main" val="772890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smtClean="0"/>
              <a:t>회원가</a:t>
            </a:r>
            <a:r>
              <a:rPr lang="ko-KR" altLang="en-US" dirty="0"/>
              <a:t>입</a:t>
            </a:r>
            <a:r>
              <a:rPr lang="ko-KR" altLang="en-US" dirty="0" smtClean="0"/>
              <a:t> 페이</a:t>
            </a:r>
            <a:r>
              <a:rPr lang="ko-KR" altLang="en-US" dirty="0"/>
              <a:t>지</a:t>
            </a:r>
          </a:p>
        </p:txBody>
      </p:sp>
      <p:sp>
        <p:nvSpPr>
          <p:cNvPr id="6" name="텍스트 개체 틀 5"/>
          <p:cNvSpPr>
            <a:spLocks noGrp="1"/>
          </p:cNvSpPr>
          <p:nvPr>
            <p:ph type="body" sz="quarter" idx="11"/>
          </p:nvPr>
        </p:nvSpPr>
        <p:spPr/>
        <p:txBody>
          <a:bodyPr/>
          <a:lstStyle/>
          <a:p>
            <a:r>
              <a:rPr lang="ko-KR" altLang="en-US" dirty="0" smtClean="0"/>
              <a:t>홈 그룹</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localhost:8080/join</a:t>
            </a:r>
            <a:endParaRPr lang="ko-KR" altLang="en-US" dirty="0"/>
          </a:p>
        </p:txBody>
      </p:sp>
      <p:sp>
        <p:nvSpPr>
          <p:cNvPr id="8" name="Button"/>
          <p:cNvSpPr>
            <a:spLocks/>
          </p:cNvSpPr>
          <p:nvPr/>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로그인</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9" name="Button"/>
          <p:cNvSpPr>
            <a:spLocks/>
          </p:cNvSpPr>
          <p:nvPr/>
        </p:nvSpPr>
        <p:spPr bwMode="auto">
          <a:xfrm>
            <a:off x="7679382" y="1140060"/>
            <a:ext cx="720080"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회원가</a:t>
            </a:r>
            <a:r>
              <a:rPr lang="ko-KR" altLang="en-US" sz="900" dirty="0">
                <a:solidFill>
                  <a:srgbClr val="5F5F5F"/>
                </a:solidFill>
                <a:latin typeface="Segoe UI" panose="020B0502040204020203" pitchFamily="34" charset="0"/>
                <a:cs typeface="Segoe UI" panose="020B0502040204020203" pitchFamily="34" charset="0"/>
              </a:rPr>
              <a:t>입</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10" name="Password Box"/>
          <p:cNvSpPr/>
          <p:nvPr/>
        </p:nvSpPr>
        <p:spPr>
          <a:xfrm>
            <a:off x="3176657" y="2988125"/>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11" name="TextBox 10"/>
          <p:cNvSpPr txBox="1"/>
          <p:nvPr/>
        </p:nvSpPr>
        <p:spPr>
          <a:xfrm>
            <a:off x="2336172" y="2979314"/>
            <a:ext cx="840485" cy="246221"/>
          </a:xfrm>
          <a:prstGeom prst="rect">
            <a:avLst/>
          </a:prstGeom>
          <a:noFill/>
        </p:spPr>
        <p:txBody>
          <a:bodyPr wrap="square" rtlCol="0">
            <a:spAutoFit/>
          </a:bodyPr>
          <a:lstStyle/>
          <a:p>
            <a:r>
              <a:rPr lang="ko-KR" altLang="en-US" sz="1000" dirty="0" smtClean="0"/>
              <a:t>비밀번호</a:t>
            </a:r>
            <a:endParaRPr lang="ko-KR" altLang="en-US" sz="1000" dirty="0"/>
          </a:p>
        </p:txBody>
      </p:sp>
      <p:sp>
        <p:nvSpPr>
          <p:cNvPr id="12" name="Password Box"/>
          <p:cNvSpPr/>
          <p:nvPr/>
        </p:nvSpPr>
        <p:spPr>
          <a:xfrm>
            <a:off x="3176656" y="3307980"/>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13" name="TextBox 12"/>
          <p:cNvSpPr txBox="1"/>
          <p:nvPr/>
        </p:nvSpPr>
        <p:spPr>
          <a:xfrm>
            <a:off x="2336171" y="3299169"/>
            <a:ext cx="840485" cy="246221"/>
          </a:xfrm>
          <a:prstGeom prst="rect">
            <a:avLst/>
          </a:prstGeom>
          <a:noFill/>
        </p:spPr>
        <p:txBody>
          <a:bodyPr wrap="square" rtlCol="0">
            <a:spAutoFit/>
          </a:bodyPr>
          <a:lstStyle/>
          <a:p>
            <a:r>
              <a:rPr lang="ko-KR" altLang="en-US" sz="1000" dirty="0" smtClean="0"/>
              <a:t>재입</a:t>
            </a:r>
            <a:r>
              <a:rPr lang="ko-KR" altLang="en-US" sz="1000" dirty="0"/>
              <a:t>력</a:t>
            </a:r>
          </a:p>
        </p:txBody>
      </p:sp>
      <p:sp>
        <p:nvSpPr>
          <p:cNvPr id="14" name="Password Box"/>
          <p:cNvSpPr/>
          <p:nvPr/>
        </p:nvSpPr>
        <p:spPr>
          <a:xfrm>
            <a:off x="3176657" y="2345267"/>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smtClean="0">
                <a:solidFill>
                  <a:srgbClr val="000000"/>
                </a:solidFill>
                <a:latin typeface="Segoe UI" panose="020B0502040204020203" pitchFamily="34" charset="0"/>
                <a:cs typeface="Segoe UI" panose="020B0502040204020203" pitchFamily="34" charset="0"/>
              </a:rPr>
              <a:t>jmc4664@gmail.com</a:t>
            </a:r>
            <a:endParaRPr lang="en-US" sz="850" noProof="1">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2336172" y="2336456"/>
            <a:ext cx="840485" cy="246221"/>
          </a:xfrm>
          <a:prstGeom prst="rect">
            <a:avLst/>
          </a:prstGeom>
          <a:noFill/>
        </p:spPr>
        <p:txBody>
          <a:bodyPr wrap="square" rtlCol="0">
            <a:spAutoFit/>
          </a:bodyPr>
          <a:lstStyle/>
          <a:p>
            <a:r>
              <a:rPr lang="ko-KR" altLang="en-US" sz="1000" dirty="0" err="1" smtClean="0"/>
              <a:t>이메</a:t>
            </a:r>
            <a:r>
              <a:rPr lang="ko-KR" altLang="en-US" sz="1000" dirty="0" err="1"/>
              <a:t>일</a:t>
            </a:r>
            <a:endParaRPr lang="ko-KR" altLang="en-US" sz="1000" dirty="0"/>
          </a:p>
        </p:txBody>
      </p:sp>
      <p:sp>
        <p:nvSpPr>
          <p:cNvPr id="16" name="Password Box"/>
          <p:cNvSpPr/>
          <p:nvPr/>
        </p:nvSpPr>
        <p:spPr>
          <a:xfrm>
            <a:off x="3176655" y="2673955"/>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50" noProof="1" smtClean="0">
                <a:solidFill>
                  <a:srgbClr val="000000"/>
                </a:solidFill>
                <a:latin typeface="Segoe UI" panose="020B0502040204020203" pitchFamily="34" charset="0"/>
                <a:cs typeface="Segoe UI" panose="020B0502040204020203" pitchFamily="34" charset="0"/>
              </a:rPr>
              <a:t>개발</a:t>
            </a:r>
            <a:r>
              <a:rPr lang="ko-KR" altLang="en-US" sz="850" noProof="1">
                <a:solidFill>
                  <a:srgbClr val="000000"/>
                </a:solidFill>
                <a:latin typeface="Segoe UI" panose="020B0502040204020203" pitchFamily="34" charset="0"/>
                <a:cs typeface="Segoe UI" panose="020B0502040204020203" pitchFamily="34" charset="0"/>
              </a:rPr>
              <a:t>자</a:t>
            </a:r>
            <a:endParaRPr lang="en-US" sz="850" noProof="1">
              <a:solidFill>
                <a:srgbClr val="000000"/>
              </a:solidFill>
              <a:latin typeface="Segoe UI" panose="020B0502040204020203" pitchFamily="34" charset="0"/>
              <a:cs typeface="Segoe UI" panose="020B0502040204020203" pitchFamily="34" charset="0"/>
            </a:endParaRPr>
          </a:p>
        </p:txBody>
      </p:sp>
      <p:sp>
        <p:nvSpPr>
          <p:cNvPr id="17" name="TextBox 16"/>
          <p:cNvSpPr txBox="1"/>
          <p:nvPr/>
        </p:nvSpPr>
        <p:spPr>
          <a:xfrm>
            <a:off x="2336170" y="2665144"/>
            <a:ext cx="840485" cy="246221"/>
          </a:xfrm>
          <a:prstGeom prst="rect">
            <a:avLst/>
          </a:prstGeom>
          <a:noFill/>
        </p:spPr>
        <p:txBody>
          <a:bodyPr wrap="square" rtlCol="0">
            <a:spAutoFit/>
          </a:bodyPr>
          <a:lstStyle/>
          <a:p>
            <a:r>
              <a:rPr lang="ko-KR" altLang="en-US" sz="1000" dirty="0" smtClean="0"/>
              <a:t>직업</a:t>
            </a:r>
            <a:r>
              <a:rPr lang="en-US" altLang="ko-KR" sz="1000" dirty="0" smtClean="0"/>
              <a:t>(</a:t>
            </a:r>
            <a:r>
              <a:rPr lang="ko-KR" altLang="en-US" sz="1000" dirty="0" smtClean="0"/>
              <a:t>선택</a:t>
            </a:r>
            <a:r>
              <a:rPr lang="en-US" altLang="ko-KR" sz="1000" dirty="0" smtClean="0"/>
              <a:t>)</a:t>
            </a:r>
            <a:endParaRPr lang="ko-KR" altLang="en-US" sz="1000" dirty="0"/>
          </a:p>
        </p:txBody>
      </p:sp>
      <p:sp>
        <p:nvSpPr>
          <p:cNvPr id="18" name="Button"/>
          <p:cNvSpPr/>
          <p:nvPr/>
        </p:nvSpPr>
        <p:spPr>
          <a:xfrm>
            <a:off x="4046583" y="5437678"/>
            <a:ext cx="1386640" cy="293473"/>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회원가입</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9" name="Button"/>
          <p:cNvSpPr/>
          <p:nvPr/>
        </p:nvSpPr>
        <p:spPr>
          <a:xfrm>
            <a:off x="3128219" y="5436730"/>
            <a:ext cx="774573"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초기화</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24" name="Button"/>
          <p:cNvSpPr/>
          <p:nvPr/>
        </p:nvSpPr>
        <p:spPr>
          <a:xfrm>
            <a:off x="5519142" y="2336456"/>
            <a:ext cx="936104" cy="228600"/>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err="1" smtClean="0">
                <a:solidFill>
                  <a:srgbClr val="000000"/>
                </a:solidFill>
                <a:latin typeface="Segoe UI" panose="020B0502040204020203" pitchFamily="34" charset="0"/>
                <a:cs typeface="Segoe UI" panose="020B0502040204020203" pitchFamily="34" charset="0"/>
              </a:rPr>
              <a:t>이메일</a:t>
            </a:r>
            <a:r>
              <a:rPr lang="ko-KR" altLang="en-US" sz="850" dirty="0" smtClean="0">
                <a:solidFill>
                  <a:srgbClr val="000000"/>
                </a:solidFill>
                <a:latin typeface="Segoe UI" panose="020B0502040204020203" pitchFamily="34" charset="0"/>
                <a:cs typeface="Segoe UI" panose="020B0502040204020203" pitchFamily="34" charset="0"/>
              </a:rPr>
              <a:t> 중복체크</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25" name="텍스트 개체 틀 18"/>
          <p:cNvSpPr txBox="1">
            <a:spLocks/>
          </p:cNvSpPr>
          <p:nvPr/>
        </p:nvSpPr>
        <p:spPr>
          <a:xfrm>
            <a:off x="262559" y="1734311"/>
            <a:ext cx="7920880"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ko-KR" altLang="en-US" sz="1600" dirty="0" smtClean="0">
                <a:solidFill>
                  <a:schemeClr val="tx1"/>
                </a:solidFill>
              </a:rPr>
              <a:t>회원가입</a:t>
            </a:r>
            <a:endParaRPr lang="ko-KR" altLang="en-US" sz="1600" dirty="0">
              <a:solidFill>
                <a:schemeClr val="tx1"/>
              </a:solidFill>
            </a:endParaRPr>
          </a:p>
        </p:txBody>
      </p:sp>
      <p:grpSp>
        <p:nvGrpSpPr>
          <p:cNvPr id="26"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1"/>
            </p:custDataLst>
          </p:nvPr>
        </p:nvGrpSpPr>
        <p:grpSpPr>
          <a:xfrm>
            <a:off x="2926854" y="4017465"/>
            <a:ext cx="776220" cy="842660"/>
            <a:chOff x="595686" y="1261242"/>
            <a:chExt cx="776220" cy="842660"/>
          </a:xfrm>
        </p:grpSpPr>
        <p:sp>
          <p:nvSpPr>
            <p:cNvPr id="27"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8"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29"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0"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1"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32"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3"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4"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5"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6"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7"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38"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39"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2"/>
            </p:custDataLst>
          </p:nvPr>
        </p:nvGrpSpPr>
        <p:grpSpPr>
          <a:xfrm>
            <a:off x="3913466" y="4016331"/>
            <a:ext cx="776220" cy="842660"/>
            <a:chOff x="595686" y="1261242"/>
            <a:chExt cx="776220" cy="842660"/>
          </a:xfrm>
        </p:grpSpPr>
        <p:sp>
          <p:nvSpPr>
            <p:cNvPr id="40"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1"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42"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3"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4"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45"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6"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7"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8"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9"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0"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51"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52"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3"/>
            </p:custDataLst>
          </p:nvPr>
        </p:nvGrpSpPr>
        <p:grpSpPr>
          <a:xfrm>
            <a:off x="4896280" y="4015197"/>
            <a:ext cx="776220" cy="842660"/>
            <a:chOff x="595686" y="1261242"/>
            <a:chExt cx="776220" cy="842660"/>
          </a:xfrm>
        </p:grpSpPr>
        <p:sp>
          <p:nvSpPr>
            <p:cNvPr id="53"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4"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55"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6"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7"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58"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9"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0"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1"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2"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3"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64"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65" name="텍스트 개체 틀 18"/>
          <p:cNvSpPr txBox="1">
            <a:spLocks/>
          </p:cNvSpPr>
          <p:nvPr/>
        </p:nvSpPr>
        <p:spPr>
          <a:xfrm>
            <a:off x="262559" y="3618920"/>
            <a:ext cx="7920880"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ko-KR" altLang="en-US" sz="1100" dirty="0" smtClean="0">
                <a:solidFill>
                  <a:schemeClr val="tx1"/>
                </a:solidFill>
              </a:rPr>
              <a:t>내 관심목록</a:t>
            </a:r>
            <a:r>
              <a:rPr lang="en-US" altLang="ko-KR" sz="1100" dirty="0" smtClean="0">
                <a:solidFill>
                  <a:schemeClr val="tx1"/>
                </a:solidFill>
              </a:rPr>
              <a:t>(</a:t>
            </a:r>
            <a:r>
              <a:rPr lang="ko-KR" altLang="en-US" sz="1100" dirty="0" smtClean="0">
                <a:solidFill>
                  <a:schemeClr val="tx1"/>
                </a:solidFill>
              </a:rPr>
              <a:t>선택 항목</a:t>
            </a:r>
            <a:r>
              <a:rPr lang="en-US" altLang="ko-KR" sz="1100" dirty="0" smtClean="0">
                <a:solidFill>
                  <a:schemeClr val="tx1"/>
                </a:solidFill>
              </a:rPr>
              <a:t>)</a:t>
            </a:r>
            <a:endParaRPr lang="ko-KR" altLang="en-US" sz="1100" dirty="0">
              <a:solidFill>
                <a:schemeClr val="tx1"/>
              </a:solidFill>
            </a:endParaRPr>
          </a:p>
        </p:txBody>
      </p:sp>
      <p:sp>
        <p:nvSpPr>
          <p:cNvPr id="66" name="Box" descr="&lt;Tags&gt;&lt;SMARTRESIZEANCHORS&gt;None,None,Absolute,None&lt;/SMARTRESIZEANCHORS&gt;&lt;/Tags&gt;"/>
          <p:cNvSpPr/>
          <p:nvPr/>
        </p:nvSpPr>
        <p:spPr>
          <a:xfrm>
            <a:off x="3661602" y="5021729"/>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7" name="Label" descr="&lt;Tags&gt;&lt;SMARTRESIZEANCHORS&gt;Relative,Relative,Absolute,Absolute&lt;/SMARTRESIZEANCHORS&gt;&lt;/Tags&gt;"/>
          <p:cNvSpPr txBox="1"/>
          <p:nvPr/>
        </p:nvSpPr>
        <p:spPr>
          <a:xfrm>
            <a:off x="3793158" y="4981324"/>
            <a:ext cx="1103122"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smtClean="0">
                <a:solidFill>
                  <a:srgbClr val="5F5F5F"/>
                </a:solidFill>
                <a:latin typeface="Segoe UI" panose="020B0502040204020203" pitchFamily="34" charset="0"/>
                <a:cs typeface="Segoe UI" panose="020B0502040204020203" pitchFamily="34" charset="0"/>
              </a:rPr>
              <a:t>약관에 동의합니다</a:t>
            </a:r>
            <a:endParaRPr lang="en-US" sz="900" dirty="0" smtClean="0">
              <a:solidFill>
                <a:srgbClr val="5F5F5F"/>
              </a:solidFill>
              <a:latin typeface="Segoe UI" panose="020B0502040204020203" pitchFamily="34" charset="0"/>
              <a:cs typeface="Segoe UI" panose="020B0502040204020203" pitchFamily="34" charset="0"/>
            </a:endParaRPr>
          </a:p>
        </p:txBody>
      </p:sp>
      <p:graphicFrame>
        <p:nvGraphicFramePr>
          <p:cNvPr id="68" name="표 67">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66294523"/>
              </p:ext>
            </p:extLst>
          </p:nvPr>
        </p:nvGraphicFramePr>
        <p:xfrm>
          <a:off x="8687157" y="476675"/>
          <a:ext cx="3383936" cy="4123322"/>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회원가입 폼</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이메일을</a:t>
                      </a:r>
                      <a:r>
                        <a:rPr lang="ko-KR" altLang="en-US" sz="800" b="0" dirty="0" smtClean="0">
                          <a:solidFill>
                            <a:schemeClr val="tx1"/>
                          </a:solidFill>
                          <a:latin typeface="+mn-ea"/>
                          <a:ea typeface="+mn-ea"/>
                          <a:sym typeface="맑은 고딕"/>
                        </a:rPr>
                        <a:t> 아이디로 한다</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필수항목은 </a:t>
                      </a:r>
                      <a:r>
                        <a:rPr lang="ko-KR" altLang="en-US" sz="800" b="0" dirty="0" err="1" smtClean="0">
                          <a:solidFill>
                            <a:schemeClr val="tx1"/>
                          </a:solidFill>
                          <a:latin typeface="+mn-ea"/>
                          <a:ea typeface="+mn-ea"/>
                          <a:sym typeface="맑은 고딕"/>
                        </a:rPr>
                        <a:t>이메일</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비밀번호 이다</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선택항목은 직업</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관심목록 이다</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회원가입 폼</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중복체크 버튼</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중복된 </a:t>
                      </a:r>
                      <a:r>
                        <a:rPr kumimoji="1" lang="ko-KR" altLang="en-US" sz="850" dirty="0" err="1" smtClean="0">
                          <a:solidFill>
                            <a:schemeClr val="tx1"/>
                          </a:solidFill>
                          <a:latin typeface="+mn-ea"/>
                        </a:rPr>
                        <a:t>이메일인</a:t>
                      </a:r>
                      <a:r>
                        <a:rPr kumimoji="1" lang="ko-KR" altLang="en-US" sz="850" dirty="0" smtClean="0">
                          <a:solidFill>
                            <a:schemeClr val="tx1"/>
                          </a:solidFill>
                          <a:latin typeface="+mn-ea"/>
                        </a:rPr>
                        <a:t> 경우 가입 제한</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관심목록</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추천 알고리즘에 사용할 사용자 패턴</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약관 동의 체크박스</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err="1" smtClean="0">
                          <a:latin typeface="+mn-ea"/>
                          <a:ea typeface="+mn-ea"/>
                        </a:rPr>
                        <a:t>미체크인</a:t>
                      </a:r>
                      <a:r>
                        <a:rPr lang="ko-KR" altLang="en-US" sz="850" b="0" baseline="0" dirty="0" smtClean="0">
                          <a:latin typeface="+mn-ea"/>
                          <a:ea typeface="+mn-ea"/>
                        </a:rPr>
                        <a:t> 경우 가입 제한</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smtClean="0">
                          <a:solidFill>
                            <a:schemeClr val="tx1"/>
                          </a:solidFill>
                          <a:latin typeface="+mn-ea"/>
                        </a:rPr>
                        <a:t>초기화 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폼 초기화</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/join(GET)</a:t>
                      </a: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회원가입</a:t>
                      </a:r>
                      <a:r>
                        <a:rPr kumimoji="1" lang="ko-KR" altLang="en-US" sz="850" baseline="0" dirty="0" smtClean="0">
                          <a:solidFill>
                            <a:schemeClr val="tx1"/>
                          </a:solidFill>
                          <a:latin typeface="+mn-ea"/>
                        </a:rPr>
                        <a:t> 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회원가입 </a:t>
                      </a:r>
                      <a:r>
                        <a:rPr kumimoji="1" lang="en-US" altLang="ko-KR" sz="850" dirty="0" smtClean="0">
                          <a:solidFill>
                            <a:schemeClr val="tx1"/>
                          </a:solidFill>
                          <a:latin typeface="+mn-ea"/>
                        </a:rPr>
                        <a:t>Submit </a:t>
                      </a:r>
                      <a:r>
                        <a:rPr kumimoji="1" lang="ko-KR" altLang="en-US" sz="850" dirty="0" smtClean="0">
                          <a:solidFill>
                            <a:schemeClr val="tx1"/>
                          </a:solidFill>
                          <a:latin typeface="+mn-ea"/>
                        </a:rPr>
                        <a:t>버튼</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/join(POST)</a:t>
                      </a: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69" name="Selection"/>
          <p:cNvSpPr>
            <a:spLocks noChangeAspect="1" noChangeArrowheads="1"/>
          </p:cNvSpPr>
          <p:nvPr/>
        </p:nvSpPr>
        <p:spPr bwMode="auto">
          <a:xfrm>
            <a:off x="2926854" y="20650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70" name="Selection"/>
          <p:cNvSpPr>
            <a:spLocks noChangeAspect="1" noChangeArrowheads="1"/>
          </p:cNvSpPr>
          <p:nvPr/>
        </p:nvSpPr>
        <p:spPr bwMode="auto">
          <a:xfrm>
            <a:off x="5298367" y="2132856"/>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71" name="Selection"/>
          <p:cNvSpPr>
            <a:spLocks noChangeAspect="1" noChangeArrowheads="1"/>
          </p:cNvSpPr>
          <p:nvPr/>
        </p:nvSpPr>
        <p:spPr bwMode="auto">
          <a:xfrm>
            <a:off x="3176657" y="376617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72" name="Selection"/>
          <p:cNvSpPr>
            <a:spLocks noChangeAspect="1" noChangeArrowheads="1"/>
          </p:cNvSpPr>
          <p:nvPr/>
        </p:nvSpPr>
        <p:spPr bwMode="auto">
          <a:xfrm>
            <a:off x="2948543" y="515447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sp>
        <p:nvSpPr>
          <p:cNvPr id="73" name="Selection"/>
          <p:cNvSpPr>
            <a:spLocks noChangeAspect="1" noChangeArrowheads="1"/>
          </p:cNvSpPr>
          <p:nvPr/>
        </p:nvSpPr>
        <p:spPr bwMode="auto">
          <a:xfrm>
            <a:off x="3419025" y="483466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
        <p:nvSpPr>
          <p:cNvPr id="74" name="Selection"/>
          <p:cNvSpPr>
            <a:spLocks noChangeAspect="1" noChangeArrowheads="1"/>
          </p:cNvSpPr>
          <p:nvPr/>
        </p:nvSpPr>
        <p:spPr bwMode="auto">
          <a:xfrm>
            <a:off x="3993221" y="519369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6</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41662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smtClean="0"/>
              <a:t>사용자</a:t>
            </a:r>
            <a:r>
              <a:rPr lang="en-US" altLang="ko-KR" dirty="0" smtClean="0"/>
              <a:t>(</a:t>
            </a:r>
            <a:r>
              <a:rPr lang="ko-KR" altLang="en-US" dirty="0" smtClean="0"/>
              <a:t>내 정보</a:t>
            </a:r>
            <a:r>
              <a:rPr lang="en-US" altLang="ko-KR" dirty="0" smtClean="0"/>
              <a:t>) - </a:t>
            </a:r>
            <a:r>
              <a:rPr lang="ko-KR" altLang="en-US" dirty="0" smtClean="0"/>
              <a:t>상단</a:t>
            </a:r>
            <a:endParaRPr lang="ko-KR" altLang="en-US" dirty="0"/>
          </a:p>
        </p:txBody>
      </p:sp>
      <p:sp>
        <p:nvSpPr>
          <p:cNvPr id="6" name="텍스트 개체 틀 5"/>
          <p:cNvSpPr>
            <a:spLocks noGrp="1"/>
          </p:cNvSpPr>
          <p:nvPr>
            <p:ph type="body" sz="quarter" idx="11"/>
          </p:nvPr>
        </p:nvSpPr>
        <p:spPr/>
        <p:txBody>
          <a:bodyPr/>
          <a:lstStyle/>
          <a:p>
            <a:r>
              <a:rPr lang="ko-KR" altLang="en-US" dirty="0" smtClean="0"/>
              <a:t>사용자 정보</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localhost:8080/{id}/info</a:t>
            </a:r>
            <a:endParaRPr lang="ko-KR" altLang="en-US" dirty="0"/>
          </a:p>
        </p:txBody>
      </p:sp>
      <p:sp>
        <p:nvSpPr>
          <p:cNvPr id="29" name="텍스트 개체 틀 28"/>
          <p:cNvSpPr>
            <a:spLocks noGrp="1"/>
          </p:cNvSpPr>
          <p:nvPr>
            <p:ph type="body" sz="quarter" idx="13"/>
          </p:nvPr>
        </p:nvSpPr>
        <p:spPr>
          <a:xfrm>
            <a:off x="2586597" y="1734311"/>
            <a:ext cx="2140457" cy="398545"/>
          </a:xfrm>
        </p:spPr>
        <p:txBody>
          <a:bodyPr/>
          <a:lstStyle/>
          <a:p>
            <a:r>
              <a:rPr lang="ko-KR" altLang="en-US" dirty="0" smtClean="0"/>
              <a:t>내 정보</a:t>
            </a:r>
            <a:endParaRPr lang="ko-KR" altLang="en-US" dirty="0"/>
          </a:p>
        </p:txBody>
      </p:sp>
      <p:graphicFrame>
        <p:nvGraphicFramePr>
          <p:cNvPr id="8" name="표 7">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28832208"/>
              </p:ext>
            </p:extLst>
          </p:nvPr>
        </p:nvGraphicFramePr>
        <p:xfrm>
          <a:off x="8687157" y="476675"/>
          <a:ext cx="3383936" cy="3459173"/>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가입시</a:t>
                      </a:r>
                      <a:r>
                        <a:rPr lang="ko-KR" altLang="en-US" sz="800" b="0" dirty="0" smtClean="0">
                          <a:solidFill>
                            <a:schemeClr val="tx1"/>
                          </a:solidFill>
                          <a:latin typeface="+mn-ea"/>
                          <a:ea typeface="+mn-ea"/>
                          <a:sym typeface="맑은 고딕"/>
                        </a:rPr>
                        <a:t> 기입한 정보를 수정할 수 있는 페이지</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프로필 사진 업데이트</a:t>
                      </a:r>
                      <a:endParaRPr lang="en-US" altLang="ko-KR" sz="800" b="0" baseline="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로그아웃</a:t>
                      </a:r>
                      <a:endParaRPr lang="en-US" altLang="ko-KR" sz="800" b="0" baseline="0" dirty="0" smtClean="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프로필 이미지</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err="1" smtClean="0">
                          <a:solidFill>
                            <a:schemeClr val="tx1"/>
                          </a:solidFill>
                          <a:latin typeface="+mn-ea"/>
                        </a:rPr>
                        <a:t>가입시</a:t>
                      </a:r>
                      <a:r>
                        <a:rPr kumimoji="1" lang="ko-KR" altLang="en-US" sz="850" dirty="0" smtClean="0">
                          <a:solidFill>
                            <a:schemeClr val="tx1"/>
                          </a:solidFill>
                          <a:latin typeface="+mn-ea"/>
                        </a:rPr>
                        <a:t> 작성한 프로필</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로그아웃</a:t>
                      </a:r>
                      <a:r>
                        <a:rPr kumimoji="1" lang="ko-KR" altLang="en-US" sz="850" baseline="0" dirty="0" smtClean="0">
                          <a:solidFill>
                            <a:schemeClr val="tx1"/>
                          </a:solidFill>
                          <a:latin typeface="+mn-ea"/>
                        </a:rPr>
                        <a:t> 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홈의 햄버거 버튼의 로그아웃과 같은 기능</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클릭 시 확인 </a:t>
                      </a:r>
                      <a:r>
                        <a:rPr kumimoji="1" lang="ko-KR" altLang="en-US" sz="850" baseline="0" dirty="0" err="1" smtClean="0">
                          <a:solidFill>
                            <a:schemeClr val="tx1"/>
                          </a:solidFill>
                          <a:latin typeface="+mn-ea"/>
                        </a:rPr>
                        <a:t>경고창</a:t>
                      </a:r>
                      <a:r>
                        <a:rPr kumimoji="1" lang="ko-KR" altLang="en-US" sz="850" baseline="0" dirty="0" smtClean="0">
                          <a:solidFill>
                            <a:schemeClr val="tx1"/>
                          </a:solidFill>
                          <a:latin typeface="+mn-ea"/>
                        </a:rPr>
                        <a:t> 출력</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/logout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햄버거 버튼</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로그인 시 사용할 회원</a:t>
                      </a:r>
                      <a:r>
                        <a:rPr kumimoji="1" lang="ko-KR" altLang="en-US" sz="850" baseline="0" dirty="0" smtClean="0">
                          <a:solidFill>
                            <a:schemeClr val="tx1"/>
                          </a:solidFill>
                          <a:latin typeface="+mn-ea"/>
                        </a:rPr>
                        <a:t>정보 </a:t>
                      </a:r>
                      <a:r>
                        <a:rPr kumimoji="1" lang="ko-KR" altLang="en-US" sz="850" baseline="0" dirty="0" smtClean="0">
                          <a:solidFill>
                            <a:schemeClr val="tx1"/>
                          </a:solidFill>
                          <a:latin typeface="+mn-ea"/>
                        </a:rPr>
                        <a:t>버튼</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내 정보 </a:t>
                      </a:r>
                      <a:r>
                        <a:rPr kumimoji="1" lang="en-US" altLang="ko-KR" sz="850" baseline="0" dirty="0" smtClean="0">
                          <a:solidFill>
                            <a:schemeClr val="tx1"/>
                          </a:solidFill>
                          <a:latin typeface="+mn-ea"/>
                        </a:rPr>
                        <a:t> </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이용 내역</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로그아웃</a:t>
                      </a: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/{id}/info</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/{id}/history</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/logout</a:t>
                      </a: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smtClean="0">
                          <a:solidFill>
                            <a:schemeClr val="tx1"/>
                          </a:solidFill>
                          <a:latin typeface="+mn-ea"/>
                        </a:rPr>
                        <a:t>프로필 이미지 업데이트 버튼</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a:t>
                      </a:r>
                      <a:r>
                        <a:rPr kumimoji="1" lang="en-US" altLang="ko-KR" sz="850" dirty="0" err="1" smtClean="0">
                          <a:solidFill>
                            <a:schemeClr val="tx1"/>
                          </a:solidFill>
                          <a:latin typeface="+mn-ea"/>
                        </a:rPr>
                        <a:t>selectPicture</a:t>
                      </a: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bl>
          </a:graphicData>
        </a:graphic>
      </p:graphicFrame>
      <p:sp>
        <p:nvSpPr>
          <p:cNvPr id="44" name="Selection"/>
          <p:cNvSpPr>
            <a:spLocks noChangeAspect="1" noChangeArrowheads="1"/>
          </p:cNvSpPr>
          <p:nvPr/>
        </p:nvSpPr>
        <p:spPr bwMode="auto">
          <a:xfrm>
            <a:off x="232299" y="162880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45" name="Selection"/>
          <p:cNvSpPr>
            <a:spLocks noChangeAspect="1" noChangeArrowheads="1"/>
          </p:cNvSpPr>
          <p:nvPr/>
        </p:nvSpPr>
        <p:spPr bwMode="auto">
          <a:xfrm>
            <a:off x="245418" y="371703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46" name="Selection"/>
          <p:cNvSpPr>
            <a:spLocks noChangeAspect="1" noChangeArrowheads="1"/>
          </p:cNvSpPr>
          <p:nvPr/>
        </p:nvSpPr>
        <p:spPr bwMode="auto">
          <a:xfrm>
            <a:off x="555396" y="522920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47" name="그룹 46"/>
          <p:cNvGrpSpPr/>
          <p:nvPr/>
        </p:nvGrpSpPr>
        <p:grpSpPr>
          <a:xfrm>
            <a:off x="6647715" y="2720768"/>
            <a:ext cx="936104" cy="936104"/>
            <a:chOff x="322171" y="1700808"/>
            <a:chExt cx="792088" cy="792088"/>
          </a:xfrm>
        </p:grpSpPr>
        <p:sp>
          <p:nvSpPr>
            <p:cNvPr id="48" name="직사각형 47"/>
            <p:cNvSpPr/>
            <p:nvPr/>
          </p:nvSpPr>
          <p:spPr>
            <a:xfrm>
              <a:off x="322171" y="1700808"/>
              <a:ext cx="792088" cy="792088"/>
            </a:xfrm>
            <a:prstGeom prst="rect">
              <a:avLst/>
            </a:prstGeom>
            <a:solidFill>
              <a:srgbClr val="8F8F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49" name="Profile Icon"/>
            <p:cNvSpPr>
              <a:spLocks noChangeAspect="1" noEditPoints="1"/>
            </p:cNvSpPr>
            <p:nvPr/>
          </p:nvSpPr>
          <p:spPr bwMode="auto">
            <a:xfrm>
              <a:off x="554785" y="1909737"/>
              <a:ext cx="326860" cy="374229"/>
            </a:xfrm>
            <a:custGeom>
              <a:avLst/>
              <a:gdLst>
                <a:gd name="T0" fmla="*/ 201 w 400"/>
                <a:gd name="T1" fmla="*/ 0 h 455"/>
                <a:gd name="T2" fmla="*/ 60 w 400"/>
                <a:gd name="T3" fmla="*/ 141 h 455"/>
                <a:gd name="T4" fmla="*/ 138 w 400"/>
                <a:gd name="T5" fmla="*/ 265 h 455"/>
                <a:gd name="T6" fmla="*/ 0 w 400"/>
                <a:gd name="T7" fmla="*/ 455 h 455"/>
                <a:gd name="T8" fmla="*/ 26 w 400"/>
                <a:gd name="T9" fmla="*/ 455 h 455"/>
                <a:gd name="T10" fmla="*/ 201 w 400"/>
                <a:gd name="T11" fmla="*/ 283 h 455"/>
                <a:gd name="T12" fmla="*/ 375 w 400"/>
                <a:gd name="T13" fmla="*/ 455 h 455"/>
                <a:gd name="T14" fmla="*/ 400 w 400"/>
                <a:gd name="T15" fmla="*/ 455 h 455"/>
                <a:gd name="T16" fmla="*/ 263 w 400"/>
                <a:gd name="T17" fmla="*/ 265 h 455"/>
                <a:gd name="T18" fmla="*/ 340 w 400"/>
                <a:gd name="T19" fmla="*/ 141 h 455"/>
                <a:gd name="T20" fmla="*/ 201 w 400"/>
                <a:gd name="T21" fmla="*/ 0 h 455"/>
                <a:gd name="T22" fmla="*/ 201 w 400"/>
                <a:gd name="T23" fmla="*/ 28 h 455"/>
                <a:gd name="T24" fmla="*/ 312 w 400"/>
                <a:gd name="T25" fmla="*/ 141 h 455"/>
                <a:gd name="T26" fmla="*/ 201 w 400"/>
                <a:gd name="T27" fmla="*/ 252 h 455"/>
                <a:gd name="T28" fmla="*/ 88 w 400"/>
                <a:gd name="T29" fmla="*/ 141 h 455"/>
                <a:gd name="T30" fmla="*/ 201 w 400"/>
                <a:gd name="T31" fmla="*/ 2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455">
                  <a:moveTo>
                    <a:pt x="201" y="0"/>
                  </a:moveTo>
                  <a:cubicBezTo>
                    <a:pt x="124" y="0"/>
                    <a:pt x="60" y="64"/>
                    <a:pt x="60" y="141"/>
                  </a:cubicBezTo>
                  <a:cubicBezTo>
                    <a:pt x="60" y="196"/>
                    <a:pt x="92" y="243"/>
                    <a:pt x="138" y="265"/>
                  </a:cubicBezTo>
                  <a:cubicBezTo>
                    <a:pt x="63" y="292"/>
                    <a:pt x="8" y="366"/>
                    <a:pt x="0" y="455"/>
                  </a:cubicBezTo>
                  <a:lnTo>
                    <a:pt x="26" y="455"/>
                  </a:lnTo>
                  <a:cubicBezTo>
                    <a:pt x="35" y="359"/>
                    <a:pt x="111" y="283"/>
                    <a:pt x="201" y="283"/>
                  </a:cubicBezTo>
                  <a:cubicBezTo>
                    <a:pt x="292" y="283"/>
                    <a:pt x="365" y="359"/>
                    <a:pt x="375" y="455"/>
                  </a:cubicBezTo>
                  <a:lnTo>
                    <a:pt x="400" y="455"/>
                  </a:lnTo>
                  <a:cubicBezTo>
                    <a:pt x="393" y="366"/>
                    <a:pt x="338" y="292"/>
                    <a:pt x="263" y="265"/>
                  </a:cubicBezTo>
                  <a:cubicBezTo>
                    <a:pt x="309" y="243"/>
                    <a:pt x="340" y="196"/>
                    <a:pt x="340" y="141"/>
                  </a:cubicBezTo>
                  <a:cubicBezTo>
                    <a:pt x="340" y="64"/>
                    <a:pt x="278" y="0"/>
                    <a:pt x="201" y="0"/>
                  </a:cubicBezTo>
                  <a:close/>
                  <a:moveTo>
                    <a:pt x="201" y="28"/>
                  </a:moveTo>
                  <a:cubicBezTo>
                    <a:pt x="263" y="28"/>
                    <a:pt x="312" y="79"/>
                    <a:pt x="312" y="141"/>
                  </a:cubicBezTo>
                  <a:cubicBezTo>
                    <a:pt x="312" y="203"/>
                    <a:pt x="263" y="252"/>
                    <a:pt x="201" y="252"/>
                  </a:cubicBezTo>
                  <a:cubicBezTo>
                    <a:pt x="139" y="252"/>
                    <a:pt x="88" y="203"/>
                    <a:pt x="88" y="141"/>
                  </a:cubicBezTo>
                  <a:cubicBezTo>
                    <a:pt x="88" y="79"/>
                    <a:pt x="139" y="28"/>
                    <a:pt x="201" y="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cxnSp>
        <p:nvCxnSpPr>
          <p:cNvPr id="51" name="Line"/>
          <p:cNvCxnSpPr>
            <a:cxnSpLocks/>
          </p:cNvCxnSpPr>
          <p:nvPr/>
        </p:nvCxnSpPr>
        <p:spPr bwMode="auto">
          <a:xfrm>
            <a:off x="2566814" y="3911135"/>
            <a:ext cx="5472608"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54" name="Button"/>
          <p:cNvSpPr/>
          <p:nvPr/>
        </p:nvSpPr>
        <p:spPr>
          <a:xfrm>
            <a:off x="4384214" y="3351550"/>
            <a:ext cx="1386640"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프로필 이미지 선</a:t>
            </a:r>
            <a:r>
              <a:rPr lang="ko-KR" altLang="en-US" sz="850" dirty="0">
                <a:solidFill>
                  <a:srgbClr val="000000"/>
                </a:solidFill>
                <a:latin typeface="Segoe UI" panose="020B0502040204020203" pitchFamily="34" charset="0"/>
                <a:cs typeface="Segoe UI" panose="020B0502040204020203" pitchFamily="34" charset="0"/>
              </a:rPr>
              <a:t>택</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56" name="Selection"/>
          <p:cNvSpPr>
            <a:spLocks noChangeAspect="1" noChangeArrowheads="1"/>
          </p:cNvSpPr>
          <p:nvPr/>
        </p:nvSpPr>
        <p:spPr bwMode="auto">
          <a:xfrm>
            <a:off x="4197147" y="3164483"/>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sp>
        <p:nvSpPr>
          <p:cNvPr id="57" name="Password Box"/>
          <p:cNvSpPr/>
          <p:nvPr/>
        </p:nvSpPr>
        <p:spPr>
          <a:xfrm>
            <a:off x="5497777" y="4717578"/>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59" name="TextBox 58"/>
          <p:cNvSpPr txBox="1"/>
          <p:nvPr/>
        </p:nvSpPr>
        <p:spPr>
          <a:xfrm>
            <a:off x="4657292" y="4708767"/>
            <a:ext cx="840485" cy="246221"/>
          </a:xfrm>
          <a:prstGeom prst="rect">
            <a:avLst/>
          </a:prstGeom>
          <a:noFill/>
        </p:spPr>
        <p:txBody>
          <a:bodyPr wrap="square" rtlCol="0">
            <a:spAutoFit/>
          </a:bodyPr>
          <a:lstStyle/>
          <a:p>
            <a:r>
              <a:rPr lang="ko-KR" altLang="en-US" sz="1000" dirty="0" smtClean="0"/>
              <a:t>비밀번호</a:t>
            </a:r>
            <a:endParaRPr lang="ko-KR" altLang="en-US" sz="1000" dirty="0"/>
          </a:p>
        </p:txBody>
      </p:sp>
      <p:sp>
        <p:nvSpPr>
          <p:cNvPr id="61" name="Password Box"/>
          <p:cNvSpPr/>
          <p:nvPr/>
        </p:nvSpPr>
        <p:spPr>
          <a:xfrm>
            <a:off x="5497776" y="5037433"/>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62" name="TextBox 61"/>
          <p:cNvSpPr txBox="1"/>
          <p:nvPr/>
        </p:nvSpPr>
        <p:spPr>
          <a:xfrm>
            <a:off x="4657291" y="5028622"/>
            <a:ext cx="840485" cy="246221"/>
          </a:xfrm>
          <a:prstGeom prst="rect">
            <a:avLst/>
          </a:prstGeom>
          <a:noFill/>
        </p:spPr>
        <p:txBody>
          <a:bodyPr wrap="square" rtlCol="0">
            <a:spAutoFit/>
          </a:bodyPr>
          <a:lstStyle/>
          <a:p>
            <a:r>
              <a:rPr lang="ko-KR" altLang="en-US" sz="1000" dirty="0" smtClean="0"/>
              <a:t>재입</a:t>
            </a:r>
            <a:r>
              <a:rPr lang="ko-KR" altLang="en-US" sz="1000" dirty="0"/>
              <a:t>력</a:t>
            </a:r>
          </a:p>
        </p:txBody>
      </p:sp>
      <p:sp>
        <p:nvSpPr>
          <p:cNvPr id="63" name="Password Box"/>
          <p:cNvSpPr/>
          <p:nvPr/>
        </p:nvSpPr>
        <p:spPr>
          <a:xfrm>
            <a:off x="5497777" y="4074720"/>
            <a:ext cx="2092683"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smtClean="0">
                <a:solidFill>
                  <a:srgbClr val="000000"/>
                </a:solidFill>
                <a:latin typeface="Segoe UI" panose="020B0502040204020203" pitchFamily="34" charset="0"/>
                <a:cs typeface="Segoe UI" panose="020B0502040204020203" pitchFamily="34" charset="0"/>
              </a:rPr>
              <a:t>jmc4664@gmail.com</a:t>
            </a:r>
            <a:endParaRPr lang="en-US" sz="850" noProof="1">
              <a:solidFill>
                <a:srgbClr val="000000"/>
              </a:solidFill>
              <a:latin typeface="Segoe UI" panose="020B0502040204020203" pitchFamily="34" charset="0"/>
              <a:cs typeface="Segoe UI" panose="020B0502040204020203" pitchFamily="34" charset="0"/>
            </a:endParaRPr>
          </a:p>
        </p:txBody>
      </p:sp>
      <p:sp>
        <p:nvSpPr>
          <p:cNvPr id="64" name="TextBox 63"/>
          <p:cNvSpPr txBox="1"/>
          <p:nvPr/>
        </p:nvSpPr>
        <p:spPr>
          <a:xfrm>
            <a:off x="4657292" y="4065909"/>
            <a:ext cx="840485" cy="246221"/>
          </a:xfrm>
          <a:prstGeom prst="rect">
            <a:avLst/>
          </a:prstGeom>
          <a:noFill/>
        </p:spPr>
        <p:txBody>
          <a:bodyPr wrap="square" rtlCol="0">
            <a:spAutoFit/>
          </a:bodyPr>
          <a:lstStyle/>
          <a:p>
            <a:r>
              <a:rPr lang="ko-KR" altLang="en-US" sz="1000" dirty="0" err="1" smtClean="0"/>
              <a:t>이메</a:t>
            </a:r>
            <a:r>
              <a:rPr lang="ko-KR" altLang="en-US" sz="1000" dirty="0" err="1"/>
              <a:t>일</a:t>
            </a:r>
            <a:endParaRPr lang="ko-KR" altLang="en-US" sz="1000" dirty="0"/>
          </a:p>
        </p:txBody>
      </p:sp>
      <p:sp>
        <p:nvSpPr>
          <p:cNvPr id="65" name="Password Box"/>
          <p:cNvSpPr/>
          <p:nvPr/>
        </p:nvSpPr>
        <p:spPr>
          <a:xfrm>
            <a:off x="5497775" y="4403408"/>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50" noProof="1" smtClean="0">
                <a:solidFill>
                  <a:srgbClr val="000000"/>
                </a:solidFill>
                <a:latin typeface="Segoe UI" panose="020B0502040204020203" pitchFamily="34" charset="0"/>
                <a:cs typeface="Segoe UI" panose="020B0502040204020203" pitchFamily="34" charset="0"/>
              </a:rPr>
              <a:t>개발</a:t>
            </a:r>
            <a:r>
              <a:rPr lang="ko-KR" altLang="en-US" sz="850" noProof="1">
                <a:solidFill>
                  <a:srgbClr val="000000"/>
                </a:solidFill>
                <a:latin typeface="Segoe UI" panose="020B0502040204020203" pitchFamily="34" charset="0"/>
                <a:cs typeface="Segoe UI" panose="020B0502040204020203" pitchFamily="34" charset="0"/>
              </a:rPr>
              <a:t>자</a:t>
            </a:r>
            <a:endParaRPr lang="en-US" sz="850" noProof="1">
              <a:solidFill>
                <a:srgbClr val="000000"/>
              </a:solidFill>
              <a:latin typeface="Segoe UI" panose="020B0502040204020203" pitchFamily="34" charset="0"/>
              <a:cs typeface="Segoe UI" panose="020B0502040204020203" pitchFamily="34" charset="0"/>
            </a:endParaRPr>
          </a:p>
        </p:txBody>
      </p:sp>
      <p:sp>
        <p:nvSpPr>
          <p:cNvPr id="66" name="TextBox 65"/>
          <p:cNvSpPr txBox="1"/>
          <p:nvPr/>
        </p:nvSpPr>
        <p:spPr>
          <a:xfrm>
            <a:off x="4657290" y="4394597"/>
            <a:ext cx="840485" cy="246221"/>
          </a:xfrm>
          <a:prstGeom prst="rect">
            <a:avLst/>
          </a:prstGeom>
          <a:noFill/>
        </p:spPr>
        <p:txBody>
          <a:bodyPr wrap="square" rtlCol="0">
            <a:spAutoFit/>
          </a:bodyPr>
          <a:lstStyle/>
          <a:p>
            <a:r>
              <a:rPr lang="ko-KR" altLang="en-US" sz="1000" dirty="0" smtClean="0"/>
              <a:t>직</a:t>
            </a:r>
            <a:r>
              <a:rPr lang="ko-KR" altLang="en-US" sz="1000" dirty="0"/>
              <a:t>업</a:t>
            </a:r>
          </a:p>
        </p:txBody>
      </p:sp>
      <p:sp>
        <p:nvSpPr>
          <p:cNvPr id="72" name="Selection"/>
          <p:cNvSpPr>
            <a:spLocks noChangeAspect="1" noChangeArrowheads="1"/>
          </p:cNvSpPr>
          <p:nvPr/>
        </p:nvSpPr>
        <p:spPr bwMode="auto">
          <a:xfrm>
            <a:off x="7699235" y="83671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
        <p:nvSpPr>
          <p:cNvPr id="73" name="Menu" descr="&lt;SmartSettings&gt;&lt;SmartResize anchorLeft=&quot;None&quot; anchorTop=&quot;Absolute&quot; anchorRight=&quot;Absolute&quot; anchorBottom=&quot;None&quot; /&gt;&lt;/SmartSettings&gt;"/>
          <p:cNvSpPr/>
          <p:nvPr>
            <p:custDataLst>
              <p:tags r:id="rId1"/>
            </p:custDataLst>
          </p:nvPr>
        </p:nvSpPr>
        <p:spPr>
          <a:xfrm>
            <a:off x="7583819" y="1542930"/>
            <a:ext cx="736489" cy="9361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700"/>
              </a:spcBef>
              <a:spcAft>
                <a:spcPts val="700"/>
              </a:spcAft>
            </a:pPr>
            <a:r>
              <a:rPr lang="ko-KR" altLang="en-US" sz="850" dirty="0" smtClean="0">
                <a:solidFill>
                  <a:srgbClr val="000000"/>
                </a:solidFill>
                <a:latin typeface="Segoe UI" panose="020B0502040204020203" pitchFamily="34" charset="0"/>
                <a:cs typeface="Segoe UI" panose="020B0502040204020203" pitchFamily="34" charset="0"/>
              </a:rPr>
              <a:t>내 </a:t>
            </a:r>
            <a:r>
              <a:rPr lang="ko-KR" altLang="en-US" sz="850" dirty="0" smtClean="0">
                <a:solidFill>
                  <a:srgbClr val="000000"/>
                </a:solidFill>
                <a:latin typeface="Segoe UI" panose="020B0502040204020203" pitchFamily="34" charset="0"/>
                <a:cs typeface="Segoe UI" panose="020B0502040204020203" pitchFamily="34" charset="0"/>
              </a:rPr>
              <a:t>정보</a:t>
            </a:r>
            <a:endParaRPr lang="en-US" sz="850" dirty="0" smtClean="0">
              <a:solidFill>
                <a:srgbClr val="000000"/>
              </a:solidFill>
              <a:latin typeface="Segoe UI" panose="020B0502040204020203" pitchFamily="34" charset="0"/>
              <a:cs typeface="Segoe UI" panose="020B0502040204020203" pitchFamily="34" charset="0"/>
            </a:endParaRPr>
          </a:p>
          <a:p>
            <a:pPr algn="ctr">
              <a:spcBef>
                <a:spcPts val="700"/>
              </a:spcBef>
              <a:spcAft>
                <a:spcPts val="700"/>
              </a:spcAft>
            </a:pPr>
            <a:r>
              <a:rPr lang="ko-KR" altLang="en-US" sz="850" dirty="0" smtClean="0">
                <a:solidFill>
                  <a:srgbClr val="000000"/>
                </a:solidFill>
                <a:latin typeface="Segoe UI" panose="020B0502040204020203" pitchFamily="34" charset="0"/>
                <a:cs typeface="Segoe UI" panose="020B0502040204020203" pitchFamily="34" charset="0"/>
              </a:rPr>
              <a:t>이용 내역</a:t>
            </a:r>
            <a:endParaRPr lang="en-US" altLang="ko-KR" sz="850" dirty="0">
              <a:solidFill>
                <a:srgbClr val="000000"/>
              </a:solidFill>
              <a:latin typeface="Segoe UI" panose="020B0502040204020203" pitchFamily="34" charset="0"/>
              <a:cs typeface="Segoe UI" panose="020B0502040204020203" pitchFamily="34" charset="0"/>
            </a:endParaRPr>
          </a:p>
          <a:p>
            <a:pPr algn="ctr">
              <a:spcBef>
                <a:spcPts val="700"/>
              </a:spcBef>
              <a:spcAft>
                <a:spcPts val="700"/>
              </a:spcAft>
            </a:pPr>
            <a:r>
              <a:rPr lang="ko-KR" altLang="en-US" sz="850" dirty="0" smtClean="0">
                <a:solidFill>
                  <a:srgbClr val="000000"/>
                </a:solidFill>
                <a:latin typeface="Segoe UI" panose="020B0502040204020203" pitchFamily="34" charset="0"/>
                <a:cs typeface="Segoe UI" panose="020B0502040204020203" pitchFamily="34" charset="0"/>
              </a:rPr>
              <a:t>로그아</a:t>
            </a:r>
            <a:r>
              <a:rPr lang="ko-KR" altLang="en-US" sz="850" dirty="0">
                <a:solidFill>
                  <a:srgbClr val="000000"/>
                </a:solidFill>
                <a:latin typeface="Segoe UI" panose="020B0502040204020203" pitchFamily="34" charset="0"/>
                <a:cs typeface="Segoe UI" panose="020B0502040204020203" pitchFamily="34" charset="0"/>
              </a:rPr>
              <a:t>웃</a:t>
            </a:r>
            <a:endParaRPr lang="en-US" sz="850" dirty="0" smtClean="0">
              <a:solidFill>
                <a:srgbClr val="000000"/>
              </a:solidFill>
              <a:latin typeface="Segoe UI" panose="020B0502040204020203" pitchFamily="34" charset="0"/>
              <a:cs typeface="Segoe UI" panose="020B0502040204020203" pitchFamily="34" charset="0"/>
            </a:endParaRPr>
          </a:p>
        </p:txBody>
      </p:sp>
      <p:sp>
        <p:nvSpPr>
          <p:cNvPr id="74" name="텍스트 개체 틀 28"/>
          <p:cNvSpPr txBox="1">
            <a:spLocks/>
          </p:cNvSpPr>
          <p:nvPr/>
        </p:nvSpPr>
        <p:spPr>
          <a:xfrm>
            <a:off x="2632845" y="2708919"/>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프로필 사진 수정</a:t>
            </a:r>
            <a:endParaRPr lang="ko-KR" altLang="en-US" sz="1400" dirty="0">
              <a:solidFill>
                <a:schemeClr val="tx1"/>
              </a:solidFill>
            </a:endParaRPr>
          </a:p>
        </p:txBody>
      </p:sp>
      <p:sp>
        <p:nvSpPr>
          <p:cNvPr id="75" name="텍스트 개체 틀 28"/>
          <p:cNvSpPr txBox="1">
            <a:spLocks/>
          </p:cNvSpPr>
          <p:nvPr/>
        </p:nvSpPr>
        <p:spPr>
          <a:xfrm>
            <a:off x="2632845" y="4074720"/>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가입정보 수정</a:t>
            </a:r>
            <a:endParaRPr lang="ko-KR" altLang="en-US" sz="1400" dirty="0">
              <a:solidFill>
                <a:schemeClr val="tx1"/>
              </a:solidFill>
            </a:endParaRPr>
          </a:p>
        </p:txBody>
      </p:sp>
      <p:cxnSp>
        <p:nvCxnSpPr>
          <p:cNvPr id="76" name="Line"/>
          <p:cNvCxnSpPr>
            <a:cxnSpLocks/>
          </p:cNvCxnSpPr>
          <p:nvPr/>
        </p:nvCxnSpPr>
        <p:spPr bwMode="auto">
          <a:xfrm>
            <a:off x="2566814" y="5517232"/>
            <a:ext cx="5472608"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51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smtClean="0"/>
              <a:t>사용자</a:t>
            </a:r>
            <a:r>
              <a:rPr lang="en-US" altLang="ko-KR" dirty="0" smtClean="0"/>
              <a:t>(</a:t>
            </a:r>
            <a:r>
              <a:rPr lang="ko-KR" altLang="en-US" dirty="0" smtClean="0"/>
              <a:t>내 정보</a:t>
            </a:r>
            <a:r>
              <a:rPr lang="en-US" altLang="ko-KR" dirty="0" smtClean="0"/>
              <a:t>) - </a:t>
            </a:r>
            <a:r>
              <a:rPr lang="ko-KR" altLang="en-US" dirty="0" smtClean="0"/>
              <a:t>하단</a:t>
            </a:r>
            <a:endParaRPr lang="ko-KR" altLang="en-US" dirty="0"/>
          </a:p>
        </p:txBody>
      </p:sp>
      <p:sp>
        <p:nvSpPr>
          <p:cNvPr id="6" name="텍스트 개체 틀 5"/>
          <p:cNvSpPr>
            <a:spLocks noGrp="1"/>
          </p:cNvSpPr>
          <p:nvPr>
            <p:ph type="body" sz="quarter" idx="11"/>
          </p:nvPr>
        </p:nvSpPr>
        <p:spPr/>
        <p:txBody>
          <a:bodyPr/>
          <a:lstStyle/>
          <a:p>
            <a:r>
              <a:rPr lang="ko-KR" altLang="en-US" dirty="0" smtClean="0"/>
              <a:t>사용자 정보</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localhost:8080/{id}/info</a:t>
            </a:r>
            <a:endParaRPr lang="ko-KR" altLang="en-US" dirty="0"/>
          </a:p>
        </p:txBody>
      </p:sp>
      <p:sp>
        <p:nvSpPr>
          <p:cNvPr id="29" name="텍스트 개체 틀 28"/>
          <p:cNvSpPr>
            <a:spLocks noGrp="1"/>
          </p:cNvSpPr>
          <p:nvPr>
            <p:ph type="body" sz="quarter" idx="13"/>
          </p:nvPr>
        </p:nvSpPr>
        <p:spPr>
          <a:xfrm>
            <a:off x="2586597" y="1734311"/>
            <a:ext cx="2140457" cy="398545"/>
          </a:xfrm>
        </p:spPr>
        <p:txBody>
          <a:bodyPr/>
          <a:lstStyle/>
          <a:p>
            <a:r>
              <a:rPr lang="ko-KR" altLang="en-US" dirty="0" smtClean="0"/>
              <a:t>내 정보</a:t>
            </a:r>
            <a:endParaRPr lang="ko-KR" altLang="en-US" dirty="0"/>
          </a:p>
        </p:txBody>
      </p:sp>
      <p:graphicFrame>
        <p:nvGraphicFramePr>
          <p:cNvPr id="8" name="표 7">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51699166"/>
              </p:ext>
            </p:extLst>
          </p:nvPr>
        </p:nvGraphicFramePr>
        <p:xfrm>
          <a:off x="8687157" y="476675"/>
          <a:ext cx="3383936" cy="3642053"/>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사용자 정보 수정 페이지 하단</a:t>
                      </a:r>
                      <a:endParaRPr lang="en-US" altLang="ko-KR" sz="800" b="0" dirty="0" smtClean="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관심항목 수정</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추천 알고리즘</a:t>
                      </a:r>
                      <a:r>
                        <a:rPr lang="ko-KR" altLang="en-US" sz="850" b="0" baseline="0" dirty="0" smtClean="0">
                          <a:latin typeface="+mn-ea"/>
                          <a:ea typeface="+mn-ea"/>
                        </a:rPr>
                        <a:t> 재적용</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초기화</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변경했던 사항들 저장하지 않고 되돌림</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/{id}/info</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(GET)</a:t>
                      </a: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전체 변경사항 저장</a:t>
                      </a:r>
                      <a:endParaRPr lang="en-US" altLang="ko-KR" sz="850" b="0" baseline="0" dirty="0" smtClean="0">
                        <a:latin typeface="+mn-ea"/>
                        <a:ea typeface="+mn-ea"/>
                      </a:endParaRPr>
                    </a:p>
                    <a:p>
                      <a:pPr marL="171450" indent="-171450" algn="just" latinLnBrk="1">
                        <a:lnSpc>
                          <a:spcPct val="120000"/>
                        </a:lnSpc>
                        <a:buFont typeface="Arial" charset="0"/>
                        <a:buChar char="•"/>
                      </a:pPr>
                      <a:r>
                        <a:rPr lang="en-US" altLang="ko-KR" sz="850" b="0" baseline="0" dirty="0" smtClean="0">
                          <a:latin typeface="+mn-ea"/>
                          <a:ea typeface="+mn-ea"/>
                        </a:rPr>
                        <a:t>Submit </a:t>
                      </a:r>
                      <a:r>
                        <a:rPr lang="ko-KR" altLang="en-US" sz="850" b="0" baseline="0" dirty="0" smtClean="0">
                          <a:latin typeface="+mn-ea"/>
                          <a:ea typeface="+mn-ea"/>
                        </a:rPr>
                        <a:t>버튼</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dirty="0" smtClean="0">
                          <a:latin typeface="+mn-ea"/>
                          <a:ea typeface="+mn-ea"/>
                        </a:rPr>
                        <a:t>/{id}/info</a:t>
                      </a:r>
                    </a:p>
                    <a:p>
                      <a:pPr marL="0" indent="0" algn="just" latinLnBrk="1">
                        <a:lnSpc>
                          <a:spcPct val="120000"/>
                        </a:lnSpc>
                        <a:buFont typeface="Arial" charset="0"/>
                        <a:buNone/>
                      </a:pPr>
                      <a:r>
                        <a:rPr lang="en-US" altLang="ko-KR" sz="850" b="0" dirty="0" smtClean="0">
                          <a:latin typeface="+mn-ea"/>
                          <a:ea typeface="+mn-ea"/>
                        </a:rPr>
                        <a:t>(POST)</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bl>
          </a:graphicData>
        </a:graphic>
      </p:graphicFrame>
      <p:cxnSp>
        <p:nvCxnSpPr>
          <p:cNvPr id="51" name="Line"/>
          <p:cNvCxnSpPr>
            <a:cxnSpLocks/>
          </p:cNvCxnSpPr>
          <p:nvPr/>
        </p:nvCxnSpPr>
        <p:spPr bwMode="auto">
          <a:xfrm>
            <a:off x="2566814" y="3268277"/>
            <a:ext cx="5472608"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57" name="Password Box"/>
          <p:cNvSpPr/>
          <p:nvPr/>
        </p:nvSpPr>
        <p:spPr>
          <a:xfrm>
            <a:off x="5519143" y="2564904"/>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59" name="TextBox 58"/>
          <p:cNvSpPr txBox="1"/>
          <p:nvPr/>
        </p:nvSpPr>
        <p:spPr>
          <a:xfrm>
            <a:off x="4678658" y="2556093"/>
            <a:ext cx="840485" cy="246221"/>
          </a:xfrm>
          <a:prstGeom prst="rect">
            <a:avLst/>
          </a:prstGeom>
          <a:noFill/>
        </p:spPr>
        <p:txBody>
          <a:bodyPr wrap="square" rtlCol="0">
            <a:spAutoFit/>
          </a:bodyPr>
          <a:lstStyle/>
          <a:p>
            <a:r>
              <a:rPr lang="ko-KR" altLang="en-US" sz="1000" dirty="0" smtClean="0"/>
              <a:t>비밀번호</a:t>
            </a:r>
            <a:endParaRPr lang="ko-KR" altLang="en-US" sz="1000" dirty="0"/>
          </a:p>
        </p:txBody>
      </p:sp>
      <p:sp>
        <p:nvSpPr>
          <p:cNvPr id="61" name="Password Box"/>
          <p:cNvSpPr/>
          <p:nvPr/>
        </p:nvSpPr>
        <p:spPr>
          <a:xfrm>
            <a:off x="5519142" y="2884759"/>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62" name="TextBox 61"/>
          <p:cNvSpPr txBox="1"/>
          <p:nvPr/>
        </p:nvSpPr>
        <p:spPr>
          <a:xfrm>
            <a:off x="4678657" y="2875948"/>
            <a:ext cx="840485" cy="246221"/>
          </a:xfrm>
          <a:prstGeom prst="rect">
            <a:avLst/>
          </a:prstGeom>
          <a:noFill/>
        </p:spPr>
        <p:txBody>
          <a:bodyPr wrap="square" rtlCol="0">
            <a:spAutoFit/>
          </a:bodyPr>
          <a:lstStyle/>
          <a:p>
            <a:r>
              <a:rPr lang="ko-KR" altLang="en-US" sz="1000" dirty="0" smtClean="0"/>
              <a:t>재입</a:t>
            </a:r>
            <a:r>
              <a:rPr lang="ko-KR" altLang="en-US" sz="1000" dirty="0"/>
              <a:t>력</a:t>
            </a:r>
          </a:p>
        </p:txBody>
      </p:sp>
      <p:grpSp>
        <p:nvGrpSpPr>
          <p:cNvPr id="30"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1"/>
            </p:custDataLst>
          </p:nvPr>
        </p:nvGrpSpPr>
        <p:grpSpPr>
          <a:xfrm>
            <a:off x="4848965" y="3548880"/>
            <a:ext cx="776220" cy="842660"/>
            <a:chOff x="595686" y="1261242"/>
            <a:chExt cx="776220" cy="842660"/>
          </a:xfrm>
        </p:grpSpPr>
        <p:sp>
          <p:nvSpPr>
            <p:cNvPr id="31"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2"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33"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4"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5"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36"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7"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8"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9"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0"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1"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42"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43"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2"/>
            </p:custDataLst>
          </p:nvPr>
        </p:nvGrpSpPr>
        <p:grpSpPr>
          <a:xfrm>
            <a:off x="5835577" y="3547746"/>
            <a:ext cx="776220" cy="842660"/>
            <a:chOff x="595686" y="1261242"/>
            <a:chExt cx="776220" cy="842660"/>
          </a:xfrm>
        </p:grpSpPr>
        <p:sp>
          <p:nvSpPr>
            <p:cNvPr id="50"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2"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53"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5"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8"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60"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7"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74"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75"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6"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77"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78"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79"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3"/>
            </p:custDataLst>
          </p:nvPr>
        </p:nvGrpSpPr>
        <p:grpSpPr>
          <a:xfrm>
            <a:off x="6818391" y="3546612"/>
            <a:ext cx="776220" cy="842660"/>
            <a:chOff x="595686" y="1261242"/>
            <a:chExt cx="776220" cy="842660"/>
          </a:xfrm>
        </p:grpSpPr>
        <p:sp>
          <p:nvSpPr>
            <p:cNvPr id="80"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81"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82"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3"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84"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85"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6"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87"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88"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9"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90"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91"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92" name="텍스트 개체 틀 28"/>
          <p:cNvSpPr txBox="1">
            <a:spLocks/>
          </p:cNvSpPr>
          <p:nvPr/>
        </p:nvSpPr>
        <p:spPr>
          <a:xfrm>
            <a:off x="2632845" y="3501008"/>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관심항목 수정</a:t>
            </a:r>
            <a:endParaRPr lang="ko-KR" altLang="en-US" sz="1400" dirty="0">
              <a:solidFill>
                <a:schemeClr val="tx1"/>
              </a:solidFill>
            </a:endParaRPr>
          </a:p>
        </p:txBody>
      </p:sp>
      <p:sp>
        <p:nvSpPr>
          <p:cNvPr id="93" name="Selection"/>
          <p:cNvSpPr>
            <a:spLocks noChangeAspect="1" noChangeArrowheads="1"/>
          </p:cNvSpPr>
          <p:nvPr/>
        </p:nvSpPr>
        <p:spPr bwMode="auto">
          <a:xfrm>
            <a:off x="4602026" y="3326147"/>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98" name="Button"/>
          <p:cNvSpPr/>
          <p:nvPr/>
        </p:nvSpPr>
        <p:spPr>
          <a:xfrm>
            <a:off x="5092854" y="5456596"/>
            <a:ext cx="1386640"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전체 변경사항 저장</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99" name="Button"/>
          <p:cNvSpPr/>
          <p:nvPr/>
        </p:nvSpPr>
        <p:spPr>
          <a:xfrm>
            <a:off x="4174490" y="5455648"/>
            <a:ext cx="774573"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초기화</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00" name="Selection"/>
          <p:cNvSpPr>
            <a:spLocks noChangeAspect="1" noChangeArrowheads="1"/>
          </p:cNvSpPr>
          <p:nvPr/>
        </p:nvSpPr>
        <p:spPr bwMode="auto">
          <a:xfrm>
            <a:off x="3987423" y="52695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101" name="Selection"/>
          <p:cNvSpPr>
            <a:spLocks noChangeAspect="1" noChangeArrowheads="1"/>
          </p:cNvSpPr>
          <p:nvPr/>
        </p:nvSpPr>
        <p:spPr bwMode="auto">
          <a:xfrm>
            <a:off x="4968724" y="5245107"/>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66079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사용자</a:t>
            </a:r>
            <a:r>
              <a:rPr lang="en-US" altLang="ko-KR" dirty="0" smtClean="0"/>
              <a:t>(</a:t>
            </a:r>
            <a:r>
              <a:rPr lang="ko-KR" altLang="en-US" dirty="0" smtClean="0"/>
              <a:t>이용내역</a:t>
            </a:r>
            <a:r>
              <a:rPr lang="en-US" altLang="ko-KR" dirty="0" smtClean="0"/>
              <a:t>) - </a:t>
            </a:r>
            <a:r>
              <a:rPr lang="ko-KR" altLang="en-US" dirty="0" smtClean="0"/>
              <a:t>상단</a:t>
            </a:r>
            <a:endParaRPr lang="ko-KR" altLang="en-US" dirty="0"/>
          </a:p>
        </p:txBody>
      </p:sp>
      <p:sp>
        <p:nvSpPr>
          <p:cNvPr id="3" name="텍스트 개체 틀 2"/>
          <p:cNvSpPr>
            <a:spLocks noGrp="1"/>
          </p:cNvSpPr>
          <p:nvPr>
            <p:ph type="body" sz="quarter" idx="11"/>
          </p:nvPr>
        </p:nvSpPr>
        <p:spPr/>
        <p:txBody>
          <a:bodyPr/>
          <a:lstStyle/>
          <a:p>
            <a:r>
              <a:rPr lang="ko-KR" altLang="en-US" dirty="0" smtClean="0"/>
              <a:t>사용자 정보</a:t>
            </a:r>
            <a:endParaRPr lang="ko-KR" altLang="en-US" dirty="0"/>
          </a:p>
        </p:txBody>
      </p:sp>
      <p:sp>
        <p:nvSpPr>
          <p:cNvPr id="4" name="텍스트 개체 틀 3"/>
          <p:cNvSpPr>
            <a:spLocks noGrp="1"/>
          </p:cNvSpPr>
          <p:nvPr>
            <p:ph type="body" sz="quarter" idx="12"/>
          </p:nvPr>
        </p:nvSpPr>
        <p:spPr/>
        <p:txBody>
          <a:bodyPr/>
          <a:lstStyle/>
          <a:p>
            <a:r>
              <a:rPr lang="en-US" altLang="ko-KR" dirty="0"/>
              <a:t>localhost:8080/{id</a:t>
            </a:r>
            <a:r>
              <a:rPr lang="en-US" altLang="ko-KR" dirty="0" smtClean="0"/>
              <a:t>}/history</a:t>
            </a:r>
            <a:endParaRPr lang="ko-KR" altLang="en-US" dirty="0"/>
          </a:p>
        </p:txBody>
      </p:sp>
      <p:sp>
        <p:nvSpPr>
          <p:cNvPr id="5" name="텍스트 개체 틀 4"/>
          <p:cNvSpPr>
            <a:spLocks noGrp="1"/>
          </p:cNvSpPr>
          <p:nvPr>
            <p:ph type="body" sz="quarter" idx="13"/>
          </p:nvPr>
        </p:nvSpPr>
        <p:spPr/>
        <p:txBody>
          <a:bodyPr/>
          <a:lstStyle/>
          <a:p>
            <a:r>
              <a:rPr lang="ko-KR" altLang="en-US" dirty="0" smtClean="0"/>
              <a:t>이용 내역</a:t>
            </a:r>
            <a:endParaRPr lang="ko-KR" altLang="en-US" dirty="0"/>
          </a:p>
        </p:txBody>
      </p:sp>
      <p:graphicFrame>
        <p:nvGraphicFramePr>
          <p:cNvPr id="6" name="표 5">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901849836"/>
              </p:ext>
            </p:extLst>
          </p:nvPr>
        </p:nvGraphicFramePr>
        <p:xfrm>
          <a:off x="8687157" y="476675"/>
          <a:ext cx="3383936" cy="3267149"/>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이용 내역 페이지</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분석한 내역</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검색 내역 삭제 가능</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grpSp>
        <p:nvGrpSpPr>
          <p:cNvPr id="7" name="그룹 6"/>
          <p:cNvGrpSpPr/>
          <p:nvPr/>
        </p:nvGrpSpPr>
        <p:grpSpPr>
          <a:xfrm>
            <a:off x="6647715" y="2720768"/>
            <a:ext cx="936104" cy="936104"/>
            <a:chOff x="322171" y="1700808"/>
            <a:chExt cx="792088" cy="792088"/>
          </a:xfrm>
        </p:grpSpPr>
        <p:sp>
          <p:nvSpPr>
            <p:cNvPr id="8" name="직사각형 7"/>
            <p:cNvSpPr/>
            <p:nvPr/>
          </p:nvSpPr>
          <p:spPr>
            <a:xfrm>
              <a:off x="322171" y="1700808"/>
              <a:ext cx="792088" cy="792088"/>
            </a:xfrm>
            <a:prstGeom prst="rect">
              <a:avLst/>
            </a:prstGeom>
            <a:solidFill>
              <a:srgbClr val="8F8F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9" name="Profile Icon"/>
            <p:cNvSpPr>
              <a:spLocks noChangeAspect="1" noEditPoints="1"/>
            </p:cNvSpPr>
            <p:nvPr/>
          </p:nvSpPr>
          <p:spPr bwMode="auto">
            <a:xfrm>
              <a:off x="554785" y="1909737"/>
              <a:ext cx="326860" cy="374229"/>
            </a:xfrm>
            <a:custGeom>
              <a:avLst/>
              <a:gdLst>
                <a:gd name="T0" fmla="*/ 201 w 400"/>
                <a:gd name="T1" fmla="*/ 0 h 455"/>
                <a:gd name="T2" fmla="*/ 60 w 400"/>
                <a:gd name="T3" fmla="*/ 141 h 455"/>
                <a:gd name="T4" fmla="*/ 138 w 400"/>
                <a:gd name="T5" fmla="*/ 265 h 455"/>
                <a:gd name="T6" fmla="*/ 0 w 400"/>
                <a:gd name="T7" fmla="*/ 455 h 455"/>
                <a:gd name="T8" fmla="*/ 26 w 400"/>
                <a:gd name="T9" fmla="*/ 455 h 455"/>
                <a:gd name="T10" fmla="*/ 201 w 400"/>
                <a:gd name="T11" fmla="*/ 283 h 455"/>
                <a:gd name="T12" fmla="*/ 375 w 400"/>
                <a:gd name="T13" fmla="*/ 455 h 455"/>
                <a:gd name="T14" fmla="*/ 400 w 400"/>
                <a:gd name="T15" fmla="*/ 455 h 455"/>
                <a:gd name="T16" fmla="*/ 263 w 400"/>
                <a:gd name="T17" fmla="*/ 265 h 455"/>
                <a:gd name="T18" fmla="*/ 340 w 400"/>
                <a:gd name="T19" fmla="*/ 141 h 455"/>
                <a:gd name="T20" fmla="*/ 201 w 400"/>
                <a:gd name="T21" fmla="*/ 0 h 455"/>
                <a:gd name="T22" fmla="*/ 201 w 400"/>
                <a:gd name="T23" fmla="*/ 28 h 455"/>
                <a:gd name="T24" fmla="*/ 312 w 400"/>
                <a:gd name="T25" fmla="*/ 141 h 455"/>
                <a:gd name="T26" fmla="*/ 201 w 400"/>
                <a:gd name="T27" fmla="*/ 252 h 455"/>
                <a:gd name="T28" fmla="*/ 88 w 400"/>
                <a:gd name="T29" fmla="*/ 141 h 455"/>
                <a:gd name="T30" fmla="*/ 201 w 400"/>
                <a:gd name="T31" fmla="*/ 2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455">
                  <a:moveTo>
                    <a:pt x="201" y="0"/>
                  </a:moveTo>
                  <a:cubicBezTo>
                    <a:pt x="124" y="0"/>
                    <a:pt x="60" y="64"/>
                    <a:pt x="60" y="141"/>
                  </a:cubicBezTo>
                  <a:cubicBezTo>
                    <a:pt x="60" y="196"/>
                    <a:pt x="92" y="243"/>
                    <a:pt x="138" y="265"/>
                  </a:cubicBezTo>
                  <a:cubicBezTo>
                    <a:pt x="63" y="292"/>
                    <a:pt x="8" y="366"/>
                    <a:pt x="0" y="455"/>
                  </a:cubicBezTo>
                  <a:lnTo>
                    <a:pt x="26" y="455"/>
                  </a:lnTo>
                  <a:cubicBezTo>
                    <a:pt x="35" y="359"/>
                    <a:pt x="111" y="283"/>
                    <a:pt x="201" y="283"/>
                  </a:cubicBezTo>
                  <a:cubicBezTo>
                    <a:pt x="292" y="283"/>
                    <a:pt x="365" y="359"/>
                    <a:pt x="375" y="455"/>
                  </a:cubicBezTo>
                  <a:lnTo>
                    <a:pt x="400" y="455"/>
                  </a:lnTo>
                  <a:cubicBezTo>
                    <a:pt x="393" y="366"/>
                    <a:pt x="338" y="292"/>
                    <a:pt x="263" y="265"/>
                  </a:cubicBezTo>
                  <a:cubicBezTo>
                    <a:pt x="309" y="243"/>
                    <a:pt x="340" y="196"/>
                    <a:pt x="340" y="141"/>
                  </a:cubicBezTo>
                  <a:cubicBezTo>
                    <a:pt x="340" y="64"/>
                    <a:pt x="278" y="0"/>
                    <a:pt x="201" y="0"/>
                  </a:cubicBezTo>
                  <a:close/>
                  <a:moveTo>
                    <a:pt x="201" y="28"/>
                  </a:moveTo>
                  <a:cubicBezTo>
                    <a:pt x="263" y="28"/>
                    <a:pt x="312" y="79"/>
                    <a:pt x="312" y="141"/>
                  </a:cubicBezTo>
                  <a:cubicBezTo>
                    <a:pt x="312" y="203"/>
                    <a:pt x="263" y="252"/>
                    <a:pt x="201" y="252"/>
                  </a:cubicBezTo>
                  <a:cubicBezTo>
                    <a:pt x="139" y="252"/>
                    <a:pt x="88" y="203"/>
                    <a:pt x="88" y="141"/>
                  </a:cubicBezTo>
                  <a:cubicBezTo>
                    <a:pt x="88" y="79"/>
                    <a:pt x="139" y="28"/>
                    <a:pt x="201" y="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cxnSp>
        <p:nvCxnSpPr>
          <p:cNvPr id="10" name="Line"/>
          <p:cNvCxnSpPr>
            <a:cxnSpLocks/>
          </p:cNvCxnSpPr>
          <p:nvPr/>
        </p:nvCxnSpPr>
        <p:spPr bwMode="auto">
          <a:xfrm>
            <a:off x="2566814" y="5157192"/>
            <a:ext cx="5472608"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21" name="텍스트 개체 틀 28"/>
          <p:cNvSpPr txBox="1">
            <a:spLocks/>
          </p:cNvSpPr>
          <p:nvPr/>
        </p:nvSpPr>
        <p:spPr>
          <a:xfrm>
            <a:off x="2632845" y="2708919"/>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분석 내역</a:t>
            </a:r>
            <a:endParaRPr lang="ko-KR" altLang="en-US" sz="1400" dirty="0">
              <a:solidFill>
                <a:schemeClr val="tx1"/>
              </a:solidFill>
            </a:endParaRPr>
          </a:p>
        </p:txBody>
      </p:sp>
      <p:sp>
        <p:nvSpPr>
          <p:cNvPr id="22" name="텍스트 개체 틀 28"/>
          <p:cNvSpPr txBox="1">
            <a:spLocks/>
          </p:cNvSpPr>
          <p:nvPr/>
        </p:nvSpPr>
        <p:spPr>
          <a:xfrm>
            <a:off x="2632845" y="5320777"/>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검색 내역</a:t>
            </a:r>
            <a:endParaRPr lang="ko-KR" altLang="en-US" sz="1400" dirty="0">
              <a:solidFill>
                <a:schemeClr val="tx1"/>
              </a:solidFill>
            </a:endParaRPr>
          </a:p>
        </p:txBody>
      </p:sp>
    </p:spTree>
    <p:extLst>
      <p:ext uri="{BB962C8B-B14F-4D97-AF65-F5344CB8AC3E}">
        <p14:creationId xmlns:p14="http://schemas.microsoft.com/office/powerpoint/2010/main" val="3117070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사용자</a:t>
            </a:r>
            <a:r>
              <a:rPr lang="en-US" altLang="ko-KR" dirty="0" smtClean="0"/>
              <a:t>(</a:t>
            </a:r>
            <a:r>
              <a:rPr lang="ko-KR" altLang="en-US" dirty="0" smtClean="0"/>
              <a:t>이용내역</a:t>
            </a:r>
            <a:r>
              <a:rPr lang="en-US" altLang="ko-KR" dirty="0" smtClean="0"/>
              <a:t>) - </a:t>
            </a:r>
            <a:r>
              <a:rPr lang="ko-KR" altLang="en-US" dirty="0" smtClean="0"/>
              <a:t>하단</a:t>
            </a:r>
            <a:endParaRPr lang="ko-KR" altLang="en-US" dirty="0"/>
          </a:p>
        </p:txBody>
      </p:sp>
      <p:sp>
        <p:nvSpPr>
          <p:cNvPr id="3" name="텍스트 개체 틀 2"/>
          <p:cNvSpPr>
            <a:spLocks noGrp="1"/>
          </p:cNvSpPr>
          <p:nvPr>
            <p:ph type="body" sz="quarter" idx="11"/>
          </p:nvPr>
        </p:nvSpPr>
        <p:spPr/>
        <p:txBody>
          <a:bodyPr/>
          <a:lstStyle/>
          <a:p>
            <a:r>
              <a:rPr lang="ko-KR" altLang="en-US" dirty="0" smtClean="0"/>
              <a:t>사용자 정보</a:t>
            </a:r>
            <a:endParaRPr lang="ko-KR" altLang="en-US" dirty="0"/>
          </a:p>
        </p:txBody>
      </p:sp>
      <p:sp>
        <p:nvSpPr>
          <p:cNvPr id="4" name="텍스트 개체 틀 3"/>
          <p:cNvSpPr>
            <a:spLocks noGrp="1"/>
          </p:cNvSpPr>
          <p:nvPr>
            <p:ph type="body" sz="quarter" idx="12"/>
          </p:nvPr>
        </p:nvSpPr>
        <p:spPr/>
        <p:txBody>
          <a:bodyPr/>
          <a:lstStyle/>
          <a:p>
            <a:r>
              <a:rPr lang="en-US" altLang="ko-KR" dirty="0"/>
              <a:t>localhost:8080/{id</a:t>
            </a:r>
            <a:r>
              <a:rPr lang="en-US" altLang="ko-KR" dirty="0" smtClean="0"/>
              <a:t>}/history</a:t>
            </a:r>
            <a:endParaRPr lang="ko-KR" altLang="en-US" dirty="0"/>
          </a:p>
        </p:txBody>
      </p:sp>
      <p:sp>
        <p:nvSpPr>
          <p:cNvPr id="5" name="텍스트 개체 틀 4"/>
          <p:cNvSpPr>
            <a:spLocks noGrp="1"/>
          </p:cNvSpPr>
          <p:nvPr>
            <p:ph type="body" sz="quarter" idx="13"/>
          </p:nvPr>
        </p:nvSpPr>
        <p:spPr/>
        <p:txBody>
          <a:bodyPr/>
          <a:lstStyle/>
          <a:p>
            <a:r>
              <a:rPr lang="ko-KR" altLang="en-US" dirty="0" smtClean="0"/>
              <a:t>이용 내역</a:t>
            </a:r>
            <a:endParaRPr lang="ko-KR" altLang="en-US" dirty="0"/>
          </a:p>
        </p:txBody>
      </p:sp>
      <p:graphicFrame>
        <p:nvGraphicFramePr>
          <p:cNvPr id="6" name="표 5">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89116576"/>
              </p:ext>
            </p:extLst>
          </p:nvPr>
        </p:nvGraphicFramePr>
        <p:xfrm>
          <a:off x="8687157" y="476675"/>
          <a:ext cx="3383936" cy="3267149"/>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이용 내역 페이지 하단</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검색 내역 삭제 가능</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cxnSp>
        <p:nvCxnSpPr>
          <p:cNvPr id="10" name="Line"/>
          <p:cNvCxnSpPr>
            <a:cxnSpLocks/>
          </p:cNvCxnSpPr>
          <p:nvPr/>
        </p:nvCxnSpPr>
        <p:spPr bwMode="auto">
          <a:xfrm>
            <a:off x="2566814" y="2708920"/>
            <a:ext cx="5472608"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22" name="텍스트 개체 틀 28"/>
          <p:cNvSpPr txBox="1">
            <a:spLocks/>
          </p:cNvSpPr>
          <p:nvPr/>
        </p:nvSpPr>
        <p:spPr>
          <a:xfrm>
            <a:off x="2632845" y="2872505"/>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검색 내역</a:t>
            </a:r>
            <a:endParaRPr lang="ko-KR" altLang="en-US" sz="1400" dirty="0">
              <a:solidFill>
                <a:schemeClr val="tx1"/>
              </a:solidFill>
            </a:endParaRPr>
          </a:p>
        </p:txBody>
      </p:sp>
      <p:sp>
        <p:nvSpPr>
          <p:cNvPr id="15" name="Button"/>
          <p:cNvSpPr/>
          <p:nvPr/>
        </p:nvSpPr>
        <p:spPr>
          <a:xfrm>
            <a:off x="5092854" y="5456596"/>
            <a:ext cx="1386640"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전체 변경사항 저장</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6" name="Button"/>
          <p:cNvSpPr/>
          <p:nvPr/>
        </p:nvSpPr>
        <p:spPr>
          <a:xfrm>
            <a:off x="4174490" y="5455648"/>
            <a:ext cx="774573"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초기화</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7" name="Selection"/>
          <p:cNvSpPr>
            <a:spLocks noChangeAspect="1" noChangeArrowheads="1"/>
          </p:cNvSpPr>
          <p:nvPr/>
        </p:nvSpPr>
        <p:spPr bwMode="auto">
          <a:xfrm>
            <a:off x="3987423" y="52695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18" name="Selection"/>
          <p:cNvSpPr>
            <a:spLocks noChangeAspect="1" noChangeArrowheads="1"/>
          </p:cNvSpPr>
          <p:nvPr/>
        </p:nvSpPr>
        <p:spPr bwMode="auto">
          <a:xfrm>
            <a:off x="4968724" y="5245107"/>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2558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smtClean="0"/>
              <a:t>분석 페이지</a:t>
            </a:r>
            <a:r>
              <a:rPr lang="en-US" altLang="ko-KR" dirty="0" smtClean="0"/>
              <a:t>(</a:t>
            </a:r>
            <a:r>
              <a:rPr lang="ko-KR" altLang="en-US" dirty="0" smtClean="0"/>
              <a:t>신규사용자</a:t>
            </a:r>
            <a:r>
              <a:rPr lang="en-US" altLang="ko-KR" dirty="0" smtClean="0"/>
              <a:t>)</a:t>
            </a:r>
            <a:endParaRPr lang="ko-KR" altLang="en-US" dirty="0"/>
          </a:p>
        </p:txBody>
      </p:sp>
      <p:sp>
        <p:nvSpPr>
          <p:cNvPr id="6" name="텍스트 개체 틀 5"/>
          <p:cNvSpPr>
            <a:spLocks noGrp="1"/>
          </p:cNvSpPr>
          <p:nvPr>
            <p:ph type="body" sz="quarter" idx="11"/>
          </p:nvPr>
        </p:nvSpPr>
        <p:spPr/>
        <p:txBody>
          <a:bodyPr/>
          <a:lstStyle/>
          <a:p>
            <a:r>
              <a:rPr lang="ko-KR" altLang="en-US" dirty="0" smtClean="0"/>
              <a:t>분석</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a:t>
            </a:r>
            <a:r>
              <a:rPr lang="en-US" altLang="ko-KR" dirty="0" err="1" smtClean="0"/>
              <a:t>firstImgRecog</a:t>
            </a:r>
            <a:endParaRPr lang="ko-KR" altLang="en-US" dirty="0"/>
          </a:p>
        </p:txBody>
      </p:sp>
      <p:sp>
        <p:nvSpPr>
          <p:cNvPr id="9" name="Image Background"/>
          <p:cNvSpPr>
            <a:spLocks/>
          </p:cNvSpPr>
          <p:nvPr/>
        </p:nvSpPr>
        <p:spPr>
          <a:xfrm>
            <a:off x="262558" y="1658866"/>
            <a:ext cx="2022951" cy="1517213"/>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10" name="Picture Icon" descr="&lt;Tags&gt;&lt;SMARTRESIZEANCHORS&gt;None,None,None,None&lt;/SMARTRESIZEANCHORS&gt;&lt;/Tags&gt;"/>
          <p:cNvSpPr>
            <a:spLocks noChangeAspect="1" noEditPoints="1"/>
          </p:cNvSpPr>
          <p:nvPr/>
        </p:nvSpPr>
        <p:spPr bwMode="auto">
          <a:xfrm>
            <a:off x="1080664" y="2275452"/>
            <a:ext cx="386740" cy="284039"/>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1" name="Label"/>
          <p:cNvSpPr/>
          <p:nvPr/>
        </p:nvSpPr>
        <p:spPr>
          <a:xfrm>
            <a:off x="4830382" y="4797152"/>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2" name="Image Background"/>
          <p:cNvSpPr>
            <a:spLocks/>
          </p:cNvSpPr>
          <p:nvPr/>
        </p:nvSpPr>
        <p:spPr>
          <a:xfrm>
            <a:off x="3142878" y="1953285"/>
            <a:ext cx="4536504" cy="1403708"/>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13" name="Picture Icon" descr="&lt;Tags&gt;&lt;SMARTRESIZEANCHORS&gt;None,None,None,None&lt;/SMARTRESIZEANCHORS&gt;&lt;/Tags&gt;"/>
          <p:cNvSpPr>
            <a:spLocks noChangeAspect="1" noEditPoints="1"/>
          </p:cNvSpPr>
          <p:nvPr/>
        </p:nvSpPr>
        <p:spPr bwMode="auto">
          <a:xfrm>
            <a:off x="5217760" y="2513119"/>
            <a:ext cx="386740" cy="284039"/>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4195093" y="4017248"/>
            <a:ext cx="2214068" cy="577081"/>
          </a:xfrm>
          <a:prstGeom prst="rect">
            <a:avLst/>
          </a:prstGeom>
          <a:noFill/>
        </p:spPr>
        <p:txBody>
          <a:bodyPr wrap="none" rtlCol="0">
            <a:spAutoFit/>
          </a:bodyPr>
          <a:lstStyle/>
          <a:p>
            <a:pPr algn="ctr"/>
            <a:r>
              <a:rPr lang="ko-KR" altLang="en-US" sz="1050" dirty="0" smtClean="0"/>
              <a:t>이미지 분석 기능 가이드라인</a:t>
            </a:r>
            <a:endParaRPr lang="en-US" altLang="ko-KR" sz="1050" dirty="0" smtClean="0"/>
          </a:p>
          <a:p>
            <a:pPr algn="ctr"/>
            <a:r>
              <a:rPr lang="en-US" altLang="ko-KR" sz="1050" dirty="0" smtClean="0"/>
              <a:t>(</a:t>
            </a:r>
            <a:r>
              <a:rPr lang="ko-KR" altLang="en-US" sz="1050" dirty="0" smtClean="0"/>
              <a:t>상세</a:t>
            </a:r>
            <a:r>
              <a:rPr lang="en-US" altLang="ko-KR" sz="1050" dirty="0" smtClean="0"/>
              <a:t>)</a:t>
            </a:r>
          </a:p>
          <a:p>
            <a:pPr algn="ctr"/>
            <a:r>
              <a:rPr lang="ko-KR" altLang="en-US" sz="1050" dirty="0" smtClean="0"/>
              <a:t>이미지를 업로드 하면 분석해준다</a:t>
            </a:r>
            <a:endParaRPr lang="ko-KR" altLang="en-US" sz="1050" dirty="0"/>
          </a:p>
        </p:txBody>
      </p:sp>
      <p:sp>
        <p:nvSpPr>
          <p:cNvPr id="16" name="TextBox 15"/>
          <p:cNvSpPr txBox="1"/>
          <p:nvPr/>
        </p:nvSpPr>
        <p:spPr>
          <a:xfrm>
            <a:off x="280580" y="4271164"/>
            <a:ext cx="1944763" cy="415498"/>
          </a:xfrm>
          <a:prstGeom prst="rect">
            <a:avLst/>
          </a:prstGeom>
          <a:noFill/>
        </p:spPr>
        <p:txBody>
          <a:bodyPr wrap="none" rtlCol="0">
            <a:spAutoFit/>
          </a:bodyPr>
          <a:lstStyle/>
          <a:p>
            <a:pPr algn="ctr"/>
            <a:r>
              <a:rPr lang="ko-KR" altLang="en-US" sz="1050" dirty="0" smtClean="0"/>
              <a:t>이미지 분석 기능 가이드라인</a:t>
            </a:r>
            <a:endParaRPr lang="en-US" altLang="ko-KR" sz="1050" dirty="0" smtClean="0"/>
          </a:p>
          <a:p>
            <a:pPr algn="ctr"/>
            <a:r>
              <a:rPr lang="en-US" altLang="ko-KR" sz="1050" dirty="0" smtClean="0"/>
              <a:t>(</a:t>
            </a:r>
            <a:r>
              <a:rPr lang="ko-KR" altLang="en-US" sz="1050" dirty="0" smtClean="0"/>
              <a:t>간략히</a:t>
            </a:r>
            <a:r>
              <a:rPr lang="en-US" altLang="ko-KR" sz="1050" dirty="0" smtClean="0"/>
              <a:t>)</a:t>
            </a:r>
            <a:endParaRPr lang="ko-KR" altLang="en-US" sz="1050" dirty="0"/>
          </a:p>
        </p:txBody>
      </p:sp>
      <p:graphicFrame>
        <p:nvGraphicFramePr>
          <p:cNvPr id="17" name="표 16">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852310887"/>
              </p:ext>
            </p:extLst>
          </p:nvPr>
        </p:nvGraphicFramePr>
        <p:xfrm>
          <a:off x="8687157" y="476675"/>
          <a:ext cx="3383936" cy="3256557"/>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이미지</a:t>
                      </a:r>
                      <a:r>
                        <a:rPr lang="ko-KR" altLang="en-US" sz="800" b="0" baseline="0" dirty="0" smtClean="0">
                          <a:solidFill>
                            <a:schemeClr val="tx1"/>
                          </a:solidFill>
                          <a:latin typeface="+mn-ea"/>
                          <a:ea typeface="+mn-ea"/>
                          <a:sym typeface="맑은 고딕"/>
                        </a:rPr>
                        <a:t> 올리기 기능을 한번도 해보지 않았으면 뜨는 페이지</a:t>
                      </a:r>
                      <a:endParaRPr lang="en-US" altLang="ko-KR" sz="800" b="0" baseline="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해본 기록이 있다면 기본 분석 페이지로 </a:t>
                      </a:r>
                      <a:r>
                        <a:rPr lang="ko-KR" altLang="en-US" sz="800" b="0" dirty="0" err="1" smtClean="0">
                          <a:solidFill>
                            <a:schemeClr val="tx1"/>
                          </a:solidFill>
                          <a:latin typeface="+mn-ea"/>
                          <a:ea typeface="+mn-ea"/>
                          <a:sym typeface="맑은 고딕"/>
                        </a:rPr>
                        <a:t>리다이렉트</a:t>
                      </a:r>
                      <a:r>
                        <a:rPr lang="en-US" altLang="ko-KR" sz="800" b="0" dirty="0" smtClean="0">
                          <a:solidFill>
                            <a:schemeClr val="tx1"/>
                          </a:solidFill>
                          <a:latin typeface="+mn-ea"/>
                          <a:ea typeface="+mn-ea"/>
                          <a:sym typeface="맑은 고딕"/>
                        </a:rPr>
                        <a:t>(/</a:t>
                      </a:r>
                      <a:r>
                        <a:rPr lang="en-US" altLang="ko-KR" sz="800" b="0" dirty="0" err="1" smtClean="0">
                          <a:solidFill>
                            <a:schemeClr val="tx1"/>
                          </a:solidFill>
                          <a:latin typeface="+mn-ea"/>
                          <a:ea typeface="+mn-ea"/>
                          <a:sym typeface="맑은 고딕"/>
                        </a:rPr>
                        <a:t>imgRecog</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사이드 바 이미지</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메인 이미지는 관련 이미지로 대체</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기능 가이드라인 작성</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이미지 업로드 버튼</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dirty="0" smtClean="0">
                          <a:latin typeface="+mn-ea"/>
                          <a:ea typeface="+mn-ea"/>
                        </a:rPr>
                        <a:t>/upload</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23" name="Selection"/>
          <p:cNvSpPr>
            <a:spLocks noChangeAspect="1" noChangeArrowheads="1"/>
          </p:cNvSpPr>
          <p:nvPr/>
        </p:nvSpPr>
        <p:spPr bwMode="auto">
          <a:xfrm>
            <a:off x="4578505" y="462633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68131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0.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1.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2.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3.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4.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1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6.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8.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9.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1.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2.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23.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4.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2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7.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8.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0.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1.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32.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3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4.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3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8.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9.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4.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0.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41.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2.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3.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4.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6.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7.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8.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9.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5.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0.xml><?xml version="1.0" encoding="utf-8"?>
<p:tagLst xmlns:a="http://schemas.openxmlformats.org/drawingml/2006/main" xmlns:r="http://schemas.openxmlformats.org/officeDocument/2006/relationships" xmlns:p="http://schemas.openxmlformats.org/presentationml/2006/main">
  <p:tag name="SMARTSETTINGSHASH" val="hwI/NATnrSZhBSYnVQfBcb9UjMRhLmwni3IY//wtTDw="/>
</p:tagLst>
</file>

<file path=ppt/tags/tag51.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6.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7.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8.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9.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F8F8F">
            <a:alpha val="67000"/>
          </a:srgbClr>
        </a:solidFill>
        <a:ln>
          <a:noFill/>
        </a:ln>
      </a:spPr>
      <a:bodyPr rtlCol="0" anchor="ctr"/>
      <a:lstStyle>
        <a:defPPr algn="ctr">
          <a:defRPr sz="850">
            <a:solidFill>
              <a:srgbClr val="000000"/>
            </a:solidFill>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920</TotalTime>
  <Words>1354</Words>
  <Application>Microsoft Office PowerPoint</Application>
  <PresentationFormat>사용자 지정</PresentationFormat>
  <Paragraphs>551</Paragraphs>
  <Slides>16</Slides>
  <Notes>0</Notes>
  <HiddenSlides>0</HiddenSlides>
  <MMClips>0</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1_Office 테마</vt:lpstr>
      <vt:lpstr>Project Rodin 스토리보드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JMCCUBE</dc:creator>
  <cp:lastModifiedBy>JMCCUBE</cp:lastModifiedBy>
  <cp:revision>53</cp:revision>
  <dcterms:created xsi:type="dcterms:W3CDTF">2020-01-11T14:31:12Z</dcterms:created>
  <dcterms:modified xsi:type="dcterms:W3CDTF">2020-01-12T22:50:57Z</dcterms:modified>
</cp:coreProperties>
</file>