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7" r:id="rId4"/>
    <p:sldId id="259" r:id="rId5"/>
    <p:sldId id="260" r:id="rId6"/>
  </p:sldIdLst>
  <p:sldSz cx="12190413"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60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281" y="2130427"/>
            <a:ext cx="10361851"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18741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412742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8049" y="206376"/>
            <a:ext cx="2742843" cy="4387851"/>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21" y="206376"/>
            <a:ext cx="8025355" cy="4387851"/>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174924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3306377414"/>
              </p:ext>
            </p:extLst>
          </p:nvPr>
        </p:nvGraphicFramePr>
        <p:xfrm>
          <a:off x="3323259" y="5758816"/>
          <a:ext cx="5543894" cy="259080"/>
        </p:xfrm>
        <a:graphic>
          <a:graphicData uri="http://schemas.openxmlformats.org/drawingml/2006/table">
            <a:tbl>
              <a:tblPr firstRow="1" bandRow="1">
                <a:tableStyleId>{5C22544A-7EE6-4342-B048-85BDC9FD1C3A}</a:tableStyleId>
              </a:tblPr>
              <a:tblGrid>
                <a:gridCol w="760924">
                  <a:extLst>
                    <a:ext uri="{9D8B030D-6E8A-4147-A177-3AD203B41FA5}">
                      <a16:colId xmlns:a16="http://schemas.microsoft.com/office/drawing/2014/main" xmlns="" val="20000"/>
                    </a:ext>
                  </a:extLst>
                </a:gridCol>
                <a:gridCol w="956594">
                  <a:extLst>
                    <a:ext uri="{9D8B030D-6E8A-4147-A177-3AD203B41FA5}">
                      <a16:colId xmlns:a16="http://schemas.microsoft.com/office/drawing/2014/main" xmlns="" val="20001"/>
                    </a:ext>
                  </a:extLst>
                </a:gridCol>
                <a:gridCol w="956594">
                  <a:extLst>
                    <a:ext uri="{9D8B030D-6E8A-4147-A177-3AD203B41FA5}">
                      <a16:colId xmlns:a16="http://schemas.microsoft.com/office/drawing/2014/main" xmlns="" val="748956557"/>
                    </a:ext>
                  </a:extLst>
                </a:gridCol>
                <a:gridCol w="956594">
                  <a:extLst>
                    <a:ext uri="{9D8B030D-6E8A-4147-A177-3AD203B41FA5}">
                      <a16:colId xmlns:a16="http://schemas.microsoft.com/office/drawing/2014/main" xmlns="" val="2052663771"/>
                    </a:ext>
                  </a:extLst>
                </a:gridCol>
                <a:gridCol w="956594">
                  <a:extLst>
                    <a:ext uri="{9D8B030D-6E8A-4147-A177-3AD203B41FA5}">
                      <a16:colId xmlns:a16="http://schemas.microsoft.com/office/drawing/2014/main" xmlns="" val="1774092345"/>
                    </a:ext>
                  </a:extLst>
                </a:gridCol>
                <a:gridCol w="956594">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04" marR="121904"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362" y="5793465"/>
            <a:ext cx="904047"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145" y="5790053"/>
            <a:ext cx="900701"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8583" y="5790053"/>
            <a:ext cx="900702"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3018511473"/>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16" y="218045"/>
            <a:ext cx="11423782"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118" y="6454033"/>
            <a:ext cx="2263440" cy="1200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145" y="6115648"/>
            <a:ext cx="6496125" cy="48013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1857" y="3249264"/>
            <a:ext cx="130269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3162963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3597159524"/>
              </p:ext>
            </p:extLst>
          </p:nvPr>
        </p:nvGraphicFramePr>
        <p:xfrm>
          <a:off x="3323259" y="5758816"/>
          <a:ext cx="5543894" cy="259080"/>
        </p:xfrm>
        <a:graphic>
          <a:graphicData uri="http://schemas.openxmlformats.org/drawingml/2006/table">
            <a:tbl>
              <a:tblPr firstRow="1" bandRow="1">
                <a:tableStyleId>{5C22544A-7EE6-4342-B048-85BDC9FD1C3A}</a:tableStyleId>
              </a:tblPr>
              <a:tblGrid>
                <a:gridCol w="760924">
                  <a:extLst>
                    <a:ext uri="{9D8B030D-6E8A-4147-A177-3AD203B41FA5}">
                      <a16:colId xmlns:a16="http://schemas.microsoft.com/office/drawing/2014/main" xmlns="" val="20000"/>
                    </a:ext>
                  </a:extLst>
                </a:gridCol>
                <a:gridCol w="956594">
                  <a:extLst>
                    <a:ext uri="{9D8B030D-6E8A-4147-A177-3AD203B41FA5}">
                      <a16:colId xmlns:a16="http://schemas.microsoft.com/office/drawing/2014/main" xmlns="" val="20001"/>
                    </a:ext>
                  </a:extLst>
                </a:gridCol>
                <a:gridCol w="956594">
                  <a:extLst>
                    <a:ext uri="{9D8B030D-6E8A-4147-A177-3AD203B41FA5}">
                      <a16:colId xmlns:a16="http://schemas.microsoft.com/office/drawing/2014/main" xmlns="" val="748956557"/>
                    </a:ext>
                  </a:extLst>
                </a:gridCol>
                <a:gridCol w="956594">
                  <a:extLst>
                    <a:ext uri="{9D8B030D-6E8A-4147-A177-3AD203B41FA5}">
                      <a16:colId xmlns:a16="http://schemas.microsoft.com/office/drawing/2014/main" xmlns="" val="2052663771"/>
                    </a:ext>
                  </a:extLst>
                </a:gridCol>
                <a:gridCol w="956594">
                  <a:extLst>
                    <a:ext uri="{9D8B030D-6E8A-4147-A177-3AD203B41FA5}">
                      <a16:colId xmlns:a16="http://schemas.microsoft.com/office/drawing/2014/main" xmlns="" val="1774092345"/>
                    </a:ext>
                  </a:extLst>
                </a:gridCol>
                <a:gridCol w="956594">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04" marR="121904"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362" y="5793465"/>
            <a:ext cx="904047"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145" y="5790053"/>
            <a:ext cx="900701"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8583" y="5790053"/>
            <a:ext cx="900702"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417213565"/>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16" y="218045"/>
            <a:ext cx="11423782"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118" y="6454033"/>
            <a:ext cx="2263440" cy="1200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rgbClr val="EEECE1">
                    <a:lumMod val="50000"/>
                  </a:srgb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145" y="6115648"/>
            <a:ext cx="6496125" cy="48013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latin typeface="SF Pro Text Regular"/>
                <a:ea typeface="SF Pro Text Regular"/>
                <a:cs typeface="SF Pro Text Regular"/>
                <a:sym typeface="SF Pro Text Regular"/>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latin typeface="SF Pro Text Regular"/>
              <a:ea typeface="SF Pro Text Regular"/>
              <a:cs typeface="SF Pro Text Regular"/>
              <a:sym typeface="SF Pro Text Regular"/>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rgbClr val="EEECE1">
                    <a:lumMod val="50000"/>
                  </a:srgbClr>
                </a:solidFill>
                <a:latin typeface="SF Pro Text Regular"/>
                <a:ea typeface="SF Pro Text Regular"/>
                <a:cs typeface="SF Pro Text Regular"/>
                <a:sym typeface="SF Pro Text Regular"/>
              </a:rPr>
              <a:t>Your company name</a:t>
            </a:r>
            <a:r>
              <a:rPr lang="en-US" sz="600" dirty="0">
                <a:solidFill>
                  <a:srgbClr val="8D95A0"/>
                </a:solidFill>
                <a:latin typeface="SF Pro Text Regular"/>
                <a:ea typeface="SF Pro Text Regular"/>
                <a:cs typeface="SF Pro Text Regular"/>
                <a:sym typeface="SF Pro Text Regular"/>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1857" y="3249264"/>
            <a:ext cx="130269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273446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6627925"/>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13" y="371730"/>
            <a:ext cx="11423782"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405687938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16" y="2286629"/>
            <a:ext cx="11423782"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154" y="3236979"/>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154" y="2180861"/>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153" y="3332989"/>
            <a:ext cx="8952639"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78238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844939589"/>
              </p:ext>
            </p:extLst>
          </p:nvPr>
        </p:nvGraphicFramePr>
        <p:xfrm>
          <a:off x="47322" y="60082"/>
          <a:ext cx="12094091" cy="6399685"/>
        </p:xfrm>
        <a:graphic>
          <a:graphicData uri="http://schemas.openxmlformats.org/drawingml/2006/table">
            <a:tbl>
              <a:tblPr firstRow="1" bandRow="1">
                <a:tableStyleId>{5C22544A-7EE6-4342-B048-85BDC9FD1C3A}</a:tableStyleId>
              </a:tblPr>
              <a:tblGrid>
                <a:gridCol w="1151978">
                  <a:extLst>
                    <a:ext uri="{9D8B030D-6E8A-4147-A177-3AD203B41FA5}">
                      <a16:colId xmlns:a16="http://schemas.microsoft.com/office/drawing/2014/main" xmlns="" val="20000"/>
                    </a:ext>
                  </a:extLst>
                </a:gridCol>
                <a:gridCol w="2975944">
                  <a:extLst>
                    <a:ext uri="{9D8B030D-6E8A-4147-A177-3AD203B41FA5}">
                      <a16:colId xmlns:a16="http://schemas.microsoft.com/office/drawing/2014/main" xmlns="" val="20001"/>
                    </a:ext>
                  </a:extLst>
                </a:gridCol>
                <a:gridCol w="1055260">
                  <a:extLst>
                    <a:ext uri="{9D8B030D-6E8A-4147-A177-3AD203B41FA5}">
                      <a16:colId xmlns:a16="http://schemas.microsoft.com/office/drawing/2014/main" xmlns="" val="20002"/>
                    </a:ext>
                  </a:extLst>
                </a:gridCol>
                <a:gridCol w="3360655">
                  <a:extLst>
                    <a:ext uri="{9D8B030D-6E8A-4147-A177-3AD203B41FA5}">
                      <a16:colId xmlns:a16="http://schemas.microsoft.com/office/drawing/2014/main" xmlns="" val="20003"/>
                    </a:ext>
                  </a:extLst>
                </a:gridCol>
                <a:gridCol w="2370461">
                  <a:extLst>
                    <a:ext uri="{9D8B030D-6E8A-4147-A177-3AD203B41FA5}">
                      <a16:colId xmlns:a16="http://schemas.microsoft.com/office/drawing/2014/main" xmlns="" val="20004"/>
                    </a:ext>
                  </a:extLst>
                </a:gridCol>
                <a:gridCol w="555883">
                  <a:extLst>
                    <a:ext uri="{9D8B030D-6E8A-4147-A177-3AD203B41FA5}">
                      <a16:colId xmlns:a16="http://schemas.microsoft.com/office/drawing/2014/main" xmlns="" val="20006"/>
                    </a:ext>
                  </a:extLst>
                </a:gridCol>
                <a:gridCol w="623910">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429301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174831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2959" y="4406902"/>
            <a:ext cx="10361851"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20877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21" y="1200152"/>
            <a:ext cx="5384099"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6793" y="1200152"/>
            <a:ext cx="5384099"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266119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521" y="274639"/>
            <a:ext cx="10971372"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21" y="1535114"/>
            <a:ext cx="5386216"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2564" y="1535114"/>
            <a:ext cx="5388332"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2564"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315547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31542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427847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524" y="273050"/>
            <a:ext cx="4010562" cy="1162051"/>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113" y="273053"/>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524"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175378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406" y="4800601"/>
            <a:ext cx="7314248" cy="566739"/>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406" y="5367339"/>
            <a:ext cx="7314248"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0FCFAC1-6803-4FEA-A0B8-846DE2DDA895}" type="datetimeFigureOut">
              <a:rPr lang="ko-KR" altLang="en-US" smtClean="0"/>
              <a:t>2020-01-12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249139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274639"/>
            <a:ext cx="10971372"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21" y="1600202"/>
            <a:ext cx="10971372"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521" y="6356352"/>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CFAC1-6803-4FEA-A0B8-846DE2DDA895}" type="datetimeFigureOut">
              <a:rPr lang="ko-KR" altLang="en-US" smtClean="0"/>
              <a:t>2020-01-12</a:t>
            </a:fld>
            <a:endParaRPr lang="ko-KR" altLang="en-US"/>
          </a:p>
        </p:txBody>
      </p:sp>
      <p:sp>
        <p:nvSpPr>
          <p:cNvPr id="5" name="바닥글 개체 틀 4"/>
          <p:cNvSpPr>
            <a:spLocks noGrp="1"/>
          </p:cNvSpPr>
          <p:nvPr>
            <p:ph type="ftr" sz="quarter" idx="3"/>
          </p:nvPr>
        </p:nvSpPr>
        <p:spPr>
          <a:xfrm>
            <a:off x="4165058" y="6356352"/>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356352"/>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A35F0-F7D8-417E-B376-2E6D99B3FCE9}" type="slidenum">
              <a:rPr lang="ko-KR" altLang="en-US" smtClean="0"/>
              <a:t>‹#›</a:t>
            </a:fld>
            <a:endParaRPr lang="ko-KR" altLang="en-US"/>
          </a:p>
        </p:txBody>
      </p:sp>
    </p:spTree>
    <p:extLst>
      <p:ext uri="{BB962C8B-B14F-4D97-AF65-F5344CB8AC3E}">
        <p14:creationId xmlns:p14="http://schemas.microsoft.com/office/powerpoint/2010/main" val="15023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156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2.xml"/><Relationship Id="rId7" Type="http://schemas.openxmlformats.org/officeDocument/2006/relationships/slideLayout" Target="../slideLayouts/slideLayout1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8.xml"/><Relationship Id="rId7" Type="http://schemas.openxmlformats.org/officeDocument/2006/relationships/slideLayout" Target="../slideLayouts/slideLayout1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dirty="0" smtClean="0"/>
              <a:t>Project Rodin </a:t>
            </a:r>
            <a:r>
              <a:rPr lang="ko-KR" altLang="en-US" dirty="0" smtClean="0"/>
              <a:t>스토리보드</a:t>
            </a:r>
            <a:endParaRPr lang="ko-KR" altLang="en-US" dirty="0"/>
          </a:p>
        </p:txBody>
      </p:sp>
      <p:sp>
        <p:nvSpPr>
          <p:cNvPr id="3" name="텍스트 개체 틀 2"/>
          <p:cNvSpPr>
            <a:spLocks noGrp="1"/>
          </p:cNvSpPr>
          <p:nvPr>
            <p:ph type="body" sz="quarter" idx="10"/>
          </p:nvPr>
        </p:nvSpPr>
        <p:spPr/>
        <p:txBody>
          <a:bodyPr>
            <a:normAutofit fontScale="92500" lnSpcReduction="10000"/>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normAutofit fontScale="77500" lnSpcReduction="20000"/>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normAutofit fontScale="92500" lnSpcReduction="10000"/>
          </a:bodyPr>
          <a:lstStyle/>
          <a:p>
            <a:r>
              <a:rPr lang="ko-KR" altLang="en-US" dirty="0" err="1" smtClean="0">
                <a:solidFill>
                  <a:schemeClr val="tx1"/>
                </a:solidFill>
              </a:rPr>
              <a:t>진명</a:t>
            </a:r>
            <a:r>
              <a:rPr lang="ko-KR" altLang="en-US" dirty="0" err="1">
                <a:solidFill>
                  <a:schemeClr val="tx1"/>
                </a:solidFill>
              </a:rPr>
              <a:t>찬</a:t>
            </a:r>
            <a:endParaRPr lang="ko-KR" altLang="en-US" dirty="0">
              <a:solidFill>
                <a:schemeClr val="tx1"/>
              </a:solidFill>
            </a:endParaRPr>
          </a:p>
        </p:txBody>
      </p:sp>
    </p:spTree>
    <p:extLst>
      <p:ext uri="{BB962C8B-B14F-4D97-AF65-F5344CB8AC3E}">
        <p14:creationId xmlns:p14="http://schemas.microsoft.com/office/powerpoint/2010/main" val="7638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홈</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smtClean="0"/>
              <a:t>홈 그룹</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1899121900"/>
              </p:ext>
            </p:extLst>
          </p:nvPr>
        </p:nvGraphicFramePr>
        <p:xfrm>
          <a:off x="8687157" y="476675"/>
          <a:ext cx="3383936" cy="4638749"/>
        </p:xfrm>
        <a:graphic>
          <a:graphicData uri="http://schemas.openxmlformats.org/drawingml/2006/table">
            <a:tbl>
              <a:tblPr firstRow="1" bandRow="1">
                <a:tableStyleId>{5C22544A-7EE6-4342-B048-85BDC9FD1C3A}</a:tableStyleId>
              </a:tblPr>
              <a:tblGrid>
                <a:gridCol w="403204">
                  <a:extLst>
                    <a:ext uri="{9D8B030D-6E8A-4147-A177-3AD203B41FA5}">
                      <a16:colId xmlns:a16="http://schemas.microsoft.com/office/drawing/2014/main" xmlns="" val="74772085"/>
                    </a:ext>
                  </a:extLst>
                </a:gridCol>
                <a:gridCol w="2980732">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도메인 입력 시 나오는 기본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공용 헤더</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공용 </a:t>
                      </a:r>
                      <a:r>
                        <a:rPr lang="ko-KR" altLang="en-US" sz="800" b="0" dirty="0" err="1" smtClean="0">
                          <a:solidFill>
                            <a:schemeClr val="tx1"/>
                          </a:solidFill>
                          <a:latin typeface="+mn-ea"/>
                          <a:ea typeface="+mn-ea"/>
                          <a:sym typeface="맑은 고딕"/>
                        </a:rPr>
                        <a:t>푸터</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메인 으로 구성됨</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 인증</a:t>
                      </a:r>
                      <a:r>
                        <a:rPr lang="ko-KR" altLang="en-US" sz="800" b="0" baseline="0" dirty="0" smtClean="0">
                          <a:solidFill>
                            <a:schemeClr val="tx1"/>
                          </a:solidFill>
                          <a:latin typeface="+mn-ea"/>
                          <a:ea typeface="+mn-ea"/>
                          <a:sym typeface="맑은 고딕"/>
                        </a:rPr>
                        <a:t> 하지 않으면 아무 기능도 사용할 수 없음</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URL : “/”</a:t>
                      </a:r>
                    </a:p>
                    <a:p>
                      <a:pPr marL="171450" indent="-171450" algn="just" latinLnBrk="1">
                        <a:lnSpc>
                          <a:spcPct val="120000"/>
                        </a:lnSpc>
                        <a:buFont typeface="Arial" charset="0"/>
                        <a:buChar char="•"/>
                      </a:pPr>
                      <a:r>
                        <a:rPr lang="ko-KR" altLang="en-US" sz="850" b="0" dirty="0" smtClean="0">
                          <a:latin typeface="+mn-ea"/>
                          <a:ea typeface="+mn-ea"/>
                        </a:rPr>
                        <a:t>고유이미지</a:t>
                      </a:r>
                      <a:r>
                        <a:rPr lang="en-US" altLang="ko-KR" sz="850" b="0" baseline="0" dirty="0" smtClean="0">
                          <a:latin typeface="+mn-ea"/>
                          <a:ea typeface="+mn-ea"/>
                        </a:rPr>
                        <a:t> or Copy</a:t>
                      </a:r>
                      <a:r>
                        <a:rPr lang="ko-KR" altLang="en-US" sz="850" b="0" dirty="0" smtClean="0">
                          <a:latin typeface="+mn-ea"/>
                          <a:ea typeface="+mn-ea"/>
                        </a:rPr>
                        <a:t>로 대체</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URL : “”</a:t>
                      </a: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포스터 분석</a:t>
                      </a:r>
                      <a:r>
                        <a:rPr kumimoji="1" lang="en-US" altLang="ko-KR" sz="850" dirty="0" smtClean="0">
                          <a:solidFill>
                            <a:schemeClr val="tx1"/>
                          </a:solidFill>
                          <a:latin typeface="+mn-ea"/>
                        </a:rPr>
                        <a:t>, </a:t>
                      </a:r>
                      <a:r>
                        <a:rPr kumimoji="1" lang="ko-KR" altLang="en-US" sz="850" dirty="0" smtClean="0">
                          <a:solidFill>
                            <a:schemeClr val="tx1"/>
                          </a:solidFill>
                          <a:latin typeface="+mn-ea"/>
                        </a:rPr>
                        <a:t>템플릿 제작</a:t>
                      </a:r>
                      <a:r>
                        <a:rPr kumimoji="1" lang="en-US" altLang="ko-KR" sz="850" dirty="0" smtClean="0">
                          <a:solidFill>
                            <a:schemeClr val="tx1"/>
                          </a:solidFill>
                          <a:latin typeface="+mn-ea"/>
                        </a:rPr>
                        <a:t>, </a:t>
                      </a:r>
                      <a:r>
                        <a:rPr kumimoji="1" lang="ko-KR" altLang="en-US" sz="850" dirty="0" smtClean="0">
                          <a:solidFill>
                            <a:schemeClr val="tx1"/>
                          </a:solidFill>
                          <a:latin typeface="+mn-ea"/>
                        </a:rPr>
                        <a:t>통계 페이지로 이동하는 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URL : “”</a:t>
                      </a:r>
                    </a:p>
                    <a:p>
                      <a:pPr marL="171450" indent="-171450" algn="just" latinLnBrk="1">
                        <a:lnSpc>
                          <a:spcPct val="120000"/>
                        </a:lnSpc>
                        <a:buFont typeface="Arial" charset="0"/>
                        <a:buChar char="•"/>
                      </a:pPr>
                      <a:r>
                        <a:rPr lang="ko-KR" altLang="en-US" sz="850" b="0" dirty="0" smtClean="0">
                          <a:latin typeface="+mn-ea"/>
                          <a:ea typeface="+mn-ea"/>
                        </a:rPr>
                        <a:t>로그인 페이지로 이동하는 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로그인 하지 않았을 때에만 보이는 버튼이며</a:t>
                      </a:r>
                      <a:r>
                        <a:rPr lang="en-US" altLang="ko-KR" sz="850" b="0" baseline="0" dirty="0" smtClean="0">
                          <a:latin typeface="+mn-ea"/>
                          <a:ea typeface="+mn-ea"/>
                        </a:rPr>
                        <a:t> </a:t>
                      </a:r>
                      <a:r>
                        <a:rPr lang="ko-KR" altLang="en-US" sz="850" b="0" baseline="0" dirty="0" smtClean="0">
                          <a:latin typeface="+mn-ea"/>
                          <a:ea typeface="+mn-ea"/>
                        </a:rPr>
                        <a:t>로그인 하면 </a:t>
                      </a:r>
                      <a:r>
                        <a:rPr lang="en-US" altLang="ko-KR" sz="850" b="0" baseline="0" dirty="0" smtClean="0">
                          <a:latin typeface="+mn-ea"/>
                          <a:ea typeface="+mn-ea"/>
                        </a:rPr>
                        <a:t>“XXX</a:t>
                      </a:r>
                      <a:r>
                        <a:rPr lang="ko-KR" altLang="en-US" sz="850" b="0" baseline="0" dirty="0" smtClean="0">
                          <a:latin typeface="+mn-ea"/>
                          <a:ea typeface="+mn-ea"/>
                        </a:rPr>
                        <a:t>님</a:t>
                      </a:r>
                      <a:r>
                        <a:rPr lang="en-US" altLang="ko-KR" sz="850" b="0" baseline="0" dirty="0" smtClean="0">
                          <a:latin typeface="+mn-ea"/>
                          <a:ea typeface="+mn-ea"/>
                        </a:rPr>
                        <a:t>” </a:t>
                      </a:r>
                      <a:r>
                        <a:rPr lang="ko-KR" altLang="en-US" sz="850" b="0" baseline="0" dirty="0" smtClean="0">
                          <a:latin typeface="+mn-ea"/>
                          <a:ea typeface="+mn-ea"/>
                        </a:rPr>
                        <a:t>등의 버튼으로 치환된다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URL : “”</a:t>
                      </a: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햄버거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로그인 시 사용할 회원</a:t>
                      </a:r>
                      <a:r>
                        <a:rPr kumimoji="1" lang="ko-KR" altLang="en-US" sz="850" baseline="0" dirty="0" smtClean="0">
                          <a:solidFill>
                            <a:schemeClr val="tx1"/>
                          </a:solidFill>
                          <a:latin typeface="+mn-ea"/>
                        </a:rPr>
                        <a:t>정보관리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err="1" smtClean="0">
                          <a:solidFill>
                            <a:schemeClr val="tx1"/>
                          </a:solidFill>
                          <a:latin typeface="+mn-ea"/>
                        </a:rPr>
                        <a:t>드롭다운</a:t>
                      </a:r>
                      <a:r>
                        <a:rPr kumimoji="1" lang="ko-KR" altLang="en-US" sz="850" baseline="0" dirty="0" smtClean="0">
                          <a:solidFill>
                            <a:schemeClr val="tx1"/>
                          </a:solidFill>
                          <a:latin typeface="+mn-ea"/>
                        </a:rPr>
                        <a:t> 형식으로 제공된다</a:t>
                      </a: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URL : “”</a:t>
                      </a:r>
                    </a:p>
                    <a:p>
                      <a:pPr marL="171450" indent="-171450" algn="just" latinLnBrk="1">
                        <a:lnSpc>
                          <a:spcPct val="120000"/>
                        </a:lnSpc>
                        <a:buFont typeface="Arial" charset="0"/>
                        <a:buChar char="•"/>
                      </a:pPr>
                      <a:r>
                        <a:rPr lang="en-US" altLang="ko-KR" sz="850" b="0" dirty="0" smtClean="0">
                          <a:latin typeface="+mn-ea"/>
                          <a:ea typeface="+mn-ea"/>
                        </a:rPr>
                        <a:t>CTA </a:t>
                      </a:r>
                      <a:r>
                        <a:rPr lang="ko-KR" altLang="en-US" sz="850" b="0" dirty="0" smtClean="0">
                          <a:latin typeface="+mn-ea"/>
                          <a:ea typeface="+mn-ea"/>
                        </a:rPr>
                        <a:t>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아직까지는 별 의미 없고 </a:t>
                      </a:r>
                      <a:r>
                        <a:rPr lang="ko-KR" altLang="en-US" sz="850" b="0" dirty="0" err="1" smtClean="0">
                          <a:latin typeface="+mn-ea"/>
                          <a:ea typeface="+mn-ea"/>
                        </a:rPr>
                        <a:t>네비게이션</a:t>
                      </a:r>
                      <a:r>
                        <a:rPr lang="ko-KR" altLang="en-US" sz="850" b="0" dirty="0" smtClean="0">
                          <a:latin typeface="+mn-ea"/>
                          <a:ea typeface="+mn-ea"/>
                        </a:rPr>
                        <a:t> 버튼과 같은 동작을 한다</a:t>
                      </a: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78718" y="106980"/>
            <a:ext cx="248754" cy="230832"/>
          </a:xfrm>
          <a:prstGeom prst="rect">
            <a:avLst/>
          </a:prstGeom>
          <a:noFill/>
        </p:spPr>
        <p:txBody>
          <a:bodyPr wrap="none" rtlCol="0">
            <a:spAutoFit/>
          </a:bodyPr>
          <a:lstStyle/>
          <a:p>
            <a:fld id="{944918D1-1C8F-48E6-92D4-4089F97E8793}" type="slidenum">
              <a:rPr lang="ko-KR" altLang="en-US" sz="900" smtClean="0">
                <a:solidFill>
                  <a:prstClr val="black"/>
                </a:solidFill>
              </a:rPr>
              <a:pPr/>
              <a:t>2</a:t>
            </a:fld>
            <a:endParaRPr lang="ko-KR" altLang="en-US" sz="900" dirty="0">
              <a:solidFill>
                <a:prstClr val="black"/>
              </a:solidFill>
            </a:endParaRPr>
          </a:p>
        </p:txBody>
      </p:sp>
      <p:sp>
        <p:nvSpPr>
          <p:cNvPr id="141" name="Title Bar" descr="&lt;SmartSettings&gt;&lt;SmartResize anchorLeft=&quot;Absolute&quot; anchorTop=&quot;Absolute&quot; anchorRight=&quot;Absolute&quot; anchorBottom=&quot;None&quot; /&gt;&lt;/SmartSettings&gt;"/>
          <p:cNvSpPr/>
          <p:nvPr>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142" name="Window Body" descr="&lt;SmartSettings&gt;&lt;SmartResize anchorLeft=&quot;Absolute&quot; anchorTop=&quot;Absolute&quot; anchorRight=&quot;Absolute&quot; anchorBottom=&quot;Absolute&quot; /&gt;&lt;/SmartSettings&gt;"/>
          <p:cNvSpPr/>
          <p:nvPr>
            <p:custDataLst>
              <p:tags r:id="rId2"/>
            </p:custDataLst>
          </p:nvPr>
        </p:nvSpPr>
        <p:spPr>
          <a:xfrm>
            <a:off x="125915"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143" name="그룹 142"/>
          <p:cNvGrpSpPr/>
          <p:nvPr/>
        </p:nvGrpSpPr>
        <p:grpSpPr>
          <a:xfrm>
            <a:off x="245691" y="4341547"/>
            <a:ext cx="8068066" cy="2039781"/>
            <a:chOff x="1775618" y="2348880"/>
            <a:chExt cx="8640763" cy="2160240"/>
          </a:xfrm>
        </p:grpSpPr>
        <p:grpSp>
          <p:nvGrpSpPr>
            <p:cNvPr id="167" name="그룹 166"/>
            <p:cNvGrpSpPr/>
            <p:nvPr/>
          </p:nvGrpSpPr>
          <p:grpSpPr>
            <a:xfrm>
              <a:off x="1775618" y="2348880"/>
              <a:ext cx="2805914" cy="2160240"/>
              <a:chOff x="323850" y="4302373"/>
              <a:chExt cx="2805914" cy="2160240"/>
            </a:xfrm>
          </p:grpSpPr>
          <p:sp>
            <p:nvSpPr>
              <p:cNvPr id="180" name="직사각형 17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81" name="Image"/>
              <p:cNvGrpSpPr/>
              <p:nvPr/>
            </p:nvGrpSpPr>
            <p:grpSpPr>
              <a:xfrm>
                <a:off x="1434086" y="4622159"/>
                <a:ext cx="585442" cy="585442"/>
                <a:chOff x="9600101" y="1622168"/>
                <a:chExt cx="1333500" cy="1333500"/>
              </a:xfrm>
            </p:grpSpPr>
            <p:sp>
              <p:nvSpPr>
                <p:cNvPr id="18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8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8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8" name="그룹 167"/>
            <p:cNvGrpSpPr/>
            <p:nvPr/>
          </p:nvGrpSpPr>
          <p:grpSpPr>
            <a:xfrm>
              <a:off x="7610467" y="2348880"/>
              <a:ext cx="2805914" cy="2160240"/>
              <a:chOff x="323850" y="4302373"/>
              <a:chExt cx="2805914" cy="2160240"/>
            </a:xfrm>
          </p:grpSpPr>
          <p:sp>
            <p:nvSpPr>
              <p:cNvPr id="175" name="직사각형 174"/>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6" name="Image"/>
              <p:cNvGrpSpPr/>
              <p:nvPr/>
            </p:nvGrpSpPr>
            <p:grpSpPr>
              <a:xfrm>
                <a:off x="1434086" y="4622159"/>
                <a:ext cx="585442" cy="585442"/>
                <a:chOff x="9600101" y="1622168"/>
                <a:chExt cx="1333500" cy="1333500"/>
              </a:xfrm>
            </p:grpSpPr>
            <p:sp>
              <p:nvSpPr>
                <p:cNvPr id="177"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8"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9"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9" name="그룹 168"/>
            <p:cNvGrpSpPr/>
            <p:nvPr/>
          </p:nvGrpSpPr>
          <p:grpSpPr>
            <a:xfrm>
              <a:off x="4693043" y="2348880"/>
              <a:ext cx="2805914" cy="2160240"/>
              <a:chOff x="323850" y="4302373"/>
              <a:chExt cx="2805914" cy="2160240"/>
            </a:xfrm>
          </p:grpSpPr>
          <p:sp>
            <p:nvSpPr>
              <p:cNvPr id="170" name="직사각형 16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1" name="Image"/>
              <p:cNvGrpSpPr/>
              <p:nvPr/>
            </p:nvGrpSpPr>
            <p:grpSpPr>
              <a:xfrm>
                <a:off x="1434086" y="4622159"/>
                <a:ext cx="585442" cy="585442"/>
                <a:chOff x="9600101" y="1622168"/>
                <a:chExt cx="1333500" cy="1333500"/>
              </a:xfrm>
            </p:grpSpPr>
            <p:sp>
              <p:nvSpPr>
                <p:cNvPr id="17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sp>
        <p:nvSpPr>
          <p:cNvPr id="144" name="Close Button" descr="&lt;SmartSettings&gt;&lt;SmartResize anchorLeft=&quot;None&quot; anchorTop=&quot;Absolute&quot; anchorRight=&quot;Absolute&quot; anchorBottom=&quot;None&quot; /&gt;&lt;/SmartSettings&gt;"/>
          <p:cNvSpPr>
            <a:spLocks noEditPoints="1"/>
          </p:cNvSpPr>
          <p:nvPr>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5" name="Address Box" descr="&lt;SmartSettings&gt;&lt;SmartResize anchorLeft=&quot;Absolute&quot; anchorTop=&quot;Absolute&quot; anchorRight=&quot;Absolute&quot; anchorBottom=&quot;None&quot; /&gt;&lt;/SmartSettings&gt;"/>
          <p:cNvSpPr/>
          <p:nvPr>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smtClean="0">
                <a:solidFill>
                  <a:srgbClr val="5F5F5F"/>
                </a:solidFill>
                <a:latin typeface="Segoe UI" panose="020B0502040204020203" pitchFamily="34" charset="0"/>
                <a:cs typeface="Segoe UI" panose="020B0502040204020203" pitchFamily="34" charset="0"/>
              </a:rPr>
              <a:t>www.example.com</a:t>
            </a:r>
            <a:endParaRPr lang="en-US" sz="900" noProof="1">
              <a:solidFill>
                <a:srgbClr val="5F5F5F"/>
              </a:solidFill>
              <a:latin typeface="Segoe UI" panose="020B0502040204020203" pitchFamily="34" charset="0"/>
              <a:cs typeface="Segoe UI" panose="020B0502040204020203" pitchFamily="34" charset="0"/>
            </a:endParaRPr>
          </a:p>
        </p:txBody>
      </p:sp>
      <p:sp>
        <p:nvSpPr>
          <p:cNvPr id="146" name="Document Icon" descr="&lt;SmartSettings&gt;&lt;SmartResize anchorLeft=&quot;Absolute&quot; anchorTop=&quot;Absolute&quot; anchorRight=&quot;None&quot; anchorBottom=&quot;None&quot; /&gt;&lt;/SmartSettings&gt;"/>
          <p:cNvSpPr>
            <a:spLocks noChangeAspect="1" noEditPoints="1"/>
          </p:cNvSpPr>
          <p:nvPr>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47" name="Navigation Buttons"/>
          <p:cNvGrpSpPr/>
          <p:nvPr/>
        </p:nvGrpSpPr>
        <p:grpSpPr>
          <a:xfrm>
            <a:off x="232300" y="765525"/>
            <a:ext cx="541877" cy="146200"/>
            <a:chOff x="721598" y="1538639"/>
            <a:chExt cx="641351" cy="173038"/>
          </a:xfrm>
        </p:grpSpPr>
        <p:sp>
          <p:nvSpPr>
            <p:cNvPr id="164"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5"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6"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8" name="Button"/>
          <p:cNvSpPr/>
          <p:nvPr/>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49" name="Button"/>
          <p:cNvSpPr/>
          <p:nvPr/>
        </p:nvSpPr>
        <p:spPr>
          <a:xfrm>
            <a:off x="2820681" y="1074633"/>
            <a:ext cx="507735"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템플릿</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0" name="Button"/>
          <p:cNvSpPr/>
          <p:nvPr/>
        </p:nvSpPr>
        <p:spPr>
          <a:xfrm>
            <a:off x="3544725" y="1074632"/>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2" name="Menu Button" descr="&lt;SmartSettings&gt;&lt;SmartResize anchorLeft=&quot;None&quot; anchorTop=&quot;Absolute&quot; anchorRight=&quot;Absolute&quot; anchorBottom=&quot;None&quot; /&gt;&lt;/SmartSettings&gt;"/>
          <p:cNvSpPr>
            <a:spLocks noChangeAspect="1" noEditPoints="1"/>
          </p:cNvSpPr>
          <p:nvPr>
            <p:custDataLst>
              <p:tags r:id="rId6"/>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53" name="Selection Overlay"/>
          <p:cNvSpPr/>
          <p:nvPr/>
        </p:nvSpPr>
        <p:spPr>
          <a:xfrm>
            <a:off x="125915" y="983160"/>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endParaRPr lang="en-US" dirty="0" smtClean="0">
              <a:solidFill>
                <a:srgbClr val="5F5F5F"/>
              </a:solidFill>
              <a:latin typeface="Segoe UI" panose="020B0502040204020203" pitchFamily="34" charset="0"/>
              <a:cs typeface="Segoe UI" panose="020B0502040204020203" pitchFamily="34" charset="0"/>
            </a:endParaRPr>
          </a:p>
        </p:txBody>
      </p:sp>
      <p:grpSp>
        <p:nvGrpSpPr>
          <p:cNvPr id="154" name="그룹 153"/>
          <p:cNvGrpSpPr/>
          <p:nvPr/>
        </p:nvGrpSpPr>
        <p:grpSpPr>
          <a:xfrm>
            <a:off x="125917" y="5949280"/>
            <a:ext cx="8328781" cy="730074"/>
            <a:chOff x="1559496" y="2996952"/>
            <a:chExt cx="9857722" cy="864096"/>
          </a:xfrm>
        </p:grpSpPr>
        <p:sp>
          <p:nvSpPr>
            <p:cNvPr id="162" name="직사각형 161"/>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100" b="1" noProof="1" smtClean="0">
                  <a:solidFill>
                    <a:schemeClr val="bg1"/>
                  </a:solidFill>
                  <a:latin typeface="Segoe UI" panose="020B0502040204020203" pitchFamily="34" charset="0"/>
                  <a:cs typeface="Segoe UI" panose="020B0502040204020203" pitchFamily="34" charset="0"/>
                </a:rPr>
                <a:t>Link1      Link2      Link3      Link4      </a:t>
              </a:r>
              <a:r>
                <a:rPr lang="en-US" altLang="ko-KR" sz="1100" b="1" noProof="1" smtClean="0">
                  <a:solidFill>
                    <a:schemeClr val="bg1"/>
                  </a:solidFill>
                  <a:latin typeface="Segoe UI" panose="020B0502040204020203" pitchFamily="34" charset="0"/>
                  <a:cs typeface="Segoe UI" panose="020B0502040204020203" pitchFamily="34" charset="0"/>
                </a:rPr>
                <a:t>Link5</a:t>
              </a:r>
              <a:endParaRPr lang="en-US" altLang="ko-KR" sz="1100" b="1" noProof="1" smtClean="0">
                <a:solidFill>
                  <a:schemeClr val="bg1"/>
                </a:solidFill>
                <a:latin typeface="Segoe UI" panose="020B0502040204020203" pitchFamily="34" charset="0"/>
                <a:cs typeface="Segoe UI" panose="020B0502040204020203" pitchFamily="34" charset="0"/>
              </a:endParaRPr>
            </a:p>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t>
              </a:r>
              <a:r>
                <a:rPr lang="en-US" altLang="ko-KR" sz="800" noProof="1" smtClean="0">
                  <a:solidFill>
                    <a:schemeClr val="bg1"/>
                  </a:solidFill>
                  <a:latin typeface="Segoe UI" panose="020B0502040204020203" pitchFamily="34" charset="0"/>
                  <a:cs typeface="Segoe UI" panose="020B0502040204020203" pitchFamily="34" charset="0"/>
                </a:rPr>
                <a:t>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163"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155" name="그룹 154"/>
          <p:cNvGrpSpPr/>
          <p:nvPr/>
        </p:nvGrpSpPr>
        <p:grpSpPr>
          <a:xfrm>
            <a:off x="125917" y="1542930"/>
            <a:ext cx="8328781" cy="2676940"/>
            <a:chOff x="1559496" y="1808670"/>
            <a:chExt cx="9073008" cy="2851780"/>
          </a:xfrm>
        </p:grpSpPr>
        <p:sp>
          <p:nvSpPr>
            <p:cNvPr id="156" name="직사각형 155"/>
            <p:cNvSpPr/>
            <p:nvPr/>
          </p:nvSpPr>
          <p:spPr>
            <a:xfrm>
              <a:off x="1559496" y="1808670"/>
              <a:ext cx="9073008" cy="2851779"/>
            </a:xfrm>
            <a:prstGeom prst="rect">
              <a:avLst/>
            </a:prstGeom>
            <a:solidFill>
              <a:schemeClr val="bg1">
                <a:lumMod val="50000"/>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pic>
          <p:nvPicPr>
            <p:cNvPr id="157" name="그림 156"/>
            <p:cNvPicPr>
              <a:picLocks noChangeAspect="1"/>
            </p:cNvPicPr>
            <p:nvPr/>
          </p:nvPicPr>
          <p:blipFill rotWithShape="1">
            <a:blip r:embed="rId31">
              <a:extLst>
                <a:ext uri="{28A0092B-C50C-407E-A947-70E740481C1C}">
                  <a14:useLocalDpi xmlns:a14="http://schemas.microsoft.com/office/drawing/2010/main" val="0"/>
                </a:ext>
              </a:extLst>
            </a:blip>
            <a:srcRect b="13361"/>
            <a:stretch/>
          </p:blipFill>
          <p:spPr>
            <a:xfrm>
              <a:off x="2135560" y="2165710"/>
              <a:ext cx="3312369" cy="2494740"/>
            </a:xfrm>
            <a:prstGeom prst="rect">
              <a:avLst/>
            </a:prstGeom>
          </p:spPr>
        </p:pic>
        <p:sp>
          <p:nvSpPr>
            <p:cNvPr id="158" name="Header"/>
            <p:cNvSpPr txBox="1"/>
            <p:nvPr/>
          </p:nvSpPr>
          <p:spPr>
            <a:xfrm>
              <a:off x="5591944" y="2053571"/>
              <a:ext cx="4248472" cy="443198"/>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en-US" altLang="ko-KR" sz="1200" b="1" noProof="1">
                  <a:solidFill>
                    <a:schemeClr val="tx1">
                      <a:lumMod val="65000"/>
                      <a:lumOff val="35000"/>
                    </a:schemeClr>
                  </a:solidFill>
                  <a:latin typeface="Segoe UI" panose="020B0502040204020203" pitchFamily="34" charset="0"/>
                  <a:cs typeface="Segoe UI" panose="020B0502040204020203" pitchFamily="34" charset="0"/>
                </a:rPr>
                <a:t>Lorem ipsum dolor sit amet, consectetur adipiscing elit. Integer</a:t>
              </a:r>
            </a:p>
          </p:txBody>
        </p:sp>
        <p:sp>
          <p:nvSpPr>
            <p:cNvPr id="159" name="Body Copy"/>
            <p:cNvSpPr txBox="1"/>
            <p:nvPr/>
          </p:nvSpPr>
          <p:spPr>
            <a:xfrm>
              <a:off x="5591944" y="2590548"/>
              <a:ext cx="4464496" cy="1146715"/>
            </a:xfrm>
            <a:prstGeom prst="rect">
              <a:avLst/>
            </a:prstGeom>
            <a:noFill/>
          </p:spPr>
          <p:txBody>
            <a:bodyPr wrap="square" lIns="72000" tIns="36000" rIns="72000" bIns="36000"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p:txBody>
        </p:sp>
        <p:sp>
          <p:nvSpPr>
            <p:cNvPr id="160" name="Label"/>
            <p:cNvSpPr/>
            <p:nvPr/>
          </p:nvSpPr>
          <p:spPr>
            <a:xfrm>
              <a:off x="5594267"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포스터 분석</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61" name="Label"/>
            <p:cNvSpPr/>
            <p:nvPr/>
          </p:nvSpPr>
          <p:spPr>
            <a:xfrm>
              <a:off x="6943553"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템플릿 만들기</a:t>
              </a:r>
              <a:endParaRPr lang="en-US" sz="900" dirty="0" smtClean="0">
                <a:solidFill>
                  <a:schemeClr val="bg1"/>
                </a:solidFill>
                <a:latin typeface="Segoe UI" panose="020B0502040204020203" pitchFamily="34" charset="0"/>
                <a:cs typeface="Segoe UI" panose="020B0502040204020203" pitchFamily="34" charset="0"/>
              </a:endParaRPr>
            </a:p>
          </p:txBody>
        </p:sp>
      </p:grpSp>
      <p:grpSp>
        <p:nvGrpSpPr>
          <p:cNvPr id="185" name="Popover" descr="&lt;SmartSettings&gt;&lt;SmartResize enabled=&quot;True&quot; minWidth=&quot;25&quot; minHeight=&quot;15&quot; /&gt;&lt;/SmartSettings&gt;"/>
          <p:cNvGrpSpPr/>
          <p:nvPr>
            <p:custDataLst>
              <p:tags r:id="rId7"/>
            </p:custDataLst>
          </p:nvPr>
        </p:nvGrpSpPr>
        <p:grpSpPr>
          <a:xfrm>
            <a:off x="436446" y="1396722"/>
            <a:ext cx="810317" cy="434018"/>
            <a:chOff x="6106540" y="1688792"/>
            <a:chExt cx="1436488" cy="1011269"/>
          </a:xfrm>
          <a:solidFill>
            <a:srgbClr val="FFFFFF"/>
          </a:solidFill>
        </p:grpSpPr>
        <p:sp>
          <p:nvSpPr>
            <p:cNvPr id="186" name="Box" descr="&lt;SmartSettings&gt;&lt;SmartResize anchorLeft=&quot;Absolute&quot; anchorTop=&quot;Absolute&quot; anchorRight=&quot;Absolute&quot; anchorBottom=&quot;Absolute&quot; /&gt;&lt;/SmartSettings&gt;"/>
            <p:cNvSpPr/>
            <p:nvPr>
              <p:custDataLst>
                <p:tags r:id="rId27"/>
              </p:custDataLst>
            </p:nvPr>
          </p:nvSpPr>
          <p:spPr>
            <a:xfrm>
              <a:off x="6106540" y="1952347"/>
              <a:ext cx="1436488" cy="747714"/>
            </a:xfrm>
            <a:prstGeom prst="roundRect">
              <a:avLst>
                <a:gd name="adj" fmla="val 3078"/>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1. </a:t>
              </a:r>
              <a:r>
                <a:rPr lang="ko-KR" altLang="en-US" sz="900" b="1" noProof="1" smtClean="0">
                  <a:solidFill>
                    <a:srgbClr val="5F5F5F"/>
                  </a:solidFill>
                  <a:latin typeface="Segoe UI" panose="020B0502040204020203" pitchFamily="34" charset="0"/>
                  <a:cs typeface="Segoe UI" panose="020B0502040204020203" pitchFamily="34" charset="0"/>
                </a:rPr>
                <a:t>로고</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187" name="Arrow" descr="&lt;SmartSettings&gt;&lt;SmartResize anchorLeft=&quot;None&quot; anchorTop=&quot;Absolute&quot; anchorRight=&quot;None&quot; anchorBottom=&quot;None&quot; /&gt;&lt;/SmartSettings&gt;"/>
            <p:cNvSpPr/>
            <p:nvPr>
              <p:custDataLst>
                <p:tags r:id="rId28"/>
              </p:custDataLst>
            </p:nvPr>
          </p:nvSpPr>
          <p:spPr>
            <a:xfrm>
              <a:off x="6648466" y="1688792"/>
              <a:ext cx="352626" cy="263553"/>
            </a:xfrm>
            <a:prstGeom prst="triangl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88" name="Gap" descr="&lt;SmartSettings&gt;&lt;SmartResize anchorLeft=&quot;None&quot; anchorTop=&quot;Absolute&quot; anchorRight=&quot;None&quot; anchorBottom=&quot;None&quot; /&gt;&lt;/SmartSettings&gt;"/>
            <p:cNvCxnSpPr/>
            <p:nvPr>
              <p:custDataLst>
                <p:tags r:id="rId29"/>
              </p:custDataLst>
            </p:nvPr>
          </p:nvCxnSpPr>
          <p:spPr>
            <a:xfrm rot="10800000">
              <a:off x="6661552" y="1948645"/>
              <a:ext cx="326452" cy="3700"/>
            </a:xfrm>
            <a:prstGeom prst="line">
              <a:avLst/>
            </a:prstGeom>
            <a:grpFill/>
            <a:ln w="63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Popover" descr="&lt;SmartSettings&gt;&lt;SmartResize enabled=&quot;True&quot; minWidth=&quot;25&quot; minHeight=&quot;15&quot; /&gt;&lt;/SmartSettings&gt;"/>
          <p:cNvGrpSpPr/>
          <p:nvPr>
            <p:custDataLst>
              <p:tags r:id="rId8"/>
            </p:custDataLst>
          </p:nvPr>
        </p:nvGrpSpPr>
        <p:grpSpPr>
          <a:xfrm>
            <a:off x="1888318" y="1340166"/>
            <a:ext cx="1398575" cy="434018"/>
            <a:chOff x="6106536" y="1688792"/>
            <a:chExt cx="1436487" cy="1011269"/>
          </a:xfrm>
          <a:solidFill>
            <a:srgbClr val="FFFFFF"/>
          </a:solidFill>
        </p:grpSpPr>
        <p:sp>
          <p:nvSpPr>
            <p:cNvPr id="190" name="Box" descr="&lt;SmartSettings&gt;&lt;SmartResize anchorLeft=&quot;Absolute&quot; anchorTop=&quot;Absolute&quot; anchorRight=&quot;Absolute&quot; anchorBottom=&quot;Absolute&quot; /&gt;&lt;/SmartSettings&gt;"/>
            <p:cNvSpPr/>
            <p:nvPr>
              <p:custDataLst>
                <p:tags r:id="rId24"/>
              </p:custDataLst>
            </p:nvPr>
          </p:nvSpPr>
          <p:spPr>
            <a:xfrm>
              <a:off x="6106536" y="1952347"/>
              <a:ext cx="1436487" cy="747714"/>
            </a:xfrm>
            <a:prstGeom prst="roundRect">
              <a:avLst>
                <a:gd name="adj" fmla="val 3078"/>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2. </a:t>
              </a:r>
              <a:r>
                <a:rPr lang="ko-KR" altLang="en-US" sz="900" b="1" noProof="1" smtClean="0">
                  <a:solidFill>
                    <a:srgbClr val="5F5F5F"/>
                  </a:solidFill>
                  <a:latin typeface="Segoe UI" panose="020B0502040204020203" pitchFamily="34" charset="0"/>
                  <a:cs typeface="Segoe UI" panose="020B0502040204020203" pitchFamily="34" charset="0"/>
                </a:rPr>
                <a:t>네비게이션 버튼</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191" name="Arrow" descr="&lt;SmartSettings&gt;&lt;SmartResize anchorLeft=&quot;None&quot; anchorTop=&quot;Absolute&quot; anchorRight=&quot;None&quot; anchorBottom=&quot;None&quot; /&gt;&lt;/SmartSettings&gt;"/>
            <p:cNvSpPr/>
            <p:nvPr>
              <p:custDataLst>
                <p:tags r:id="rId25"/>
              </p:custDataLst>
            </p:nvPr>
          </p:nvSpPr>
          <p:spPr>
            <a:xfrm>
              <a:off x="6722626" y="1688792"/>
              <a:ext cx="204307" cy="263553"/>
            </a:xfrm>
            <a:prstGeom prst="triangl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92" name="Gap" descr="&lt;SmartSettings&gt;&lt;SmartResize anchorLeft=&quot;None&quot; anchorTop=&quot;Absolute&quot; anchorRight=&quot;None&quot; anchorBottom=&quot;None&quot; /&gt;&lt;/SmartSettings&gt;"/>
            <p:cNvCxnSpPr/>
            <p:nvPr>
              <p:custDataLst>
                <p:tags r:id="rId26"/>
              </p:custDataLst>
            </p:nvPr>
          </p:nvCxnSpPr>
          <p:spPr>
            <a:xfrm rot="10800000">
              <a:off x="6730207" y="1948645"/>
              <a:ext cx="189142" cy="3700"/>
            </a:xfrm>
            <a:prstGeom prst="line">
              <a:avLst/>
            </a:prstGeom>
            <a:grpFill/>
            <a:ln w="63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09" name="Popover" descr="&lt;SmartSettings&gt;&lt;SmartResize enabled=&quot;True&quot; minWidth=&quot;25&quot; minHeight=&quot;15&quot; /&gt;&lt;/SmartSettings&gt;"/>
          <p:cNvGrpSpPr/>
          <p:nvPr>
            <p:custDataLst>
              <p:tags r:id="rId9"/>
            </p:custDataLst>
          </p:nvPr>
        </p:nvGrpSpPr>
        <p:grpSpPr>
          <a:xfrm>
            <a:off x="3755513" y="3284984"/>
            <a:ext cx="1436488" cy="409838"/>
            <a:chOff x="661254" y="1801905"/>
            <a:chExt cx="1436488" cy="1011269"/>
          </a:xfrm>
          <a:solidFill>
            <a:srgbClr val="FFFFFF"/>
          </a:solidFill>
        </p:grpSpPr>
        <p:sp>
          <p:nvSpPr>
            <p:cNvPr id="210" name="Box" descr="&lt;SmartSettings&gt;&lt;SmartResize anchorLeft=&quot;Absolute&quot; anchorTop=&quot;Absolute&quot; anchorRight=&quot;Absolute&quot; anchorBottom=&quot;Absolute&quot; /&gt;&lt;/SmartSettings&gt;"/>
            <p:cNvSpPr/>
            <p:nvPr>
              <p:custDataLst>
                <p:tags r:id="rId21"/>
              </p:custDataLst>
            </p:nvPr>
          </p:nvSpPr>
          <p:spPr>
            <a:xfrm>
              <a:off x="661254" y="1801905"/>
              <a:ext cx="1436488" cy="732167"/>
            </a:xfrm>
            <a:prstGeom prst="roundRect">
              <a:avLst>
                <a:gd name="adj" fmla="val 3078"/>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5. CTA </a:t>
              </a:r>
              <a:r>
                <a:rPr lang="ko-KR" altLang="en-US" sz="900" b="1" noProof="1" smtClean="0">
                  <a:solidFill>
                    <a:srgbClr val="5F5F5F"/>
                  </a:solidFill>
                  <a:latin typeface="Segoe UI" panose="020B0502040204020203" pitchFamily="34" charset="0"/>
                  <a:cs typeface="Segoe UI" panose="020B0502040204020203" pitchFamily="34" charset="0"/>
                </a:rPr>
                <a:t>버튼</a:t>
              </a:r>
              <a:endParaRPr lang="en-US" sz="900" noProof="1" smtClean="0">
                <a:solidFill>
                  <a:srgbClr val="5F5F5F"/>
                </a:solidFill>
                <a:latin typeface="Segoe UI" panose="020B0502040204020203" pitchFamily="34" charset="0"/>
                <a:cs typeface="Segoe UI" panose="020B0502040204020203" pitchFamily="34" charset="0"/>
              </a:endParaRPr>
            </a:p>
          </p:txBody>
        </p:sp>
        <p:sp>
          <p:nvSpPr>
            <p:cNvPr id="211" name="Arrow" descr="&lt;SmartSettings&gt;&lt;SmartResize anchorLeft=&quot;None&quot; anchorTop=&quot;None&quot; anchorRight=&quot;None&quot; anchorBottom=&quot;Absolute&quot; /&gt;&lt;/SmartSettings&gt;"/>
            <p:cNvSpPr/>
            <p:nvPr>
              <p:custDataLst>
                <p:tags r:id="rId22"/>
              </p:custDataLst>
            </p:nvPr>
          </p:nvSpPr>
          <p:spPr>
            <a:xfrm rot="10800000">
              <a:off x="1280039" y="2534072"/>
              <a:ext cx="198915" cy="279102"/>
            </a:xfrm>
            <a:prstGeom prst="triangl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212" name="Gap" descr="&lt;SmartSettings&gt;&lt;SmartResize anchorLeft=&quot;None&quot; anchorTop=&quot;None&quot; anchorRight=&quot;None&quot; anchorBottom=&quot;Absolute&quot; /&gt;&lt;/SmartSettings&gt;"/>
            <p:cNvCxnSpPr/>
            <p:nvPr>
              <p:custDataLst>
                <p:tags r:id="rId23"/>
              </p:custDataLst>
            </p:nvPr>
          </p:nvCxnSpPr>
          <p:spPr>
            <a:xfrm>
              <a:off x="1287423" y="2534072"/>
              <a:ext cx="184150" cy="0"/>
            </a:xfrm>
            <a:prstGeom prst="line">
              <a:avLst/>
            </a:prstGeom>
            <a:grpFill/>
            <a:ln w="63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13" name="Popover" descr="&lt;SmartSettings&gt;&lt;SmartResize enabled=&quot;True&quot; minWidth=&quot;25&quot; minHeight=&quot;15&quot; /&gt;&lt;/SmartSettings&gt;"/>
          <p:cNvGrpSpPr/>
          <p:nvPr>
            <p:custDataLst>
              <p:tags r:id="rId10"/>
            </p:custDataLst>
          </p:nvPr>
        </p:nvGrpSpPr>
        <p:grpSpPr>
          <a:xfrm>
            <a:off x="7683241" y="689248"/>
            <a:ext cx="1015830" cy="379682"/>
            <a:chOff x="661254" y="1801905"/>
            <a:chExt cx="1436488" cy="1011269"/>
          </a:xfrm>
          <a:solidFill>
            <a:srgbClr val="FFFFFF"/>
          </a:solidFill>
        </p:grpSpPr>
        <p:sp>
          <p:nvSpPr>
            <p:cNvPr id="214" name="Box" descr="&lt;SmartSettings&gt;&lt;SmartResize anchorLeft=&quot;Absolute&quot; anchorTop=&quot;Absolute&quot; anchorRight=&quot;Absolute&quot; anchorBottom=&quot;Absolute&quot; /&gt;&lt;/SmartSettings&gt;"/>
            <p:cNvSpPr/>
            <p:nvPr>
              <p:custDataLst>
                <p:tags r:id="rId18"/>
              </p:custDataLst>
            </p:nvPr>
          </p:nvSpPr>
          <p:spPr>
            <a:xfrm>
              <a:off x="661254" y="1801905"/>
              <a:ext cx="1436488" cy="709999"/>
            </a:xfrm>
            <a:prstGeom prst="roundRect">
              <a:avLst>
                <a:gd name="adj" fmla="val 3078"/>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4. </a:t>
              </a:r>
              <a:r>
                <a:rPr lang="ko-KR" altLang="en-US" sz="900" b="1" noProof="1" smtClean="0">
                  <a:solidFill>
                    <a:srgbClr val="5F5F5F"/>
                  </a:solidFill>
                  <a:latin typeface="Segoe UI" panose="020B0502040204020203" pitchFamily="34" charset="0"/>
                  <a:cs typeface="Segoe UI" panose="020B0502040204020203" pitchFamily="34" charset="0"/>
                </a:rPr>
                <a:t>햄버거 버튼</a:t>
              </a:r>
              <a:endParaRPr lang="en-US" sz="900" noProof="1" smtClean="0">
                <a:solidFill>
                  <a:srgbClr val="5F5F5F"/>
                </a:solidFill>
                <a:latin typeface="Segoe UI" panose="020B0502040204020203" pitchFamily="34" charset="0"/>
                <a:cs typeface="Segoe UI" panose="020B0502040204020203" pitchFamily="34" charset="0"/>
              </a:endParaRPr>
            </a:p>
          </p:txBody>
        </p:sp>
        <p:sp>
          <p:nvSpPr>
            <p:cNvPr id="215" name="Arrow" descr="&lt;SmartSettings&gt;&lt;SmartResize anchorLeft=&quot;None&quot; anchorTop=&quot;None&quot; anchorRight=&quot;None&quot; anchorBottom=&quot;Absolute&quot; /&gt;&lt;/SmartSettings&gt;"/>
            <p:cNvSpPr/>
            <p:nvPr>
              <p:custDataLst>
                <p:tags r:id="rId19"/>
              </p:custDataLst>
            </p:nvPr>
          </p:nvSpPr>
          <p:spPr>
            <a:xfrm rot="10800000">
              <a:off x="1238853" y="2511904"/>
              <a:ext cx="281286" cy="301270"/>
            </a:xfrm>
            <a:prstGeom prst="triangl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216" name="Gap" descr="&lt;SmartSettings&gt;&lt;SmartResize anchorLeft=&quot;None&quot; anchorTop=&quot;None&quot; anchorRight=&quot;None&quot; anchorBottom=&quot;Absolute&quot; /&gt;&lt;/SmartSettings&gt;"/>
            <p:cNvCxnSpPr/>
            <p:nvPr>
              <p:custDataLst>
                <p:tags r:id="rId20"/>
              </p:custDataLst>
            </p:nvPr>
          </p:nvCxnSpPr>
          <p:spPr>
            <a:xfrm>
              <a:off x="1249294" y="2511904"/>
              <a:ext cx="260407" cy="0"/>
            </a:xfrm>
            <a:prstGeom prst="line">
              <a:avLst/>
            </a:prstGeom>
            <a:grpFill/>
            <a:ln w="63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93" name="Popover" descr="&lt;SmartSettings&gt;&lt;SmartResize enabled=&quot;True&quot; minWidth=&quot;15&quot; minHeight=&quot;25&quot; /&gt;&lt;/SmartSettings&gt;"/>
          <p:cNvGrpSpPr/>
          <p:nvPr>
            <p:custDataLst>
              <p:tags r:id="rId11"/>
            </p:custDataLst>
          </p:nvPr>
        </p:nvGrpSpPr>
        <p:grpSpPr>
          <a:xfrm>
            <a:off x="5648355" y="1048953"/>
            <a:ext cx="1115111" cy="437124"/>
            <a:chOff x="4279245" y="1801904"/>
            <a:chExt cx="1549600" cy="898157"/>
          </a:xfrm>
          <a:solidFill>
            <a:srgbClr val="FFFFFF"/>
          </a:solidFill>
        </p:grpSpPr>
        <p:sp>
          <p:nvSpPr>
            <p:cNvPr id="194" name="Box" descr="&lt;SmartSettings&gt;&lt;SmartResize anchorLeft=&quot;Absolute&quot; anchorTop=&quot;Absolute&quot; anchorRight=&quot;Absolute&quot; anchorBottom=&quot;Absolute&quot; /&gt;&lt;/SmartSettings&gt;"/>
            <p:cNvSpPr/>
            <p:nvPr>
              <p:custDataLst>
                <p:tags r:id="rId15"/>
              </p:custDataLst>
            </p:nvPr>
          </p:nvSpPr>
          <p:spPr>
            <a:xfrm>
              <a:off x="4279245" y="1801904"/>
              <a:ext cx="1392416" cy="898157"/>
            </a:xfrm>
            <a:prstGeom prst="roundRect">
              <a:avLst>
                <a:gd name="adj" fmla="val 3078"/>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3. </a:t>
              </a:r>
              <a:r>
                <a:rPr lang="ko-KR" altLang="en-US" sz="900" b="1" noProof="1" smtClean="0">
                  <a:solidFill>
                    <a:srgbClr val="5F5F5F"/>
                  </a:solidFill>
                  <a:latin typeface="Segoe UI" panose="020B0502040204020203" pitchFamily="34" charset="0"/>
                  <a:cs typeface="Segoe UI" panose="020B0502040204020203" pitchFamily="34" charset="0"/>
                </a:rPr>
                <a:t>로그인 버튼</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195" name="Arrow" descr="&lt;SmartSettings&gt;&lt;SmartResize anchorLeft=&quot;None&quot; anchorTop=&quot;None&quot; anchorRight=&quot;Absolute&quot; anchorBottom=&quot;None&quot; /&gt;&lt;/SmartSettings&gt;"/>
            <p:cNvSpPr/>
            <p:nvPr>
              <p:custDataLst>
                <p:tags r:id="rId16"/>
              </p:custDataLst>
            </p:nvPr>
          </p:nvSpPr>
          <p:spPr>
            <a:xfrm rot="5400000">
              <a:off x="5545898" y="2172390"/>
              <a:ext cx="408710" cy="157185"/>
            </a:xfrm>
            <a:prstGeom prst="triangl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96" name="Gap" descr="&lt;SmartSettings&gt;&lt;SmartResize anchorLeft=&quot;None&quot; anchorTop=&quot;None&quot; anchorRight=&quot;Absolute&quot; anchorBottom=&quot;None&quot; /&gt;&lt;/SmartSettings&gt;"/>
            <p:cNvCxnSpPr/>
            <p:nvPr>
              <p:custDataLst>
                <p:tags r:id="rId17"/>
              </p:custDataLst>
            </p:nvPr>
          </p:nvCxnSpPr>
          <p:spPr>
            <a:xfrm rot="16200000">
              <a:off x="5483576" y="2249877"/>
              <a:ext cx="378372" cy="2207"/>
            </a:xfrm>
            <a:prstGeom prst="line">
              <a:avLst/>
            </a:prstGeom>
            <a:grpFill/>
            <a:ln w="6350">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21" name="Button"/>
          <p:cNvSpPr>
            <a:spLocks/>
          </p:cNvSpPr>
          <p:nvPr/>
        </p:nvSpPr>
        <p:spPr bwMode="auto">
          <a:xfrm>
            <a:off x="6442007" y="680807"/>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grpSp>
        <p:nvGrpSpPr>
          <p:cNvPr id="222" name="Scrollbar" descr="&lt;SmartSettings&gt;&lt;SmartResize enabled=&quot;True&quot; minWidth=&quot;7&quot; minHeight=&quot;60&quot; /&gt;&lt;/SmartSettings&gt;"/>
          <p:cNvGrpSpPr/>
          <p:nvPr>
            <p:custDataLst>
              <p:tags r:id="rId12"/>
            </p:custDataLst>
          </p:nvPr>
        </p:nvGrpSpPr>
        <p:grpSpPr>
          <a:xfrm>
            <a:off x="8313757" y="1542930"/>
            <a:ext cx="144018" cy="4406352"/>
            <a:chOff x="5066755" y="1652473"/>
            <a:chExt cx="144018" cy="4406352"/>
          </a:xfrm>
          <a:solidFill>
            <a:srgbClr val="FFFFFF"/>
          </a:solidFill>
        </p:grpSpPr>
        <p:sp>
          <p:nvSpPr>
            <p:cNvPr id="223"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24"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25"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26" name="Chevron" descr="&lt;SmartSettings&gt;&lt;SmartResize anchorLeft=&quot;None&quot; anchorTop=&quot;None&quot; anchorRight=&quot;None&quot; anchorBottom=&quot;Absolute&quot; /&gt;&lt;/SmartSettings&gt;"/>
            <p:cNvSpPr>
              <a:spLocks noChangeAspect="1"/>
            </p:cNvSpPr>
            <p:nvPr>
              <p:custDataLst>
                <p:tags r:id="rId14"/>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17" name="Menu" descr="&lt;SmartSettings&gt;&lt;SmartResize anchorLeft=&quot;None&quot; anchorTop=&quot;Absolute&quot; anchorRight=&quot;Absolute&quot; anchorBottom=&quot;None&quot; /&gt;&lt;/SmartSettings&gt;"/>
          <p:cNvSpPr/>
          <p:nvPr>
            <p:custDataLst>
              <p:tags r:id="rId13"/>
            </p:custDataLst>
          </p:nvPr>
        </p:nvSpPr>
        <p:spPr>
          <a:xfrm>
            <a:off x="7583819" y="1542930"/>
            <a:ext cx="736489" cy="9361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내 프로필</a:t>
            </a:r>
            <a:endParaRPr lang="en-US" sz="850" dirty="0" smtClean="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이용 내역</a:t>
            </a:r>
            <a:endParaRPr lang="en-US" altLang="ko-KR" sz="850" dirty="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로그아</a:t>
            </a:r>
            <a:r>
              <a:rPr lang="ko-KR" altLang="en-US" sz="850" dirty="0">
                <a:solidFill>
                  <a:srgbClr val="000000"/>
                </a:solidFill>
                <a:latin typeface="Segoe UI" panose="020B0502040204020203" pitchFamily="34" charset="0"/>
                <a:cs typeface="Segoe UI" panose="020B0502040204020203" pitchFamily="34" charset="0"/>
              </a:rPr>
              <a:t>웃</a:t>
            </a:r>
            <a:endParaRPr lang="en-US" sz="850" dirty="0" smtClean="0">
              <a:solidFill>
                <a:srgbClr val="000000"/>
              </a:solidFill>
              <a:latin typeface="Segoe UI" panose="020B0502040204020203" pitchFamily="34" charset="0"/>
              <a:cs typeface="Segoe UI" panose="020B0502040204020203" pitchFamily="34" charset="0"/>
            </a:endParaRPr>
          </a:p>
        </p:txBody>
      </p:sp>
      <p:sp>
        <p:nvSpPr>
          <p:cNvPr id="237"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239" name="꺾인 연결선 238"/>
          <p:cNvCxnSpPr>
            <a:stCxn id="237" idx="0"/>
            <a:endCxn id="221" idx="3"/>
          </p:cNvCxnSpPr>
          <p:nvPr/>
        </p:nvCxnSpPr>
        <p:spPr>
          <a:xfrm rot="16200000" flipV="1">
            <a:off x="7002890" y="830226"/>
            <a:ext cx="338255" cy="281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35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홈</a:t>
            </a:r>
            <a:r>
              <a:rPr lang="en-US" altLang="ko-KR" dirty="0" smtClean="0"/>
              <a:t>(</a:t>
            </a:r>
            <a:r>
              <a:rPr lang="ko-KR" altLang="en-US" dirty="0" smtClean="0"/>
              <a:t>로그인</a:t>
            </a:r>
            <a:r>
              <a:rPr lang="en-US" altLang="ko-KR" dirty="0" smtClean="0"/>
              <a:t>)</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smtClean="0"/>
              <a:t>홈 그룹</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2565266944"/>
              </p:ext>
            </p:extLst>
          </p:nvPr>
        </p:nvGraphicFramePr>
        <p:xfrm>
          <a:off x="8687157" y="476675"/>
          <a:ext cx="3383936" cy="2773373"/>
        </p:xfrm>
        <a:graphic>
          <a:graphicData uri="http://schemas.openxmlformats.org/drawingml/2006/table">
            <a:tbl>
              <a:tblPr firstRow="1" bandRow="1">
                <a:tableStyleId>{5C22544A-7EE6-4342-B048-85BDC9FD1C3A}</a:tableStyleId>
              </a:tblPr>
              <a:tblGrid>
                <a:gridCol w="403204">
                  <a:extLst>
                    <a:ext uri="{9D8B030D-6E8A-4147-A177-3AD203B41FA5}">
                      <a16:colId xmlns:a16="http://schemas.microsoft.com/office/drawing/2014/main" xmlns="" val="74772085"/>
                    </a:ext>
                  </a:extLst>
                </a:gridCol>
                <a:gridCol w="2980732">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78718" y="106980"/>
            <a:ext cx="248754" cy="230832"/>
          </a:xfrm>
          <a:prstGeom prst="rect">
            <a:avLst/>
          </a:prstGeom>
          <a:noFill/>
        </p:spPr>
        <p:txBody>
          <a:bodyPr wrap="none" rtlCol="0">
            <a:spAutoFit/>
          </a:bodyPr>
          <a:lstStyle/>
          <a:p>
            <a:fld id="{944918D1-1C8F-48E6-92D4-4089F97E8793}" type="slidenum">
              <a:rPr lang="ko-KR" altLang="en-US" sz="900" smtClean="0">
                <a:solidFill>
                  <a:prstClr val="black"/>
                </a:solidFill>
              </a:rPr>
              <a:pPr/>
              <a:t>3</a:t>
            </a:fld>
            <a:endParaRPr lang="ko-KR" altLang="en-US" sz="900" dirty="0">
              <a:solidFill>
                <a:prstClr val="black"/>
              </a:solidFill>
            </a:endParaRPr>
          </a:p>
        </p:txBody>
      </p:sp>
      <p:sp>
        <p:nvSpPr>
          <p:cNvPr id="141" name="Title Bar" descr="&lt;SmartSettings&gt;&lt;SmartResize anchorLeft=&quot;Absolute&quot; anchorTop=&quot;Absolute&quot; anchorRight=&quot;Absolute&quot; anchorBottom=&quot;None&quot; /&gt;&lt;/SmartSettings&gt;"/>
          <p:cNvSpPr/>
          <p:nvPr>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142" name="Window Body" descr="&lt;SmartSettings&gt;&lt;SmartResize anchorLeft=&quot;Absolute&quot; anchorTop=&quot;Absolute&quot; anchorRight=&quot;Absolute&quot; anchorBottom=&quot;Absolute&quot; /&gt;&lt;/SmartSettings&gt;"/>
          <p:cNvSpPr/>
          <p:nvPr>
            <p:custDataLst>
              <p:tags r:id="rId2"/>
            </p:custDataLst>
          </p:nvPr>
        </p:nvSpPr>
        <p:spPr>
          <a:xfrm>
            <a:off x="125915"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143" name="그룹 142"/>
          <p:cNvGrpSpPr/>
          <p:nvPr/>
        </p:nvGrpSpPr>
        <p:grpSpPr>
          <a:xfrm>
            <a:off x="245691" y="4341547"/>
            <a:ext cx="8068066" cy="2039781"/>
            <a:chOff x="1775618" y="2348880"/>
            <a:chExt cx="8640763" cy="2160240"/>
          </a:xfrm>
        </p:grpSpPr>
        <p:grpSp>
          <p:nvGrpSpPr>
            <p:cNvPr id="167" name="그룹 166"/>
            <p:cNvGrpSpPr/>
            <p:nvPr/>
          </p:nvGrpSpPr>
          <p:grpSpPr>
            <a:xfrm>
              <a:off x="1775618" y="2348880"/>
              <a:ext cx="2805914" cy="2160240"/>
              <a:chOff x="323850" y="4302373"/>
              <a:chExt cx="2805914" cy="2160240"/>
            </a:xfrm>
          </p:grpSpPr>
          <p:sp>
            <p:nvSpPr>
              <p:cNvPr id="180" name="직사각형 17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81" name="Image"/>
              <p:cNvGrpSpPr/>
              <p:nvPr/>
            </p:nvGrpSpPr>
            <p:grpSpPr>
              <a:xfrm>
                <a:off x="1434086" y="4622159"/>
                <a:ext cx="585442" cy="585442"/>
                <a:chOff x="9600101" y="1622168"/>
                <a:chExt cx="1333500" cy="1333500"/>
              </a:xfrm>
            </p:grpSpPr>
            <p:sp>
              <p:nvSpPr>
                <p:cNvPr id="18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8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8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8" name="그룹 167"/>
            <p:cNvGrpSpPr/>
            <p:nvPr/>
          </p:nvGrpSpPr>
          <p:grpSpPr>
            <a:xfrm>
              <a:off x="7610467" y="2348880"/>
              <a:ext cx="2805914" cy="2160240"/>
              <a:chOff x="323850" y="4302373"/>
              <a:chExt cx="2805914" cy="2160240"/>
            </a:xfrm>
          </p:grpSpPr>
          <p:sp>
            <p:nvSpPr>
              <p:cNvPr id="175" name="직사각형 174"/>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6" name="Image"/>
              <p:cNvGrpSpPr/>
              <p:nvPr/>
            </p:nvGrpSpPr>
            <p:grpSpPr>
              <a:xfrm>
                <a:off x="1434086" y="4622159"/>
                <a:ext cx="585442" cy="585442"/>
                <a:chOff x="9600101" y="1622168"/>
                <a:chExt cx="1333500" cy="1333500"/>
              </a:xfrm>
            </p:grpSpPr>
            <p:sp>
              <p:nvSpPr>
                <p:cNvPr id="177"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8"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9"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9" name="그룹 168"/>
            <p:cNvGrpSpPr/>
            <p:nvPr/>
          </p:nvGrpSpPr>
          <p:grpSpPr>
            <a:xfrm>
              <a:off x="4693043" y="2348880"/>
              <a:ext cx="2805914" cy="2160240"/>
              <a:chOff x="323850" y="4302373"/>
              <a:chExt cx="2805914" cy="2160240"/>
            </a:xfrm>
          </p:grpSpPr>
          <p:sp>
            <p:nvSpPr>
              <p:cNvPr id="170" name="직사각형 16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1" name="Image"/>
              <p:cNvGrpSpPr/>
              <p:nvPr/>
            </p:nvGrpSpPr>
            <p:grpSpPr>
              <a:xfrm>
                <a:off x="1434086" y="4622159"/>
                <a:ext cx="585442" cy="585442"/>
                <a:chOff x="9600101" y="1622168"/>
                <a:chExt cx="1333500" cy="1333500"/>
              </a:xfrm>
            </p:grpSpPr>
            <p:sp>
              <p:nvSpPr>
                <p:cNvPr id="17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sp>
        <p:nvSpPr>
          <p:cNvPr id="144" name="Close Button" descr="&lt;SmartSettings&gt;&lt;SmartResize anchorLeft=&quot;None&quot; anchorTop=&quot;Absolute&quot; anchorRight=&quot;Absolute&quot; anchorBottom=&quot;None&quot; /&gt;&lt;/SmartSettings&gt;"/>
          <p:cNvSpPr>
            <a:spLocks noEditPoints="1"/>
          </p:cNvSpPr>
          <p:nvPr>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5" name="Address Box" descr="&lt;SmartSettings&gt;&lt;SmartResize anchorLeft=&quot;Absolute&quot; anchorTop=&quot;Absolute&quot; anchorRight=&quot;Absolute&quot; anchorBottom=&quot;None&quot; /&gt;&lt;/SmartSettings&gt;"/>
          <p:cNvSpPr/>
          <p:nvPr>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smtClean="0">
                <a:solidFill>
                  <a:srgbClr val="5F5F5F"/>
                </a:solidFill>
                <a:latin typeface="Segoe UI" panose="020B0502040204020203" pitchFamily="34" charset="0"/>
                <a:cs typeface="Segoe UI" panose="020B0502040204020203" pitchFamily="34" charset="0"/>
              </a:rPr>
              <a:t>www.example.com</a:t>
            </a:r>
            <a:endParaRPr lang="en-US" sz="900" noProof="1">
              <a:solidFill>
                <a:srgbClr val="5F5F5F"/>
              </a:solidFill>
              <a:latin typeface="Segoe UI" panose="020B0502040204020203" pitchFamily="34" charset="0"/>
              <a:cs typeface="Segoe UI" panose="020B0502040204020203" pitchFamily="34" charset="0"/>
            </a:endParaRPr>
          </a:p>
        </p:txBody>
      </p:sp>
      <p:sp>
        <p:nvSpPr>
          <p:cNvPr id="146" name="Document Icon" descr="&lt;SmartSettings&gt;&lt;SmartResize anchorLeft=&quot;Absolute&quot; anchorTop=&quot;Absolute&quot; anchorRight=&quot;None&quot; anchorBottom=&quot;None&quot; /&gt;&lt;/SmartSettings&gt;"/>
          <p:cNvSpPr>
            <a:spLocks noChangeAspect="1" noEditPoints="1"/>
          </p:cNvSpPr>
          <p:nvPr>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47" name="Navigation Buttons"/>
          <p:cNvGrpSpPr/>
          <p:nvPr/>
        </p:nvGrpSpPr>
        <p:grpSpPr>
          <a:xfrm>
            <a:off x="232300" y="765525"/>
            <a:ext cx="541877" cy="146200"/>
            <a:chOff x="721598" y="1538639"/>
            <a:chExt cx="641351" cy="173038"/>
          </a:xfrm>
        </p:grpSpPr>
        <p:sp>
          <p:nvSpPr>
            <p:cNvPr id="164"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5"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6"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8" name="Button"/>
          <p:cNvSpPr/>
          <p:nvPr/>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49" name="Button"/>
          <p:cNvSpPr/>
          <p:nvPr/>
        </p:nvSpPr>
        <p:spPr>
          <a:xfrm>
            <a:off x="2820681" y="1074633"/>
            <a:ext cx="507735"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템플릿</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0" name="Button"/>
          <p:cNvSpPr/>
          <p:nvPr/>
        </p:nvSpPr>
        <p:spPr>
          <a:xfrm>
            <a:off x="3544725" y="1074632"/>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1" name="Button"/>
          <p:cNvSpPr/>
          <p:nvPr/>
        </p:nvSpPr>
        <p:spPr>
          <a:xfrm>
            <a:off x="7418151" y="1074633"/>
            <a:ext cx="507735"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로그</a:t>
            </a:r>
            <a:r>
              <a:rPr lang="ko-KR" altLang="en-US" sz="1050" dirty="0">
                <a:solidFill>
                  <a:srgbClr val="5F5F5F"/>
                </a:solidFill>
                <a:latin typeface="Segoe UI" panose="020B0502040204020203" pitchFamily="34" charset="0"/>
                <a:cs typeface="Segoe UI" panose="020B0502040204020203" pitchFamily="34" charset="0"/>
              </a:rPr>
              <a:t>인</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2" name="Menu Button" descr="&lt;SmartSettings&gt;&lt;SmartResize anchorLeft=&quot;None&quot; anchorTop=&quot;Absolute&quot; anchorRight=&quot;Absolute&quot; anchorBottom=&quot;None&quot; /&gt;&lt;/SmartSettings&gt;"/>
          <p:cNvSpPr>
            <a:spLocks noChangeAspect="1" noEditPoints="1"/>
          </p:cNvSpPr>
          <p:nvPr>
            <p:custDataLst>
              <p:tags r:id="rId6"/>
            </p:custDataLst>
          </p:nvPr>
        </p:nvSpPr>
        <p:spPr bwMode="auto">
          <a:xfrm>
            <a:off x="8128116"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53" name="Selection Overlay"/>
          <p:cNvSpPr/>
          <p:nvPr/>
        </p:nvSpPr>
        <p:spPr>
          <a:xfrm>
            <a:off x="125917" y="987133"/>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endParaRPr lang="en-US" dirty="0" smtClean="0">
              <a:solidFill>
                <a:srgbClr val="5F5F5F"/>
              </a:solidFill>
              <a:latin typeface="Segoe UI" panose="020B0502040204020203" pitchFamily="34" charset="0"/>
              <a:cs typeface="Segoe UI" panose="020B0502040204020203" pitchFamily="34" charset="0"/>
            </a:endParaRPr>
          </a:p>
        </p:txBody>
      </p:sp>
      <p:grpSp>
        <p:nvGrpSpPr>
          <p:cNvPr id="154" name="그룹 153"/>
          <p:cNvGrpSpPr/>
          <p:nvPr/>
        </p:nvGrpSpPr>
        <p:grpSpPr>
          <a:xfrm>
            <a:off x="125917" y="5949280"/>
            <a:ext cx="8328781" cy="730074"/>
            <a:chOff x="1559496" y="2996952"/>
            <a:chExt cx="9857722" cy="864096"/>
          </a:xfrm>
        </p:grpSpPr>
        <p:sp>
          <p:nvSpPr>
            <p:cNvPr id="162" name="직사각형 161"/>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100" b="1" noProof="1" smtClean="0">
                  <a:solidFill>
                    <a:schemeClr val="bg1"/>
                  </a:solidFill>
                  <a:latin typeface="Segoe UI" panose="020B0502040204020203" pitchFamily="34" charset="0"/>
                  <a:cs typeface="Segoe UI" panose="020B0502040204020203" pitchFamily="34" charset="0"/>
                </a:rPr>
                <a:t>Link1      Link2      Link3      Link4      </a:t>
              </a:r>
              <a:r>
                <a:rPr lang="en-US" altLang="ko-KR" sz="1100" b="1" noProof="1" smtClean="0">
                  <a:solidFill>
                    <a:schemeClr val="bg1"/>
                  </a:solidFill>
                  <a:latin typeface="Segoe UI" panose="020B0502040204020203" pitchFamily="34" charset="0"/>
                  <a:cs typeface="Segoe UI" panose="020B0502040204020203" pitchFamily="34" charset="0"/>
                </a:rPr>
                <a:t>Link5</a:t>
              </a:r>
              <a:endParaRPr lang="en-US" altLang="ko-KR" sz="1100" b="1" noProof="1" smtClean="0">
                <a:solidFill>
                  <a:schemeClr val="bg1"/>
                </a:solidFill>
                <a:latin typeface="Segoe UI" panose="020B0502040204020203" pitchFamily="34" charset="0"/>
                <a:cs typeface="Segoe UI" panose="020B0502040204020203" pitchFamily="34" charset="0"/>
              </a:endParaRPr>
            </a:p>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t>
              </a:r>
              <a:r>
                <a:rPr lang="en-US" altLang="ko-KR" sz="800" noProof="1" smtClean="0">
                  <a:solidFill>
                    <a:schemeClr val="bg1"/>
                  </a:solidFill>
                  <a:latin typeface="Segoe UI" panose="020B0502040204020203" pitchFamily="34" charset="0"/>
                  <a:cs typeface="Segoe UI" panose="020B0502040204020203" pitchFamily="34" charset="0"/>
                </a:rPr>
                <a:t>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163"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155" name="그룹 154"/>
          <p:cNvGrpSpPr/>
          <p:nvPr/>
        </p:nvGrpSpPr>
        <p:grpSpPr>
          <a:xfrm>
            <a:off x="125917" y="1542930"/>
            <a:ext cx="8328781" cy="2676940"/>
            <a:chOff x="1559496" y="1808670"/>
            <a:chExt cx="9073008" cy="2851780"/>
          </a:xfrm>
        </p:grpSpPr>
        <p:sp>
          <p:nvSpPr>
            <p:cNvPr id="156" name="직사각형 155"/>
            <p:cNvSpPr/>
            <p:nvPr/>
          </p:nvSpPr>
          <p:spPr>
            <a:xfrm>
              <a:off x="1559496" y="1808670"/>
              <a:ext cx="9073008" cy="2851779"/>
            </a:xfrm>
            <a:prstGeom prst="rect">
              <a:avLst/>
            </a:prstGeom>
            <a:solidFill>
              <a:schemeClr val="bg1">
                <a:lumMod val="50000"/>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pic>
          <p:nvPicPr>
            <p:cNvPr id="157" name="그림 156"/>
            <p:cNvPicPr>
              <a:picLocks noChangeAspect="1"/>
            </p:cNvPicPr>
            <p:nvPr/>
          </p:nvPicPr>
          <p:blipFill rotWithShape="1">
            <a:blip r:embed="rId8">
              <a:extLst>
                <a:ext uri="{28A0092B-C50C-407E-A947-70E740481C1C}">
                  <a14:useLocalDpi xmlns:a14="http://schemas.microsoft.com/office/drawing/2010/main" val="0"/>
                </a:ext>
              </a:extLst>
            </a:blip>
            <a:srcRect b="13361"/>
            <a:stretch/>
          </p:blipFill>
          <p:spPr>
            <a:xfrm>
              <a:off x="2135560" y="2165710"/>
              <a:ext cx="3312369" cy="2494740"/>
            </a:xfrm>
            <a:prstGeom prst="rect">
              <a:avLst/>
            </a:prstGeom>
          </p:spPr>
        </p:pic>
        <p:sp>
          <p:nvSpPr>
            <p:cNvPr id="158" name="Header"/>
            <p:cNvSpPr txBox="1"/>
            <p:nvPr/>
          </p:nvSpPr>
          <p:spPr>
            <a:xfrm>
              <a:off x="5591944" y="2053571"/>
              <a:ext cx="4248472" cy="443198"/>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en-US" altLang="ko-KR" sz="1200" b="1" noProof="1">
                  <a:solidFill>
                    <a:schemeClr val="tx1">
                      <a:lumMod val="65000"/>
                      <a:lumOff val="35000"/>
                    </a:schemeClr>
                  </a:solidFill>
                  <a:latin typeface="Segoe UI" panose="020B0502040204020203" pitchFamily="34" charset="0"/>
                  <a:cs typeface="Segoe UI" panose="020B0502040204020203" pitchFamily="34" charset="0"/>
                </a:rPr>
                <a:t>Lorem ipsum dolor sit amet, consectetur adipiscing elit. Integer</a:t>
              </a:r>
            </a:p>
          </p:txBody>
        </p:sp>
        <p:sp>
          <p:nvSpPr>
            <p:cNvPr id="159" name="Body Copy"/>
            <p:cNvSpPr txBox="1"/>
            <p:nvPr/>
          </p:nvSpPr>
          <p:spPr>
            <a:xfrm>
              <a:off x="5591944" y="2590548"/>
              <a:ext cx="4464496" cy="1146715"/>
            </a:xfrm>
            <a:prstGeom prst="rect">
              <a:avLst/>
            </a:prstGeom>
            <a:noFill/>
          </p:spPr>
          <p:txBody>
            <a:bodyPr wrap="square" lIns="72000" tIns="36000" rIns="72000" bIns="36000"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p:txBody>
        </p:sp>
        <p:sp>
          <p:nvSpPr>
            <p:cNvPr id="160" name="Label"/>
            <p:cNvSpPr/>
            <p:nvPr/>
          </p:nvSpPr>
          <p:spPr>
            <a:xfrm>
              <a:off x="5594267"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포스터 분석</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61" name="Label"/>
            <p:cNvSpPr/>
            <p:nvPr/>
          </p:nvSpPr>
          <p:spPr>
            <a:xfrm>
              <a:off x="6943553"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템플릿 만들기</a:t>
              </a:r>
              <a:endParaRPr lang="en-US" sz="9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8341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홈</a:t>
            </a:r>
            <a:r>
              <a:rPr lang="en-US" altLang="ko-KR" dirty="0" smtClean="0"/>
              <a:t>(</a:t>
            </a:r>
            <a:r>
              <a:rPr lang="ko-KR" altLang="en-US" dirty="0" smtClean="0"/>
              <a:t>비 로그인</a:t>
            </a:r>
            <a:r>
              <a:rPr lang="en-US" altLang="ko-KR" dirty="0" smtClean="0"/>
              <a:t>)</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r>
              <a:rPr lang="ko-KR" altLang="en-US" dirty="0" smtClean="0"/>
              <a:t>홈 그룹</a:t>
            </a:r>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2565266944"/>
              </p:ext>
            </p:extLst>
          </p:nvPr>
        </p:nvGraphicFramePr>
        <p:xfrm>
          <a:off x="8687157" y="476675"/>
          <a:ext cx="3383936" cy="2773373"/>
        </p:xfrm>
        <a:graphic>
          <a:graphicData uri="http://schemas.openxmlformats.org/drawingml/2006/table">
            <a:tbl>
              <a:tblPr firstRow="1" bandRow="1">
                <a:tableStyleId>{5C22544A-7EE6-4342-B048-85BDC9FD1C3A}</a:tableStyleId>
              </a:tblPr>
              <a:tblGrid>
                <a:gridCol w="403204">
                  <a:extLst>
                    <a:ext uri="{9D8B030D-6E8A-4147-A177-3AD203B41FA5}">
                      <a16:colId xmlns:a16="http://schemas.microsoft.com/office/drawing/2014/main" xmlns="" val="74772085"/>
                    </a:ext>
                  </a:extLst>
                </a:gridCol>
                <a:gridCol w="2980732">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78718" y="106980"/>
            <a:ext cx="248754" cy="230832"/>
          </a:xfrm>
          <a:prstGeom prst="rect">
            <a:avLst/>
          </a:prstGeom>
          <a:noFill/>
        </p:spPr>
        <p:txBody>
          <a:bodyPr wrap="none" rtlCol="0">
            <a:spAutoFit/>
          </a:bodyPr>
          <a:lstStyle/>
          <a:p>
            <a:fld id="{944918D1-1C8F-48E6-92D4-4089F97E8793}" type="slidenum">
              <a:rPr lang="ko-KR" altLang="en-US" sz="900" smtClean="0">
                <a:solidFill>
                  <a:prstClr val="black"/>
                </a:solidFill>
              </a:rPr>
              <a:pPr/>
              <a:t>4</a:t>
            </a:fld>
            <a:endParaRPr lang="ko-KR" altLang="en-US" sz="900" dirty="0">
              <a:solidFill>
                <a:prstClr val="black"/>
              </a:solidFill>
            </a:endParaRPr>
          </a:p>
        </p:txBody>
      </p:sp>
      <p:sp>
        <p:nvSpPr>
          <p:cNvPr id="141" name="Title Bar" descr="&lt;SmartSettings&gt;&lt;SmartResize anchorLeft=&quot;Absolute&quot; anchorTop=&quot;Absolute&quot; anchorRight=&quot;Absolute&quot; anchorBottom=&quot;None&quot; /&gt;&lt;/SmartSettings&gt;"/>
          <p:cNvSpPr/>
          <p:nvPr>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142" name="Window Body" descr="&lt;SmartSettings&gt;&lt;SmartResize anchorLeft=&quot;Absolute&quot; anchorTop=&quot;Absolute&quot; anchorRight=&quot;Absolute&quot; anchorBottom=&quot;Absolute&quot; /&gt;&lt;/SmartSettings&gt;"/>
          <p:cNvSpPr/>
          <p:nvPr>
            <p:custDataLst>
              <p:tags r:id="rId2"/>
            </p:custDataLst>
          </p:nvPr>
        </p:nvSpPr>
        <p:spPr>
          <a:xfrm>
            <a:off x="125915"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143" name="그룹 142"/>
          <p:cNvGrpSpPr/>
          <p:nvPr/>
        </p:nvGrpSpPr>
        <p:grpSpPr>
          <a:xfrm>
            <a:off x="245691" y="4341547"/>
            <a:ext cx="8068066" cy="2039781"/>
            <a:chOff x="1775618" y="2348880"/>
            <a:chExt cx="8640763" cy="2160240"/>
          </a:xfrm>
        </p:grpSpPr>
        <p:grpSp>
          <p:nvGrpSpPr>
            <p:cNvPr id="167" name="그룹 166"/>
            <p:cNvGrpSpPr/>
            <p:nvPr/>
          </p:nvGrpSpPr>
          <p:grpSpPr>
            <a:xfrm>
              <a:off x="1775618" y="2348880"/>
              <a:ext cx="2805914" cy="2160240"/>
              <a:chOff x="323850" y="4302373"/>
              <a:chExt cx="2805914" cy="2160240"/>
            </a:xfrm>
          </p:grpSpPr>
          <p:sp>
            <p:nvSpPr>
              <p:cNvPr id="180" name="직사각형 17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81" name="Image"/>
              <p:cNvGrpSpPr/>
              <p:nvPr/>
            </p:nvGrpSpPr>
            <p:grpSpPr>
              <a:xfrm>
                <a:off x="1434086" y="4622159"/>
                <a:ext cx="585442" cy="585442"/>
                <a:chOff x="9600101" y="1622168"/>
                <a:chExt cx="1333500" cy="1333500"/>
              </a:xfrm>
            </p:grpSpPr>
            <p:sp>
              <p:nvSpPr>
                <p:cNvPr id="18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8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8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8" name="그룹 167"/>
            <p:cNvGrpSpPr/>
            <p:nvPr/>
          </p:nvGrpSpPr>
          <p:grpSpPr>
            <a:xfrm>
              <a:off x="7610467" y="2348880"/>
              <a:ext cx="2805914" cy="2160240"/>
              <a:chOff x="323850" y="4302373"/>
              <a:chExt cx="2805914" cy="2160240"/>
            </a:xfrm>
          </p:grpSpPr>
          <p:sp>
            <p:nvSpPr>
              <p:cNvPr id="175" name="직사각형 174"/>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6" name="Image"/>
              <p:cNvGrpSpPr/>
              <p:nvPr/>
            </p:nvGrpSpPr>
            <p:grpSpPr>
              <a:xfrm>
                <a:off x="1434086" y="4622159"/>
                <a:ext cx="585442" cy="585442"/>
                <a:chOff x="9600101" y="1622168"/>
                <a:chExt cx="1333500" cy="1333500"/>
              </a:xfrm>
            </p:grpSpPr>
            <p:sp>
              <p:nvSpPr>
                <p:cNvPr id="177"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8"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9"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nvGrpSpPr>
            <p:cNvPr id="169" name="그룹 168"/>
            <p:cNvGrpSpPr/>
            <p:nvPr/>
          </p:nvGrpSpPr>
          <p:grpSpPr>
            <a:xfrm>
              <a:off x="4693043" y="2348880"/>
              <a:ext cx="2805914" cy="2160240"/>
              <a:chOff x="323850" y="4302373"/>
              <a:chExt cx="2805914" cy="2160240"/>
            </a:xfrm>
          </p:grpSpPr>
          <p:sp>
            <p:nvSpPr>
              <p:cNvPr id="170" name="직사각형 169"/>
              <p:cNvSpPr/>
              <p:nvPr/>
            </p:nvSpPr>
            <p:spPr>
              <a:xfrm>
                <a:off x="323850" y="4302373"/>
                <a:ext cx="2805914" cy="21602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45720" rIns="91440" bIns="180000" numCol="1" spcCol="0" rtlCol="0" fromWordArt="0" anchor="b"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400" b="1" dirty="0" smtClean="0">
                    <a:solidFill>
                      <a:schemeClr val="bg1"/>
                    </a:solidFill>
                  </a:rPr>
                  <a:t>Input the Title</a:t>
                </a:r>
              </a:p>
              <a:p>
                <a:r>
                  <a:rPr lang="en-US" altLang="ko-KR" sz="900" noProof="1">
                    <a:solidFill>
                      <a:schemeClr val="bg1"/>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r>
                  <a:rPr lang="en-US" altLang="ko-KR" sz="900" noProof="1" smtClean="0">
                    <a:solidFill>
                      <a:schemeClr val="bg1"/>
                    </a:solidFill>
                    <a:latin typeface="Segoe UI" panose="020B0502040204020203" pitchFamily="34" charset="0"/>
                    <a:cs typeface="Segoe UI" panose="020B0502040204020203" pitchFamily="34" charset="0"/>
                  </a:rPr>
                  <a:t>.</a:t>
                </a:r>
                <a:endParaRPr lang="en-US" altLang="ko-KR" sz="900" noProof="1">
                  <a:solidFill>
                    <a:schemeClr val="bg1"/>
                  </a:solidFill>
                  <a:latin typeface="Segoe UI" panose="020B0502040204020203" pitchFamily="34" charset="0"/>
                  <a:cs typeface="Segoe UI" panose="020B0502040204020203" pitchFamily="34" charset="0"/>
                </a:endParaRPr>
              </a:p>
            </p:txBody>
          </p:sp>
          <p:grpSp>
            <p:nvGrpSpPr>
              <p:cNvPr id="171" name="Image"/>
              <p:cNvGrpSpPr/>
              <p:nvPr/>
            </p:nvGrpSpPr>
            <p:grpSpPr>
              <a:xfrm>
                <a:off x="1434086" y="4622159"/>
                <a:ext cx="585442" cy="585442"/>
                <a:chOff x="9600101" y="1622168"/>
                <a:chExt cx="1333500" cy="1333500"/>
              </a:xfrm>
            </p:grpSpPr>
            <p:sp>
              <p:nvSpPr>
                <p:cNvPr id="172" name="Border"/>
                <p:cNvSpPr>
                  <a:spLocks noChangeAspect="1"/>
                </p:cNvSpPr>
                <p:nvPr/>
              </p:nvSpPr>
              <p:spPr>
                <a:xfrm>
                  <a:off x="9600101" y="1622168"/>
                  <a:ext cx="1333500" cy="1333500"/>
                </a:xfrm>
                <a:prstGeom prst="ellipse">
                  <a:avLst/>
                </a:prstGeom>
                <a:solidFill>
                  <a:schemeClr val="bg1">
                    <a:lumMod val="6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173" name="Line"/>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4" name="Line"/>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grpSp>
      <p:sp>
        <p:nvSpPr>
          <p:cNvPr id="144" name="Close Button" descr="&lt;SmartSettings&gt;&lt;SmartResize anchorLeft=&quot;None&quot; anchorTop=&quot;Absolute&quot; anchorRight=&quot;Absolute&quot; anchorBottom=&quot;None&quot; /&gt;&lt;/SmartSettings&gt;"/>
          <p:cNvSpPr>
            <a:spLocks noEditPoints="1"/>
          </p:cNvSpPr>
          <p:nvPr>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5" name="Address Box" descr="&lt;SmartSettings&gt;&lt;SmartResize anchorLeft=&quot;Absolute&quot; anchorTop=&quot;Absolute&quot; anchorRight=&quot;Absolute&quot; anchorBottom=&quot;None&quot; /&gt;&lt;/SmartSettings&gt;"/>
          <p:cNvSpPr/>
          <p:nvPr>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smtClean="0">
                <a:solidFill>
                  <a:srgbClr val="5F5F5F"/>
                </a:solidFill>
                <a:latin typeface="Segoe UI" panose="020B0502040204020203" pitchFamily="34" charset="0"/>
                <a:cs typeface="Segoe UI" panose="020B0502040204020203" pitchFamily="34" charset="0"/>
              </a:rPr>
              <a:t>www.example.com</a:t>
            </a:r>
            <a:endParaRPr lang="en-US" sz="900" noProof="1">
              <a:solidFill>
                <a:srgbClr val="5F5F5F"/>
              </a:solidFill>
              <a:latin typeface="Segoe UI" panose="020B0502040204020203" pitchFamily="34" charset="0"/>
              <a:cs typeface="Segoe UI" panose="020B0502040204020203" pitchFamily="34" charset="0"/>
            </a:endParaRPr>
          </a:p>
        </p:txBody>
      </p:sp>
      <p:sp>
        <p:nvSpPr>
          <p:cNvPr id="146" name="Document Icon" descr="&lt;SmartSettings&gt;&lt;SmartResize anchorLeft=&quot;Absolute&quot; anchorTop=&quot;Absolute&quot; anchorRight=&quot;None&quot; anchorBottom=&quot;None&quot; /&gt;&lt;/SmartSettings&gt;"/>
          <p:cNvSpPr>
            <a:spLocks noChangeAspect="1" noEditPoints="1"/>
          </p:cNvSpPr>
          <p:nvPr>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47" name="Navigation Buttons"/>
          <p:cNvGrpSpPr/>
          <p:nvPr/>
        </p:nvGrpSpPr>
        <p:grpSpPr>
          <a:xfrm>
            <a:off x="232300" y="765525"/>
            <a:ext cx="541877" cy="146200"/>
            <a:chOff x="721598" y="1538639"/>
            <a:chExt cx="641351" cy="173038"/>
          </a:xfrm>
        </p:grpSpPr>
        <p:sp>
          <p:nvSpPr>
            <p:cNvPr id="164"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5"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66"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8" name="Button"/>
          <p:cNvSpPr/>
          <p:nvPr/>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49" name="Button"/>
          <p:cNvSpPr/>
          <p:nvPr/>
        </p:nvSpPr>
        <p:spPr>
          <a:xfrm>
            <a:off x="2820681" y="1074633"/>
            <a:ext cx="507735"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템플릿</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0" name="Button"/>
          <p:cNvSpPr/>
          <p:nvPr/>
        </p:nvSpPr>
        <p:spPr>
          <a:xfrm>
            <a:off x="3544725" y="1074632"/>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1" name="Button"/>
          <p:cNvSpPr/>
          <p:nvPr/>
        </p:nvSpPr>
        <p:spPr>
          <a:xfrm>
            <a:off x="7418151" y="1074633"/>
            <a:ext cx="507735"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로그</a:t>
            </a:r>
            <a:r>
              <a:rPr lang="ko-KR" altLang="en-US" sz="1050" dirty="0">
                <a:solidFill>
                  <a:srgbClr val="5F5F5F"/>
                </a:solidFill>
                <a:latin typeface="Segoe UI" panose="020B0502040204020203" pitchFamily="34" charset="0"/>
                <a:cs typeface="Segoe UI" panose="020B0502040204020203" pitchFamily="34" charset="0"/>
              </a:rPr>
              <a:t>인</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2" name="Menu Button" descr="&lt;SmartSettings&gt;&lt;SmartResize anchorLeft=&quot;None&quot; anchorTop=&quot;Absolute&quot; anchorRight=&quot;Absolute&quot; anchorBottom=&quot;None&quot; /&gt;&lt;/SmartSettings&gt;"/>
          <p:cNvSpPr>
            <a:spLocks noChangeAspect="1" noEditPoints="1"/>
          </p:cNvSpPr>
          <p:nvPr>
            <p:custDataLst>
              <p:tags r:id="rId6"/>
            </p:custDataLst>
          </p:nvPr>
        </p:nvSpPr>
        <p:spPr bwMode="auto">
          <a:xfrm>
            <a:off x="8128116"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53" name="Selection Overlay"/>
          <p:cNvSpPr/>
          <p:nvPr/>
        </p:nvSpPr>
        <p:spPr>
          <a:xfrm>
            <a:off x="125917" y="987133"/>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endParaRPr lang="en-US" dirty="0" smtClean="0">
              <a:solidFill>
                <a:srgbClr val="5F5F5F"/>
              </a:solidFill>
              <a:latin typeface="Segoe UI" panose="020B0502040204020203" pitchFamily="34" charset="0"/>
              <a:cs typeface="Segoe UI" panose="020B0502040204020203" pitchFamily="34" charset="0"/>
            </a:endParaRPr>
          </a:p>
        </p:txBody>
      </p:sp>
      <p:grpSp>
        <p:nvGrpSpPr>
          <p:cNvPr id="154" name="그룹 153"/>
          <p:cNvGrpSpPr/>
          <p:nvPr/>
        </p:nvGrpSpPr>
        <p:grpSpPr>
          <a:xfrm>
            <a:off x="125917" y="5949280"/>
            <a:ext cx="8328781" cy="730074"/>
            <a:chOff x="1559496" y="2996952"/>
            <a:chExt cx="9857722" cy="864096"/>
          </a:xfrm>
        </p:grpSpPr>
        <p:sp>
          <p:nvSpPr>
            <p:cNvPr id="162" name="직사각형 161"/>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spcAft>
                  <a:spcPts val="600"/>
                </a:spcAft>
              </a:pPr>
              <a:r>
                <a:rPr lang="en-US" altLang="ko-KR" sz="1100" b="1" noProof="1" smtClean="0">
                  <a:solidFill>
                    <a:schemeClr val="bg1"/>
                  </a:solidFill>
                  <a:latin typeface="Segoe UI" panose="020B0502040204020203" pitchFamily="34" charset="0"/>
                  <a:cs typeface="Segoe UI" panose="020B0502040204020203" pitchFamily="34" charset="0"/>
                </a:rPr>
                <a:t>Link1      Link2      Link3      Link4      </a:t>
              </a:r>
              <a:r>
                <a:rPr lang="en-US" altLang="ko-KR" sz="1100" b="1" noProof="1" smtClean="0">
                  <a:solidFill>
                    <a:schemeClr val="bg1"/>
                  </a:solidFill>
                  <a:latin typeface="Segoe UI" panose="020B0502040204020203" pitchFamily="34" charset="0"/>
                  <a:cs typeface="Segoe UI" panose="020B0502040204020203" pitchFamily="34" charset="0"/>
                </a:rPr>
                <a:t>Link5</a:t>
              </a:r>
              <a:endParaRPr lang="en-US" altLang="ko-KR" sz="1100" b="1" noProof="1" smtClean="0">
                <a:solidFill>
                  <a:schemeClr val="bg1"/>
                </a:solidFill>
                <a:latin typeface="Segoe UI" panose="020B0502040204020203" pitchFamily="34" charset="0"/>
                <a:cs typeface="Segoe UI" panose="020B0502040204020203" pitchFamily="34" charset="0"/>
              </a:endParaRPr>
            </a:p>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t>
              </a:r>
              <a:r>
                <a:rPr lang="en-US" altLang="ko-KR" sz="800" noProof="1" smtClean="0">
                  <a:solidFill>
                    <a:schemeClr val="bg1"/>
                  </a:solidFill>
                  <a:latin typeface="Segoe UI" panose="020B0502040204020203" pitchFamily="34" charset="0"/>
                  <a:cs typeface="Segoe UI" panose="020B0502040204020203" pitchFamily="34" charset="0"/>
                </a:rPr>
                <a:t>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163"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155" name="그룹 154"/>
          <p:cNvGrpSpPr/>
          <p:nvPr/>
        </p:nvGrpSpPr>
        <p:grpSpPr>
          <a:xfrm>
            <a:off x="125917" y="1542930"/>
            <a:ext cx="8328781" cy="2676940"/>
            <a:chOff x="1559496" y="1808670"/>
            <a:chExt cx="9073008" cy="2851780"/>
          </a:xfrm>
        </p:grpSpPr>
        <p:sp>
          <p:nvSpPr>
            <p:cNvPr id="156" name="직사각형 155"/>
            <p:cNvSpPr/>
            <p:nvPr/>
          </p:nvSpPr>
          <p:spPr>
            <a:xfrm>
              <a:off x="1559496" y="1808670"/>
              <a:ext cx="9073008" cy="2851779"/>
            </a:xfrm>
            <a:prstGeom prst="rect">
              <a:avLst/>
            </a:prstGeom>
            <a:solidFill>
              <a:schemeClr val="bg1">
                <a:lumMod val="50000"/>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pic>
          <p:nvPicPr>
            <p:cNvPr id="157" name="그림 156"/>
            <p:cNvPicPr>
              <a:picLocks noChangeAspect="1"/>
            </p:cNvPicPr>
            <p:nvPr/>
          </p:nvPicPr>
          <p:blipFill rotWithShape="1">
            <a:blip r:embed="rId8">
              <a:extLst>
                <a:ext uri="{28A0092B-C50C-407E-A947-70E740481C1C}">
                  <a14:useLocalDpi xmlns:a14="http://schemas.microsoft.com/office/drawing/2010/main" val="0"/>
                </a:ext>
              </a:extLst>
            </a:blip>
            <a:srcRect b="13361"/>
            <a:stretch/>
          </p:blipFill>
          <p:spPr>
            <a:xfrm>
              <a:off x="2135560" y="2165710"/>
              <a:ext cx="3312369" cy="2494740"/>
            </a:xfrm>
            <a:prstGeom prst="rect">
              <a:avLst/>
            </a:prstGeom>
          </p:spPr>
        </p:pic>
        <p:sp>
          <p:nvSpPr>
            <p:cNvPr id="158" name="Header"/>
            <p:cNvSpPr txBox="1"/>
            <p:nvPr/>
          </p:nvSpPr>
          <p:spPr>
            <a:xfrm>
              <a:off x="5591944" y="2053571"/>
              <a:ext cx="4248472" cy="443198"/>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en-US" altLang="ko-KR" sz="1200" b="1" noProof="1">
                  <a:solidFill>
                    <a:schemeClr val="tx1">
                      <a:lumMod val="65000"/>
                      <a:lumOff val="35000"/>
                    </a:schemeClr>
                  </a:solidFill>
                  <a:latin typeface="Segoe UI" panose="020B0502040204020203" pitchFamily="34" charset="0"/>
                  <a:cs typeface="Segoe UI" panose="020B0502040204020203" pitchFamily="34" charset="0"/>
                </a:rPr>
                <a:t>Lorem ipsum dolor sit amet, consectetur adipiscing elit. Integer</a:t>
              </a:r>
            </a:p>
          </p:txBody>
        </p:sp>
        <p:sp>
          <p:nvSpPr>
            <p:cNvPr id="159" name="Body Copy"/>
            <p:cNvSpPr txBox="1"/>
            <p:nvPr/>
          </p:nvSpPr>
          <p:spPr>
            <a:xfrm>
              <a:off x="5591944" y="2590548"/>
              <a:ext cx="4464496" cy="1146715"/>
            </a:xfrm>
            <a:prstGeom prst="rect">
              <a:avLst/>
            </a:prstGeom>
            <a:noFill/>
          </p:spPr>
          <p:txBody>
            <a:bodyPr wrap="square" lIns="72000" tIns="36000" rIns="72000" bIns="36000"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p:txBody>
        </p:sp>
        <p:sp>
          <p:nvSpPr>
            <p:cNvPr id="160" name="Label"/>
            <p:cNvSpPr/>
            <p:nvPr/>
          </p:nvSpPr>
          <p:spPr>
            <a:xfrm>
              <a:off x="5594267"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포스터 분석</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61" name="Label"/>
            <p:cNvSpPr/>
            <p:nvPr/>
          </p:nvSpPr>
          <p:spPr>
            <a:xfrm>
              <a:off x="6943553"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템플릿 만들기</a:t>
              </a:r>
              <a:endParaRPr lang="en-US" sz="9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83419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0.xml><?xml version="1.0" encoding="utf-8"?>
<p:tagLst xmlns:a="http://schemas.openxmlformats.org/drawingml/2006/main" xmlns:r="http://schemas.openxmlformats.org/officeDocument/2006/relationships" xmlns:p="http://schemas.openxmlformats.org/presentationml/2006/main">
  <p:tag name="SMARTSETTINGSHASH" val="KtI3F8MHYEq/MZRUgBXuzSze1zu7dAS9wcXRD2t1UMU="/>
</p:tagLst>
</file>

<file path=ppt/tags/tag11.xml><?xml version="1.0" encoding="utf-8"?>
<p:tagLst xmlns:a="http://schemas.openxmlformats.org/drawingml/2006/main" xmlns:r="http://schemas.openxmlformats.org/officeDocument/2006/relationships" xmlns:p="http://schemas.openxmlformats.org/presentationml/2006/main">
  <p:tag name="SMARTSETTINGSHASH" val="yGxJiZugYKevRUIjyLMoJmJCkwxhTay2casSOw7Zc1E="/>
</p:tagLst>
</file>

<file path=ppt/tags/tag12.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1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4.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5.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6.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7.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8.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1.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2.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5.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7.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9.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1.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2.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4.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8.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7.xml><?xml version="1.0" encoding="utf-8"?>
<p:tagLst xmlns:a="http://schemas.openxmlformats.org/drawingml/2006/main" xmlns:r="http://schemas.openxmlformats.org/officeDocument/2006/relationships" xmlns:p="http://schemas.openxmlformats.org/presentationml/2006/main">
  <p:tag name="SMARTSETTINGSHASH" val="KtI3F8MHYEq/MZRUgBXuzSze1zu7dAS9wcXRD2t1UMU="/>
</p:tagLst>
</file>

<file path=ppt/tags/tag8.xml><?xml version="1.0" encoding="utf-8"?>
<p:tagLst xmlns:a="http://schemas.openxmlformats.org/drawingml/2006/main" xmlns:r="http://schemas.openxmlformats.org/officeDocument/2006/relationships" xmlns:p="http://schemas.openxmlformats.org/presentationml/2006/main">
  <p:tag name="SMARTSETTINGSHASH" val="KtI3F8MHYEq/MZRUgBXuzSze1zu7dAS9wcXRD2t1UMU="/>
</p:tagLst>
</file>

<file path=ppt/tags/tag9.xml><?xml version="1.0" encoding="utf-8"?>
<p:tagLst xmlns:a="http://schemas.openxmlformats.org/drawingml/2006/main" xmlns:r="http://schemas.openxmlformats.org/officeDocument/2006/relationships" xmlns:p="http://schemas.openxmlformats.org/presentationml/2006/main">
  <p:tag name="SMARTSETTINGSHASH" val="KtI3F8MHYEq/MZRUgBXuzSze1zu7dAS9wcXRD2t1UMU="/>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785</Words>
  <Application>Microsoft Office PowerPoint</Application>
  <PresentationFormat>사용자 지정</PresentationFormat>
  <Paragraphs>134</Paragraphs>
  <Slides>4</Slides>
  <Notes>0</Notes>
  <HiddenSlides>0</HiddenSlides>
  <MMClips>0</MMClips>
  <ScaleCrop>false</ScaleCrop>
  <HeadingPairs>
    <vt:vector size="4" baseType="variant">
      <vt:variant>
        <vt:lpstr>테마</vt:lpstr>
      </vt:variant>
      <vt:variant>
        <vt:i4>2</vt:i4>
      </vt:variant>
      <vt:variant>
        <vt:lpstr>슬라이드 제목</vt:lpstr>
      </vt:variant>
      <vt:variant>
        <vt:i4>4</vt:i4>
      </vt:variant>
    </vt:vector>
  </HeadingPairs>
  <TitlesOfParts>
    <vt:vector size="6" baseType="lpstr">
      <vt:lpstr>Office 테마</vt:lpstr>
      <vt:lpstr>1_Office 테마</vt:lpstr>
      <vt:lpstr>Project Rodin 스토리보드</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JMCCUBE</dc:creator>
  <cp:lastModifiedBy>user</cp:lastModifiedBy>
  <cp:revision>9</cp:revision>
  <dcterms:created xsi:type="dcterms:W3CDTF">2020-01-11T14:31:12Z</dcterms:created>
  <dcterms:modified xsi:type="dcterms:W3CDTF">2020-01-11T17:49:58Z</dcterms:modified>
</cp:coreProperties>
</file>