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308" r:id="rId3"/>
    <p:sldId id="320" r:id="rId4"/>
    <p:sldId id="309" r:id="rId5"/>
    <p:sldId id="310" r:id="rId6"/>
    <p:sldId id="322" r:id="rId7"/>
    <p:sldId id="327" r:id="rId8"/>
    <p:sldId id="311" r:id="rId9"/>
    <p:sldId id="321" r:id="rId10"/>
    <p:sldId id="325" r:id="rId11"/>
    <p:sldId id="313" r:id="rId12"/>
    <p:sldId id="323" r:id="rId13"/>
    <p:sldId id="326" r:id="rId14"/>
    <p:sldId id="318" r:id="rId15"/>
    <p:sldId id="324" r:id="rId16"/>
    <p:sldId id="260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44148" autoAdjust="0"/>
    <p:restoredTop sz="79630" autoAdjust="0"/>
  </p:normalViewPr>
  <p:slideViewPr>
    <p:cSldViewPr>
      <p:cViewPr>
        <p:scale>
          <a:sx n="58" d="100"/>
          <a:sy n="58" d="100"/>
        </p:scale>
        <p:origin x="-1212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34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9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tx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15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880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latin typeface="+mj-ea"/>
              </a:rPr>
              <a:t>End of Document</a:t>
            </a:r>
            <a:endParaRPr lang="ko-KR" altLang="en-US" sz="45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318" y="6435088"/>
            <a:ext cx="609601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3" r:id="rId4"/>
    <p:sldLayoutId id="2147483664" r:id="rId5"/>
    <p:sldLayoutId id="2147483674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0.110.242.87/login/signup" TargetMode="External"/><Relationship Id="rId2" Type="http://schemas.openxmlformats.org/officeDocument/2006/relationships/hyperlink" Target="http://10.110.242.87/logi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2017</a:t>
            </a:r>
            <a:r>
              <a:rPr lang="ko-KR" altLang="en-US" dirty="0" smtClean="0">
                <a:ea typeface="나눔바른고딕" panose="020B0603020101020101" pitchFamily="50" charset="-127"/>
              </a:rPr>
              <a:t>년 인턴프로그램 개인 과제</a:t>
            </a:r>
            <a:r>
              <a:rPr lang="en-US" altLang="ko-KR" dirty="0" smtClean="0">
                <a:ea typeface="나눔바른고딕" panose="020B0603020101020101" pitchFamily="50" charset="-127"/>
              </a:rPr>
              <a:t/>
            </a:r>
            <a:br>
              <a:rPr lang="en-US" altLang="ko-KR" dirty="0" smtClean="0">
                <a:ea typeface="나눔바른고딕" panose="020B0603020101020101" pitchFamily="50" charset="-127"/>
              </a:rPr>
            </a:br>
            <a:r>
              <a:rPr lang="en-US" altLang="ko-KR" dirty="0" smtClean="0">
                <a:ea typeface="나눔바른고딕" panose="020B0603020101020101" pitchFamily="50" charset="-127"/>
              </a:rPr>
              <a:t>1</a:t>
            </a:r>
            <a:r>
              <a:rPr lang="ko-KR" altLang="en-US" dirty="0" smtClean="0">
                <a:ea typeface="나눔바른고딕" panose="020B0603020101020101" pitchFamily="50" charset="-127"/>
              </a:rPr>
              <a:t>차 발표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김명준 인턴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경영지원개발실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332043" y="2214554"/>
            <a:ext cx="34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BUSINESS PLATFORM Corp.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2.2.2 Login </a:t>
            </a:r>
            <a:r>
              <a:rPr lang="ko-KR" altLang="en-US" dirty="0" smtClean="0"/>
              <a:t>기능 구현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pic>
        <p:nvPicPr>
          <p:cNvPr id="2051" name="Picture 3" descr="C:\Users\Naver.AL00039501\Desktop\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97303"/>
            <a:ext cx="8964488" cy="40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2.2.4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pic>
        <p:nvPicPr>
          <p:cNvPr id="4098" name="Picture 2" descr="C:\Users\Naver.AL00039501\Desktop\페이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29926"/>
            <a:ext cx="8424936" cy="479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6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2.2.4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26876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페이징</a:t>
            </a:r>
            <a:r>
              <a:rPr lang="ko-KR" altLang="en-US" dirty="0" smtClean="0"/>
              <a:t> 기능은 단순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로 해결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검색의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본문도 </a:t>
            </a:r>
            <a:r>
              <a:rPr lang="ko-KR" altLang="en-US" dirty="0" err="1" smtClean="0"/>
              <a:t>검색해야하는</a:t>
            </a:r>
            <a:r>
              <a:rPr lang="ko-KR" altLang="en-US" dirty="0" smtClean="0"/>
              <a:t> 경우도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페이징이라고</a:t>
            </a:r>
            <a:r>
              <a:rPr lang="ko-KR" altLang="en-US" dirty="0" smtClean="0"/>
              <a:t> 보기에는 어려움이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아직은 보류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Picture 2" descr="C:\Users\Naver.AL00039501\Desktop\pa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92" y="2205477"/>
            <a:ext cx="6162040" cy="41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9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2.2.4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34076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페이지 정보를 주면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그려야할</a:t>
            </a:r>
            <a:r>
              <a:rPr lang="ko-KR" altLang="en-US" dirty="0" smtClean="0"/>
              <a:t> 페이지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개수를</a:t>
            </a:r>
            <a:endParaRPr lang="ko-KR" altLang="en-US" dirty="0"/>
          </a:p>
        </p:txBody>
      </p:sp>
      <p:pic>
        <p:nvPicPr>
          <p:cNvPr id="2052" name="Picture 4" descr="C:\Users\Naver.AL00039501\Desktop\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1" y="2132856"/>
            <a:ext cx="9121969" cy="340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3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2.4.1 </a:t>
            </a:r>
            <a:r>
              <a:rPr lang="ko-KR" altLang="en-US" dirty="0" smtClean="0"/>
              <a:t>에디터</a:t>
            </a:r>
            <a:endParaRPr lang="ko-KR" altLang="en-US" dirty="0"/>
          </a:p>
        </p:txBody>
      </p:sp>
      <p:pic>
        <p:nvPicPr>
          <p:cNvPr id="5" name="그림 4" descr="C:\Users\Naver.AL00039501\Desktop\에디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5841647" cy="4065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1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2.4.1 </a:t>
            </a:r>
            <a:r>
              <a:rPr lang="ko-KR" altLang="en-US" dirty="0" smtClean="0"/>
              <a:t>에디터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아직까지는 플러그인만 올려놓은 상태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Iframe</a:t>
            </a:r>
            <a:r>
              <a:rPr lang="ko-KR" altLang="en-US" dirty="0" smtClean="0"/>
              <a:t>에 있는 정보를 가져와서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1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500" dirty="0" smtClean="0">
                <a:latin typeface="+mj-ea"/>
                <a:ea typeface="+mj-ea"/>
              </a:rPr>
              <a:t>End of Document</a:t>
            </a:r>
            <a:endParaRPr lang="ko-KR" altLang="en-US" sz="4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75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HelloWorld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프로젝트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1600" b="1" dirty="0"/>
              <a:t> </a:t>
            </a:r>
            <a:r>
              <a:rPr lang="en-US" altLang="ko-KR" sz="1600" b="1" dirty="0" smtClean="0"/>
              <a:t>1.1</a:t>
            </a:r>
            <a:r>
              <a:rPr lang="ko-KR" altLang="en-US" sz="1600" b="1" dirty="0" smtClean="0"/>
              <a:t>프로젝트 설명</a:t>
            </a:r>
            <a:endParaRPr lang="en-US" altLang="ko-KR" sz="1100" dirty="0" smtClean="0"/>
          </a:p>
          <a:p>
            <a:pPr lvl="2">
              <a:buFont typeface="+mj-ea"/>
              <a:buAutoNum type="circleNumDbPlain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네이버의</a:t>
            </a:r>
            <a:r>
              <a:rPr lang="ko-KR" altLang="en-US" sz="1400" dirty="0" smtClean="0"/>
              <a:t> 리소스를 사용하여 게시판을 구축</a:t>
            </a:r>
            <a:r>
              <a:rPr lang="en-US" altLang="ko-KR" sz="1400" dirty="0" smtClean="0"/>
              <a:t>.</a:t>
            </a:r>
          </a:p>
          <a:p>
            <a:pPr lvl="2">
              <a:buFont typeface="+mj-ea"/>
              <a:buAutoNum type="circleNumDbPlain"/>
            </a:pPr>
            <a:r>
              <a:rPr lang="en-US" altLang="ko-KR" sz="1400" dirty="0" smtClean="0"/>
              <a:t>Connect</a:t>
            </a:r>
            <a:r>
              <a:rPr lang="ko-KR" altLang="en-US" sz="1400" dirty="0" smtClean="0"/>
              <a:t>의 권한이 적어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를 볼 수 없기 때문에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카페의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를 사용</a:t>
            </a:r>
            <a:r>
              <a:rPr lang="en-US" altLang="ko-KR" sz="1400" dirty="0" smtClean="0"/>
              <a:t>.</a:t>
            </a:r>
          </a:p>
          <a:p>
            <a:pPr lvl="2">
              <a:buFont typeface="+mj-ea"/>
              <a:buAutoNum type="circleNumDbPlain"/>
            </a:pPr>
            <a:r>
              <a:rPr lang="ko-KR" altLang="en-US" sz="1400" dirty="0" smtClean="0"/>
              <a:t>오픈 소스를 통한 개발보다는 직접 구현을 통해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핵심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파악</a:t>
            </a:r>
            <a:endParaRPr lang="en-US" altLang="ko-KR" sz="1400" dirty="0" smtClean="0"/>
          </a:p>
          <a:p>
            <a:pPr lvl="2">
              <a:buFont typeface="+mj-ea"/>
              <a:buAutoNum type="circleNumDbPlain"/>
            </a:pPr>
            <a:r>
              <a:rPr lang="ko-KR" altLang="en-US" sz="1400" dirty="0" smtClean="0"/>
              <a:t>코드의 품질을 높이려고 노력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1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진행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027631"/>
              </p:ext>
            </p:extLst>
          </p:nvPr>
        </p:nvGraphicFramePr>
        <p:xfrm>
          <a:off x="612775" y="1233489"/>
          <a:ext cx="7918450" cy="3932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017"/>
                <a:gridCol w="5831433"/>
              </a:tblGrid>
              <a:tr h="120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수행 과제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1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(2017.02.15 ~ 2017.02.20)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개발 환경 구축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1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(2017.02.21 ~ 2017.02.24)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CRUD, Login, </a:t>
                      </a:r>
                      <a:r>
                        <a:rPr lang="ko-KR" altLang="ko-KR" sz="1800" strike="sng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업로드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Paging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01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(2017.02.27 ~ 2017.03.03)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게시판 카테고리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Q&amp;A,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답글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기능 추가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progressive web app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56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(2017.03.03 ~ 2017.03.10)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에디터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동영상 연동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 WBS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grpSp>
        <p:nvGrpSpPr>
          <p:cNvPr id="72" name="Group 114"/>
          <p:cNvGrpSpPr/>
          <p:nvPr/>
        </p:nvGrpSpPr>
        <p:grpSpPr>
          <a:xfrm>
            <a:off x="905541" y="1056847"/>
            <a:ext cx="8058948" cy="286229"/>
            <a:chOff x="0" y="0"/>
            <a:chExt cx="8058946" cy="286227"/>
          </a:xfrm>
        </p:grpSpPr>
        <p:sp>
          <p:nvSpPr>
            <p:cNvPr id="73" name="Shape 112"/>
            <p:cNvSpPr/>
            <p:nvPr/>
          </p:nvSpPr>
          <p:spPr>
            <a:xfrm>
              <a:off x="-1" y="0"/>
              <a:ext cx="8058948" cy="286228"/>
            </a:xfrm>
            <a:prstGeom prst="rect">
              <a:avLst/>
            </a:prstGeom>
            <a:noFill/>
            <a:ln w="317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just">
                <a:lnSpc>
                  <a:spcPct val="115000"/>
                </a:lnSpc>
                <a:spcBef>
                  <a:spcPts val="1000"/>
                </a:spcBef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Shape 113"/>
            <p:cNvSpPr/>
            <p:nvPr/>
          </p:nvSpPr>
          <p:spPr>
            <a:xfrm>
              <a:off x="-1" y="30914"/>
              <a:ext cx="8058948" cy="22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just">
                <a:lnSpc>
                  <a:spcPct val="115000"/>
                </a:lnSpc>
                <a:spcBef>
                  <a:spcPts val="1000"/>
                </a:spcBef>
                <a:defRPr sz="1000"/>
              </a:lvl1pPr>
            </a:lstStyle>
            <a:p>
              <a:r>
                <a:t>HelloWorld</a:t>
              </a:r>
            </a:p>
          </p:txBody>
        </p:sp>
      </p:grpSp>
      <p:sp>
        <p:nvSpPr>
          <p:cNvPr id="75" name="Shape 115"/>
          <p:cNvSpPr/>
          <p:nvPr/>
        </p:nvSpPr>
        <p:spPr>
          <a:xfrm>
            <a:off x="179511" y="1083102"/>
            <a:ext cx="72604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Level 0</a:t>
            </a:r>
          </a:p>
        </p:txBody>
      </p:sp>
      <p:sp>
        <p:nvSpPr>
          <p:cNvPr id="76" name="Shape 116"/>
          <p:cNvSpPr/>
          <p:nvPr/>
        </p:nvSpPr>
        <p:spPr>
          <a:xfrm>
            <a:off x="179511" y="2416326"/>
            <a:ext cx="72604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Level 3</a:t>
            </a:r>
          </a:p>
        </p:txBody>
      </p:sp>
      <p:sp>
        <p:nvSpPr>
          <p:cNvPr id="77" name="Shape 117"/>
          <p:cNvSpPr/>
          <p:nvPr/>
        </p:nvSpPr>
        <p:spPr>
          <a:xfrm>
            <a:off x="179511" y="1817659"/>
            <a:ext cx="72604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Level 2</a:t>
            </a:r>
          </a:p>
        </p:txBody>
      </p:sp>
      <p:sp>
        <p:nvSpPr>
          <p:cNvPr id="78" name="Shape 118"/>
          <p:cNvSpPr/>
          <p:nvPr/>
        </p:nvSpPr>
        <p:spPr>
          <a:xfrm>
            <a:off x="179511" y="1440860"/>
            <a:ext cx="72604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Level 1</a:t>
            </a:r>
          </a:p>
        </p:txBody>
      </p:sp>
      <p:grpSp>
        <p:nvGrpSpPr>
          <p:cNvPr id="79" name="Group 121"/>
          <p:cNvGrpSpPr/>
          <p:nvPr/>
        </p:nvGrpSpPr>
        <p:grpSpPr>
          <a:xfrm>
            <a:off x="905541" y="1414633"/>
            <a:ext cx="1960286" cy="286229"/>
            <a:chOff x="0" y="0"/>
            <a:chExt cx="1960284" cy="286227"/>
          </a:xfrm>
        </p:grpSpPr>
        <p:sp>
          <p:nvSpPr>
            <p:cNvPr id="80" name="Shape 119"/>
            <p:cNvSpPr/>
            <p:nvPr/>
          </p:nvSpPr>
          <p:spPr>
            <a:xfrm>
              <a:off x="-1" y="0"/>
              <a:ext cx="1960286" cy="286228"/>
            </a:xfrm>
            <a:prstGeom prst="rect">
              <a:avLst/>
            </a:prstGeom>
            <a:noFill/>
            <a:ln w="3175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81" name="Shape 120"/>
            <p:cNvSpPr/>
            <p:nvPr/>
          </p:nvSpPr>
          <p:spPr>
            <a:xfrm>
              <a:off x="-1" y="40056"/>
              <a:ext cx="1960286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1.1주차 </a:t>
              </a:r>
            </a:p>
          </p:txBody>
        </p:sp>
      </p:grpSp>
      <p:grpSp>
        <p:nvGrpSpPr>
          <p:cNvPr id="82" name="Group 124"/>
          <p:cNvGrpSpPr/>
          <p:nvPr/>
        </p:nvGrpSpPr>
        <p:grpSpPr>
          <a:xfrm>
            <a:off x="2938428" y="1414633"/>
            <a:ext cx="1960285" cy="286229"/>
            <a:chOff x="0" y="0"/>
            <a:chExt cx="1960284" cy="286227"/>
          </a:xfrm>
        </p:grpSpPr>
        <p:sp>
          <p:nvSpPr>
            <p:cNvPr id="83" name="Shape 122"/>
            <p:cNvSpPr/>
            <p:nvPr/>
          </p:nvSpPr>
          <p:spPr>
            <a:xfrm>
              <a:off x="-1" y="0"/>
              <a:ext cx="1960286" cy="286228"/>
            </a:xfrm>
            <a:prstGeom prst="rect">
              <a:avLst/>
            </a:prstGeom>
            <a:noFill/>
            <a:ln w="3175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84" name="Shape 123"/>
            <p:cNvSpPr/>
            <p:nvPr/>
          </p:nvSpPr>
          <p:spPr>
            <a:xfrm>
              <a:off x="-1" y="40056"/>
              <a:ext cx="1960286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2. 2주차</a:t>
              </a:r>
            </a:p>
          </p:txBody>
        </p:sp>
      </p:grpSp>
      <p:grpSp>
        <p:nvGrpSpPr>
          <p:cNvPr id="85" name="Group 127"/>
          <p:cNvGrpSpPr/>
          <p:nvPr/>
        </p:nvGrpSpPr>
        <p:grpSpPr>
          <a:xfrm>
            <a:off x="4971317" y="1414633"/>
            <a:ext cx="1960285" cy="286229"/>
            <a:chOff x="0" y="0"/>
            <a:chExt cx="1960284" cy="286227"/>
          </a:xfrm>
        </p:grpSpPr>
        <p:sp>
          <p:nvSpPr>
            <p:cNvPr id="86" name="Shape 125"/>
            <p:cNvSpPr/>
            <p:nvPr/>
          </p:nvSpPr>
          <p:spPr>
            <a:xfrm>
              <a:off x="-1" y="0"/>
              <a:ext cx="1960286" cy="286228"/>
            </a:xfrm>
            <a:prstGeom prst="rect">
              <a:avLst/>
            </a:prstGeom>
            <a:noFill/>
            <a:ln w="3175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87" name="Shape 126"/>
            <p:cNvSpPr/>
            <p:nvPr/>
          </p:nvSpPr>
          <p:spPr>
            <a:xfrm>
              <a:off x="-1" y="40056"/>
              <a:ext cx="1960286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3. 3주차</a:t>
              </a:r>
            </a:p>
          </p:txBody>
        </p:sp>
      </p:grpSp>
      <p:grpSp>
        <p:nvGrpSpPr>
          <p:cNvPr id="88" name="Group 130"/>
          <p:cNvGrpSpPr/>
          <p:nvPr/>
        </p:nvGrpSpPr>
        <p:grpSpPr>
          <a:xfrm>
            <a:off x="7004204" y="1414633"/>
            <a:ext cx="1960285" cy="286229"/>
            <a:chOff x="0" y="0"/>
            <a:chExt cx="1960284" cy="286227"/>
          </a:xfrm>
        </p:grpSpPr>
        <p:sp>
          <p:nvSpPr>
            <p:cNvPr id="89" name="Shape 128"/>
            <p:cNvSpPr/>
            <p:nvPr/>
          </p:nvSpPr>
          <p:spPr>
            <a:xfrm>
              <a:off x="-1" y="0"/>
              <a:ext cx="1960286" cy="286228"/>
            </a:xfrm>
            <a:prstGeom prst="rect">
              <a:avLst/>
            </a:prstGeom>
            <a:noFill/>
            <a:ln w="3175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90" name="Shape 129"/>
            <p:cNvSpPr/>
            <p:nvPr/>
          </p:nvSpPr>
          <p:spPr>
            <a:xfrm>
              <a:off x="-1" y="40056"/>
              <a:ext cx="1960286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4. 4주차</a:t>
              </a:r>
            </a:p>
          </p:txBody>
        </p:sp>
      </p:grpSp>
      <p:grpSp>
        <p:nvGrpSpPr>
          <p:cNvPr id="91" name="Group 133"/>
          <p:cNvGrpSpPr/>
          <p:nvPr/>
        </p:nvGrpSpPr>
        <p:grpSpPr>
          <a:xfrm>
            <a:off x="1123351" y="1772418"/>
            <a:ext cx="1742476" cy="259973"/>
            <a:chOff x="0" y="0"/>
            <a:chExt cx="1742475" cy="259971"/>
          </a:xfrm>
        </p:grpSpPr>
        <p:sp>
          <p:nvSpPr>
            <p:cNvPr id="92" name="Shape 131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93" name="Shape 132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1.1. 개발 환경 구축</a:t>
              </a:r>
            </a:p>
          </p:txBody>
        </p:sp>
      </p:grpSp>
      <p:grpSp>
        <p:nvGrpSpPr>
          <p:cNvPr id="94" name="Group 136"/>
          <p:cNvGrpSpPr/>
          <p:nvPr/>
        </p:nvGrpSpPr>
        <p:grpSpPr>
          <a:xfrm>
            <a:off x="1123351" y="2988889"/>
            <a:ext cx="1742476" cy="259973"/>
            <a:chOff x="0" y="0"/>
            <a:chExt cx="1742475" cy="259971"/>
          </a:xfrm>
        </p:grpSpPr>
        <p:sp>
          <p:nvSpPr>
            <p:cNvPr id="95" name="Shape 134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96" name="Shape 135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1.2.기획 및 문서화</a:t>
              </a:r>
            </a:p>
          </p:txBody>
        </p:sp>
      </p:grpSp>
      <p:grpSp>
        <p:nvGrpSpPr>
          <p:cNvPr id="97" name="Group 139"/>
          <p:cNvGrpSpPr/>
          <p:nvPr/>
        </p:nvGrpSpPr>
        <p:grpSpPr>
          <a:xfrm>
            <a:off x="3156238" y="1774043"/>
            <a:ext cx="1742476" cy="259973"/>
            <a:chOff x="0" y="0"/>
            <a:chExt cx="1742475" cy="259971"/>
          </a:xfrm>
        </p:grpSpPr>
        <p:sp>
          <p:nvSpPr>
            <p:cNvPr id="98" name="Shape 137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99" name="Shape 138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2.1. Basic 게시판 구축</a:t>
              </a:r>
            </a:p>
          </p:txBody>
        </p:sp>
      </p:grpSp>
      <p:grpSp>
        <p:nvGrpSpPr>
          <p:cNvPr id="100" name="Group 142"/>
          <p:cNvGrpSpPr/>
          <p:nvPr/>
        </p:nvGrpSpPr>
        <p:grpSpPr>
          <a:xfrm>
            <a:off x="3156238" y="2990513"/>
            <a:ext cx="1755176" cy="259973"/>
            <a:chOff x="0" y="0"/>
            <a:chExt cx="1755175" cy="259971"/>
          </a:xfrm>
        </p:grpSpPr>
        <p:sp>
          <p:nvSpPr>
            <p:cNvPr id="101" name="Shape 140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02" name="Shape 141"/>
            <p:cNvSpPr/>
            <p:nvPr/>
          </p:nvSpPr>
          <p:spPr>
            <a:xfrm>
              <a:off x="12699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2.2. Login 기능 구현</a:t>
              </a:r>
            </a:p>
          </p:txBody>
        </p:sp>
      </p:grpSp>
      <p:grpSp>
        <p:nvGrpSpPr>
          <p:cNvPr id="103" name="Group 145"/>
          <p:cNvGrpSpPr/>
          <p:nvPr/>
        </p:nvGrpSpPr>
        <p:grpSpPr>
          <a:xfrm>
            <a:off x="3156237" y="4205358"/>
            <a:ext cx="1742478" cy="259974"/>
            <a:chOff x="-1" y="0"/>
            <a:chExt cx="1742477" cy="259972"/>
          </a:xfrm>
        </p:grpSpPr>
        <p:sp>
          <p:nvSpPr>
            <p:cNvPr id="104" name="Shape 143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05" name="Shape 144"/>
            <p:cNvSpPr/>
            <p:nvPr/>
          </p:nvSpPr>
          <p:spPr>
            <a:xfrm>
              <a:off x="-1" y="32080"/>
              <a:ext cx="1742477" cy="195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rPr dirty="0"/>
                <a:t>2.3</a:t>
              </a:r>
              <a:r>
                <a:rPr strike="sngStrike" dirty="0"/>
                <a:t>. </a:t>
              </a:r>
              <a:r>
                <a:rPr strike="sngStrike" dirty="0" err="1"/>
                <a:t>파일</a:t>
              </a:r>
              <a:r>
                <a:rPr strike="sngStrike" dirty="0"/>
                <a:t> </a:t>
              </a:r>
              <a:r>
                <a:rPr strike="sngStrike" dirty="0" err="1"/>
                <a:t>업로드</a:t>
              </a:r>
              <a:r>
                <a:rPr strike="sngStrike" dirty="0"/>
                <a:t> </a:t>
              </a:r>
              <a:r>
                <a:rPr strike="sngStrike" dirty="0" err="1"/>
                <a:t>기능</a:t>
              </a:r>
              <a:endParaRPr strike="sngStrike" dirty="0"/>
            </a:p>
          </p:txBody>
        </p:sp>
      </p:grpSp>
      <p:grpSp>
        <p:nvGrpSpPr>
          <p:cNvPr id="106" name="Group 148"/>
          <p:cNvGrpSpPr/>
          <p:nvPr/>
        </p:nvGrpSpPr>
        <p:grpSpPr>
          <a:xfrm>
            <a:off x="3156238" y="5423453"/>
            <a:ext cx="1742476" cy="259973"/>
            <a:chOff x="0" y="0"/>
            <a:chExt cx="1742475" cy="259971"/>
          </a:xfrm>
        </p:grpSpPr>
        <p:sp>
          <p:nvSpPr>
            <p:cNvPr id="107" name="Shape 146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08" name="Shape 147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2.4. Paging 기능</a:t>
              </a:r>
            </a:p>
          </p:txBody>
        </p:sp>
      </p:grpSp>
      <p:grpSp>
        <p:nvGrpSpPr>
          <p:cNvPr id="109" name="Group 151"/>
          <p:cNvGrpSpPr/>
          <p:nvPr/>
        </p:nvGrpSpPr>
        <p:grpSpPr>
          <a:xfrm>
            <a:off x="5189125" y="1774043"/>
            <a:ext cx="1742476" cy="259973"/>
            <a:chOff x="0" y="0"/>
            <a:chExt cx="1742475" cy="259971"/>
          </a:xfrm>
        </p:grpSpPr>
        <p:sp>
          <p:nvSpPr>
            <p:cNvPr id="110" name="Shape 149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11" name="Shape 150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3.1. 댓글 기능 추가</a:t>
              </a:r>
            </a:p>
          </p:txBody>
        </p:sp>
      </p:grpSp>
      <p:grpSp>
        <p:nvGrpSpPr>
          <p:cNvPr id="112" name="Group 154"/>
          <p:cNvGrpSpPr/>
          <p:nvPr/>
        </p:nvGrpSpPr>
        <p:grpSpPr>
          <a:xfrm>
            <a:off x="5189125" y="2990513"/>
            <a:ext cx="1742476" cy="259973"/>
            <a:chOff x="0" y="0"/>
            <a:chExt cx="1742475" cy="259971"/>
          </a:xfrm>
        </p:grpSpPr>
        <p:sp>
          <p:nvSpPr>
            <p:cNvPr id="113" name="Shape 152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14" name="Shape 153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3.2. 게시판 카테고리 기능 추가</a:t>
              </a:r>
            </a:p>
          </p:txBody>
        </p:sp>
      </p:grpSp>
      <p:grpSp>
        <p:nvGrpSpPr>
          <p:cNvPr id="115" name="Group 157"/>
          <p:cNvGrpSpPr/>
          <p:nvPr/>
        </p:nvGrpSpPr>
        <p:grpSpPr>
          <a:xfrm>
            <a:off x="5189125" y="4205358"/>
            <a:ext cx="1742476" cy="259973"/>
            <a:chOff x="0" y="0"/>
            <a:chExt cx="1742475" cy="259971"/>
          </a:xfrm>
        </p:grpSpPr>
        <p:sp>
          <p:nvSpPr>
            <p:cNvPr id="116" name="Shape 155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17" name="Shape 156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3.3. Q&amp;A, 답글 기능 추가</a:t>
              </a:r>
            </a:p>
          </p:txBody>
        </p:sp>
      </p:grpSp>
      <p:grpSp>
        <p:nvGrpSpPr>
          <p:cNvPr id="118" name="Group 160"/>
          <p:cNvGrpSpPr/>
          <p:nvPr/>
        </p:nvGrpSpPr>
        <p:grpSpPr>
          <a:xfrm>
            <a:off x="5189125" y="5423453"/>
            <a:ext cx="1742476" cy="259973"/>
            <a:chOff x="0" y="0"/>
            <a:chExt cx="1742475" cy="259971"/>
          </a:xfrm>
        </p:grpSpPr>
        <p:sp>
          <p:nvSpPr>
            <p:cNvPr id="119" name="Shape 158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20" name="Shape 159"/>
            <p:cNvSpPr/>
            <p:nvPr/>
          </p:nvSpPr>
          <p:spPr>
            <a:xfrm>
              <a:off x="-1" y="30485"/>
              <a:ext cx="1742477" cy="199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3.4. Progressive Web App</a:t>
              </a:r>
            </a:p>
          </p:txBody>
        </p:sp>
      </p:grpSp>
      <p:grpSp>
        <p:nvGrpSpPr>
          <p:cNvPr id="121" name="Group 163"/>
          <p:cNvGrpSpPr/>
          <p:nvPr/>
        </p:nvGrpSpPr>
        <p:grpSpPr>
          <a:xfrm>
            <a:off x="7222012" y="1774043"/>
            <a:ext cx="1742476" cy="259973"/>
            <a:chOff x="0" y="0"/>
            <a:chExt cx="1742475" cy="259971"/>
          </a:xfrm>
        </p:grpSpPr>
        <p:sp>
          <p:nvSpPr>
            <p:cNvPr id="122" name="Shape 161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23" name="Shape 162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4.1.에디터</a:t>
              </a:r>
            </a:p>
          </p:txBody>
        </p:sp>
      </p:grpSp>
      <p:grpSp>
        <p:nvGrpSpPr>
          <p:cNvPr id="124" name="Group 166"/>
          <p:cNvGrpSpPr/>
          <p:nvPr/>
        </p:nvGrpSpPr>
        <p:grpSpPr>
          <a:xfrm>
            <a:off x="7222012" y="2990513"/>
            <a:ext cx="1742476" cy="259973"/>
            <a:chOff x="0" y="0"/>
            <a:chExt cx="1742475" cy="259971"/>
          </a:xfrm>
        </p:grpSpPr>
        <p:sp>
          <p:nvSpPr>
            <p:cNvPr id="125" name="Shape 164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26" name="Shape 165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4.2.구글 동영상 연동</a:t>
              </a:r>
            </a:p>
          </p:txBody>
        </p:sp>
      </p:grpSp>
      <p:sp>
        <p:nvSpPr>
          <p:cNvPr id="127" name="Shape 167"/>
          <p:cNvSpPr/>
          <p:nvPr/>
        </p:nvSpPr>
        <p:spPr>
          <a:xfrm rot="16200000" flipH="1">
            <a:off x="986279" y="1765331"/>
            <a:ext cx="201544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8" name="Shape 168"/>
          <p:cNvSpPr/>
          <p:nvPr/>
        </p:nvSpPr>
        <p:spPr>
          <a:xfrm rot="16200000" flipH="1">
            <a:off x="478813" y="2474337"/>
            <a:ext cx="1216472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hape 169"/>
          <p:cNvSpPr/>
          <p:nvPr/>
        </p:nvSpPr>
        <p:spPr>
          <a:xfrm rot="16200000" flipH="1">
            <a:off x="3019163" y="1765331"/>
            <a:ext cx="201544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" name="Shape 170"/>
          <p:cNvSpPr/>
          <p:nvPr/>
        </p:nvSpPr>
        <p:spPr>
          <a:xfrm rot="16200000" flipH="1">
            <a:off x="2511699" y="2474339"/>
            <a:ext cx="1216471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171"/>
          <p:cNvSpPr/>
          <p:nvPr/>
        </p:nvSpPr>
        <p:spPr>
          <a:xfrm rot="16200000" flipH="1">
            <a:off x="2510887" y="3691620"/>
            <a:ext cx="1218096" cy="72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2" name="Shape 172"/>
          <p:cNvSpPr/>
          <p:nvPr/>
        </p:nvSpPr>
        <p:spPr>
          <a:xfrm rot="16200000" flipH="1">
            <a:off x="2512512" y="4908091"/>
            <a:ext cx="1214846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3" name="Shape 173"/>
          <p:cNvSpPr/>
          <p:nvPr/>
        </p:nvSpPr>
        <p:spPr>
          <a:xfrm rot="16200000" flipH="1">
            <a:off x="5052050" y="1765331"/>
            <a:ext cx="201544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4" name="Shape 174"/>
          <p:cNvSpPr/>
          <p:nvPr/>
        </p:nvSpPr>
        <p:spPr>
          <a:xfrm rot="16200000" flipH="1">
            <a:off x="4544586" y="2474339"/>
            <a:ext cx="1216471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5" name="Shape 175"/>
          <p:cNvSpPr/>
          <p:nvPr/>
        </p:nvSpPr>
        <p:spPr>
          <a:xfrm rot="16200000" flipH="1">
            <a:off x="4543773" y="3691620"/>
            <a:ext cx="1218096" cy="72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6" name="Shape 176"/>
          <p:cNvSpPr/>
          <p:nvPr/>
        </p:nvSpPr>
        <p:spPr>
          <a:xfrm rot="16200000" flipH="1">
            <a:off x="4545400" y="4908091"/>
            <a:ext cx="1214846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7" name="Shape 177"/>
          <p:cNvSpPr/>
          <p:nvPr/>
        </p:nvSpPr>
        <p:spPr>
          <a:xfrm rot="16200000" flipH="1">
            <a:off x="7084938" y="1765331"/>
            <a:ext cx="201544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8" name="Shape 178"/>
          <p:cNvSpPr/>
          <p:nvPr/>
        </p:nvSpPr>
        <p:spPr>
          <a:xfrm rot="16200000" flipH="1">
            <a:off x="6577473" y="2474339"/>
            <a:ext cx="1216471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2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2.2.1 Basic </a:t>
            </a:r>
            <a:r>
              <a:rPr lang="ko-KR" altLang="en-US" dirty="0" smtClean="0"/>
              <a:t>게시판 구축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pic>
        <p:nvPicPr>
          <p:cNvPr id="3" name="Picture 2" descr="C:\Users\Naver.AL00039501\Desktop\게시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8672"/>
            <a:ext cx="7776864" cy="588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2.2.1 Basic </a:t>
            </a:r>
            <a:r>
              <a:rPr lang="ko-KR" altLang="en-US" dirty="0" smtClean="0"/>
              <a:t>게시판 구축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68760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네이버</a:t>
            </a:r>
            <a:r>
              <a:rPr lang="ko-KR" altLang="en-US" dirty="0" smtClean="0"/>
              <a:t> 카페의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가져와서 사용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게시판 구현 부분은 메인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카페 정보 등을 가진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게시글에</a:t>
            </a:r>
            <a:r>
              <a:rPr lang="ko-KR" altLang="en-US" dirty="0" smtClean="0"/>
              <a:t> 대한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iframe</a:t>
            </a:r>
            <a:r>
              <a:rPr lang="ko-KR" altLang="en-US" dirty="0" smtClean="0"/>
              <a:t>을 통해서 구현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글쓰기 부분에서 본문 내용의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 텍스트가 아닌 스마트 에디터를 사용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스마트 에디터의 내용을 가져오기는 약간 복잡하고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차주 일감이기 때문에 글쓰기에서 본문의 내용을 가져오지는 않음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6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2.2.1 Basic </a:t>
            </a:r>
            <a:r>
              <a:rPr lang="ko-KR" altLang="en-US" dirty="0" smtClean="0"/>
              <a:t>게시판 구축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6876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Javascript</a:t>
            </a:r>
            <a:r>
              <a:rPr lang="ko-KR" altLang="en-US" dirty="0" smtClean="0"/>
              <a:t>단에서 한글을 잘 넘기지 못함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이부분에</a:t>
            </a:r>
            <a:r>
              <a:rPr lang="ko-KR" altLang="en-US" dirty="0" smtClean="0"/>
              <a:t> 많은 시간을 투자하기는 </a:t>
            </a:r>
            <a:r>
              <a:rPr lang="ko-KR" altLang="en-US" dirty="0" err="1" smtClean="0"/>
              <a:t>힘들거</a:t>
            </a:r>
            <a:r>
              <a:rPr lang="ko-KR" altLang="en-US" dirty="0" smtClean="0"/>
              <a:t> 같아서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URI  </a:t>
            </a:r>
            <a:r>
              <a:rPr lang="ko-KR" altLang="en-US" dirty="0" err="1" smtClean="0"/>
              <a:t>디코딩</a:t>
            </a:r>
            <a:r>
              <a:rPr lang="ko-KR" altLang="en-US" dirty="0" smtClean="0"/>
              <a:t> 서비스를 구현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3074" name="Picture 2" descr="C:\Users\Naver.AL00039501\Desktop\deco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661" y="2060848"/>
            <a:ext cx="9186063" cy="371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3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2.2.2 Login </a:t>
            </a:r>
            <a:r>
              <a:rPr lang="ko-KR" altLang="en-US" dirty="0" smtClean="0"/>
              <a:t>기능 구현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pic>
        <p:nvPicPr>
          <p:cNvPr id="4" name="그림 3" descr="C:\Users\Naver.AL00039501\Desktop\log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688632" cy="358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6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2.2.2 Login </a:t>
            </a:r>
            <a:r>
              <a:rPr lang="ko-KR" altLang="en-US" dirty="0" smtClean="0"/>
              <a:t>기능 구현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3487" y="1340768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10.110.242.87/login</a:t>
            </a:r>
            <a:endParaRPr lang="en-US" altLang="ko-KR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 </a:t>
            </a:r>
            <a:r>
              <a:rPr lang="en-US" altLang="ko-KR" dirty="0" smtClean="0"/>
              <a:t>:</a:t>
            </a:r>
            <a:r>
              <a:rPr lang="en-US" altLang="ko-KR" dirty="0" smtClean="0"/>
              <a:t>test </a:t>
            </a:r>
            <a:r>
              <a:rPr lang="en-US" altLang="ko-KR" dirty="0" smtClean="0"/>
              <a:t>pw </a:t>
            </a:r>
            <a:r>
              <a:rPr lang="en-US" altLang="ko-KR" dirty="0"/>
              <a:t>: </a:t>
            </a:r>
            <a:r>
              <a:rPr lang="en-US" altLang="ko-KR" dirty="0" smtClean="0"/>
              <a:t>test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회원가입의 경우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는 매우 간단하게 구현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10.110.242.87/login/signup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Spring security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Sha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방식을 이용하여 </a:t>
            </a:r>
            <a:r>
              <a:rPr lang="en-US" altLang="ko-KR" dirty="0" err="1" smtClean="0"/>
              <a:t>passwordEncoding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passwordEncoding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부분이 </a:t>
            </a:r>
            <a:r>
              <a:rPr lang="en-US" altLang="ko-KR" dirty="0" smtClean="0"/>
              <a:t>deprecated, </a:t>
            </a:r>
            <a:r>
              <a:rPr lang="ko-KR" altLang="en-US" dirty="0" smtClean="0"/>
              <a:t>이는 다음주 내로 </a:t>
            </a:r>
            <a:r>
              <a:rPr lang="en-US" altLang="ko-KR" dirty="0" smtClean="0"/>
              <a:t>fix 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.</a:t>
            </a:r>
          </a:p>
          <a:p>
            <a:pPr marL="457200" lvl="2"/>
            <a:r>
              <a:rPr lang="en-US" altLang="ko-KR" dirty="0" smtClean="0"/>
              <a:t>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62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</TotalTime>
  <Words>431</Words>
  <Application>Microsoft Office PowerPoint</Application>
  <PresentationFormat>화면 슬라이드 쇼(4:3)</PresentationFormat>
  <Paragraphs>80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2017년 인턴프로그램 개인 과제 1차 발표</vt:lpstr>
      <vt:lpstr>1. HelloWorld 게시판 프로젝트 </vt:lpstr>
      <vt:lpstr>1. 프로젝트 진행 일정</vt:lpstr>
      <vt:lpstr>2. WBS </vt:lpstr>
      <vt:lpstr>2.2.1 Basic 게시판 구축 </vt:lpstr>
      <vt:lpstr>2.2.1 Basic 게시판 구축 </vt:lpstr>
      <vt:lpstr>2.2.1 Basic 게시판 구축 </vt:lpstr>
      <vt:lpstr>2.2.2 Login 기능 구현 </vt:lpstr>
      <vt:lpstr>2.2.2 Login 기능 구현 </vt:lpstr>
      <vt:lpstr>2.2.2 Login 기능 구현 </vt:lpstr>
      <vt:lpstr>2.2.4 페이징 기능</vt:lpstr>
      <vt:lpstr>2.2.4 페이징 기능</vt:lpstr>
      <vt:lpstr>2.2.4 페이징 기능</vt:lpstr>
      <vt:lpstr>2.4.1 에디터</vt:lpstr>
      <vt:lpstr>2.4.1 에디터</vt:lpstr>
      <vt:lpstr>End of Document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Naver</cp:lastModifiedBy>
  <cp:revision>355</cp:revision>
  <cp:lastPrinted>2017-02-09T07:43:53Z</cp:lastPrinted>
  <dcterms:created xsi:type="dcterms:W3CDTF">2013-11-30T07:53:32Z</dcterms:created>
  <dcterms:modified xsi:type="dcterms:W3CDTF">2017-02-24T01:29:58Z</dcterms:modified>
</cp:coreProperties>
</file>