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320" r:id="rId3"/>
    <p:sldId id="326" r:id="rId4"/>
    <p:sldId id="323" r:id="rId5"/>
    <p:sldId id="324" r:id="rId6"/>
    <p:sldId id="322" r:id="rId7"/>
    <p:sldId id="325" r:id="rId8"/>
    <p:sldId id="260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44148" autoAdjust="0"/>
    <p:restoredTop sz="79630" autoAdjust="0"/>
  </p:normalViewPr>
  <p:slideViewPr>
    <p:cSldViewPr>
      <p:cViewPr>
        <p:scale>
          <a:sx n="58" d="100"/>
          <a:sy n="58" d="100"/>
        </p:scale>
        <p:origin x="-2184" y="-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3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문서의 제목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tx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 smtClean="0"/>
              <a:t>1.</a:t>
            </a:r>
            <a:r>
              <a:rPr lang="ko-KR" altLang="en-US" dirty="0" err="1" smtClean="0"/>
              <a:t>챕터</a:t>
            </a:r>
            <a:r>
              <a:rPr lang="ko-KR" altLang="en-US" dirty="0" smtClean="0"/>
              <a:t> 제목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나눔바른고딕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15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ko-KR" sz="1600" b="1" kern="1200"/>
            </a:lvl1pPr>
          </a:lstStyle>
          <a:p>
            <a:pPr marL="0" defTabSz="914400" rtl="0" eaLnBrk="1" latinLnBrk="1" hangingPunct="1">
              <a:spcBef>
                <a:spcPct val="0"/>
              </a:spcBef>
              <a:defRPr/>
            </a:pP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1.1  </a:t>
            </a:r>
            <a:r>
              <a:rPr lang="ko-KR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제목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ko-KR" sz="1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나눔바른고딕</a:t>
            </a:r>
            <a:r>
              <a:rPr lang="en-US" altLang="ko-KR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tx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tx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tx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tx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88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latin typeface="+mj-ea"/>
              </a:rPr>
              <a:t>End of Document</a:t>
            </a:r>
            <a:endParaRPr lang="ko-KR" altLang="en-US" sz="45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318" y="6435088"/>
            <a:ext cx="609601" cy="1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3" r:id="rId4"/>
    <p:sldLayoutId id="2147483664" r:id="rId5"/>
    <p:sldLayoutId id="2147483674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110.243.90:9200/seunjeon-idx/_analyze?analyzer=korean&amp;pretty=true&amp;text=&#50504;&#45397;%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110.243.90:9200/seunjeon-idx/_search?q=title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2017</a:t>
            </a:r>
            <a:r>
              <a:rPr lang="ko-KR" altLang="en-US" dirty="0" smtClean="0">
                <a:ea typeface="나눔바른고딕" panose="020B0603020101020101" pitchFamily="50" charset="-127"/>
              </a:rPr>
              <a:t>년 인턴프로그램 개인 과제</a:t>
            </a:r>
            <a:r>
              <a:rPr lang="en-US" altLang="ko-KR" dirty="0" smtClean="0"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ea typeface="나눔바른고딕" panose="020B0603020101020101" pitchFamily="50" charset="-127"/>
              </a:rPr>
            </a:br>
            <a:r>
              <a:rPr lang="en-US" altLang="ko-KR" dirty="0" smtClean="0"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ea typeface="나눔바른고딕" panose="020B0603020101020101" pitchFamily="50" charset="-127"/>
              </a:rPr>
              <a:t>차 발표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김명준 인턴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경영지원개발실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332043" y="2214554"/>
            <a:ext cx="34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1959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BUSINESS PLATFORM Corp.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진행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866667"/>
              </p:ext>
            </p:extLst>
          </p:nvPr>
        </p:nvGraphicFramePr>
        <p:xfrm>
          <a:off x="612775" y="1233489"/>
          <a:ext cx="7918450" cy="3932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017"/>
                <a:gridCol w="5831433"/>
              </a:tblGrid>
              <a:tr h="120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수행 과제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21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(2017.02.15 ~ 2017.02.20)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개인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개발 환경 구축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21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(2017.02.21 ~ 2017.02.24)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CRUD, Login,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에디터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Paging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추가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001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(2017.02.27 ~ 2017.03.03)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게시판 카테고리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답글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기능 추가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elastic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567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(2017.03.03 ~ 2017.03.10)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security, elastic search </a:t>
                      </a:r>
                      <a:r>
                        <a:rPr lang="ko-KR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구글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동영상 연동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Elastic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   검색 엔진</a:t>
            </a:r>
            <a:endParaRPr lang="en-US" altLang="ko-KR" sz="1600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사용자가 원하는 정보를 빠른 </a:t>
            </a:r>
            <a:r>
              <a:rPr lang="ko-KR" altLang="en-US" sz="1400" dirty="0" err="1" smtClean="0"/>
              <a:t>시간안에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정확히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검색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 indent="0">
              <a:buNone/>
            </a:pPr>
            <a:r>
              <a:rPr lang="ko-KR" altLang="en-US" sz="1400" dirty="0" smtClean="0"/>
              <a:t>검색 엔진 </a:t>
            </a:r>
            <a:r>
              <a:rPr lang="en-US" altLang="ko-KR" sz="1400" dirty="0" err="1" smtClean="0"/>
              <a:t>vs</a:t>
            </a:r>
            <a:r>
              <a:rPr lang="en-US" altLang="ko-KR" sz="1400" dirty="0" smtClean="0"/>
              <a:t> SQL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SQL : </a:t>
            </a:r>
            <a:r>
              <a:rPr lang="ko-KR" altLang="en-US" sz="1400" dirty="0" smtClean="0"/>
              <a:t>완전 일치</a:t>
            </a:r>
            <a:r>
              <a:rPr lang="en-US" altLang="ko-KR" sz="1400" dirty="0" smtClean="0"/>
              <a:t>, %LIKE%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사원 정보</a:t>
            </a:r>
            <a:r>
              <a:rPr lang="en-US" altLang="ko-KR" sz="1400" dirty="0" smtClean="0"/>
              <a:t>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검색 엔진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형태소분석</a:t>
            </a:r>
            <a:r>
              <a:rPr lang="en-US" altLang="ko-KR" sz="1400" dirty="0" smtClean="0"/>
              <a:t>, </a:t>
            </a:r>
            <a:r>
              <a:rPr lang="en-US" altLang="ko-KR" sz="1400" dirty="0" smtClean="0"/>
              <a:t>score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 indent="0">
              <a:buNone/>
            </a:pPr>
            <a:r>
              <a:rPr lang="en-US" altLang="ko-KR" sz="1400" dirty="0" smtClean="0"/>
              <a:t>Elastic Search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JSON </a:t>
            </a:r>
            <a:r>
              <a:rPr lang="ko-KR" altLang="en-US" sz="1400" dirty="0" smtClean="0"/>
              <a:t>기반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NoSQL</a:t>
            </a:r>
            <a:endParaRPr lang="en-US" altLang="ko-KR" sz="140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분산 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확장성</a:t>
            </a:r>
            <a:r>
              <a:rPr lang="en-US" altLang="ko-KR" sz="1400" dirty="0" smtClean="0"/>
              <a:t>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REST  API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샤드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라우팅</a:t>
            </a:r>
            <a:endParaRPr lang="en-US" altLang="ko-KR" sz="1400" dirty="0" smtClean="0"/>
          </a:p>
        </p:txBody>
      </p:sp>
      <p:pic>
        <p:nvPicPr>
          <p:cNvPr id="5122" name="Picture 2" descr="C:\Users\Naver.AL00039501\Desktop\searchEng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42" y="2636912"/>
            <a:ext cx="2970278" cy="222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9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584775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Elastic Search – </a:t>
            </a:r>
            <a:r>
              <a:rPr lang="ko-KR" altLang="en-US" dirty="0" smtClean="0"/>
              <a:t>형태소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1124744"/>
            <a:ext cx="7920000" cy="4525963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http://10.110.243.90:9200/seunjeon-idx/_</a:t>
            </a:r>
            <a:r>
              <a:rPr lang="en-US" altLang="ko-KR" dirty="0" smtClean="0">
                <a:hlinkClick r:id="rId3"/>
              </a:rPr>
              <a:t>analyze?analyzer=korean&amp;pretty=true&amp;text=</a:t>
            </a:r>
            <a:r>
              <a:rPr lang="ko-KR" altLang="en-US" dirty="0" smtClean="0">
                <a:hlinkClick r:id="rId3"/>
              </a:rPr>
              <a:t>안녕</a:t>
            </a:r>
            <a:r>
              <a:rPr lang="en-US" altLang="ko-KR" dirty="0" smtClean="0">
                <a:hlinkClick r:id="rId3"/>
              </a:rPr>
              <a:t>%20</a:t>
            </a:r>
            <a:r>
              <a:rPr lang="ko-KR" altLang="en-US" dirty="0" smtClean="0"/>
              <a:t>하세요</a:t>
            </a:r>
            <a:r>
              <a:rPr lang="en-US" altLang="ko-KR" dirty="0" smtClean="0"/>
              <a:t>%20</a:t>
            </a:r>
            <a:r>
              <a:rPr lang="ko-KR" altLang="en-US" dirty="0" smtClean="0"/>
              <a:t>오늘</a:t>
            </a:r>
            <a:r>
              <a:rPr lang="en-US" altLang="ko-KR" dirty="0" smtClean="0"/>
              <a:t>%20</a:t>
            </a:r>
            <a:r>
              <a:rPr lang="ko-KR" altLang="en-US" dirty="0" smtClean="0"/>
              <a:t>날씨가</a:t>
            </a:r>
            <a:r>
              <a:rPr lang="en-US" altLang="ko-KR" dirty="0" smtClean="0"/>
              <a:t>%20</a:t>
            </a:r>
            <a:r>
              <a:rPr lang="ko-KR" altLang="en-US" dirty="0" smtClean="0"/>
              <a:t>좋네요</a:t>
            </a:r>
            <a:endParaRPr lang="ko-KR" altLang="en-US" dirty="0"/>
          </a:p>
        </p:txBody>
      </p:sp>
      <p:pic>
        <p:nvPicPr>
          <p:cNvPr id="7170" name="Picture 2" descr="C:\Users\Naver.AL00039501\Desktop\인덱싱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157" y="1412776"/>
            <a:ext cx="1498718" cy="529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2. Elastic Search – score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9512" y="1124744"/>
            <a:ext cx="7920000" cy="4525963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http://10.110.243.90:9200/seunjeon-idx/_</a:t>
            </a:r>
            <a:r>
              <a:rPr lang="en-US" altLang="ko-KR" dirty="0" smtClean="0">
                <a:hlinkClick r:id="rId3"/>
              </a:rPr>
              <a:t>search?q=title</a:t>
            </a:r>
            <a:r>
              <a:rPr lang="en-US" altLang="ko-KR" dirty="0" smtClean="0"/>
              <a:t>: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%20</a:t>
            </a:r>
            <a:r>
              <a:rPr lang="ko-KR" altLang="en-US" dirty="0" err="1" smtClean="0"/>
              <a:t>정보글</a:t>
            </a:r>
            <a:r>
              <a:rPr lang="en-US" altLang="ko-KR" dirty="0" smtClean="0"/>
              <a:t>&amp;pretty=true</a:t>
            </a:r>
            <a:endParaRPr lang="ko-KR" altLang="en-US" dirty="0"/>
          </a:p>
        </p:txBody>
      </p:sp>
      <p:pic>
        <p:nvPicPr>
          <p:cNvPr id="8198" name="Picture 6" descr="C:\Users\Naver.AL00039501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7" y="1484784"/>
            <a:ext cx="2281237" cy="9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Naver.AL00039501\Desktop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698546"/>
            <a:ext cx="4320480" cy="110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Naver.AL00039501\Desktop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5" y="4006419"/>
            <a:ext cx="4200296" cy="104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Users\Naver.AL00039501\Desktop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7" y="5229200"/>
            <a:ext cx="2666801" cy="122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3"/>
          <p:cNvSpPr txBox="1">
            <a:spLocks/>
          </p:cNvSpPr>
          <p:nvPr/>
        </p:nvSpPr>
        <p:spPr>
          <a:xfrm>
            <a:off x="6012160" y="1484784"/>
            <a:ext cx="396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문서안의</a:t>
            </a:r>
            <a:r>
              <a:rPr lang="ko-KR" altLang="en-US" dirty="0" smtClean="0"/>
              <a:t> 단어의 빈도에 따라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를 결정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To Elastic</a:t>
            </a:r>
            <a:endParaRPr lang="ko-KR" altLang="en-US" dirty="0"/>
          </a:p>
        </p:txBody>
      </p:sp>
      <p:pic>
        <p:nvPicPr>
          <p:cNvPr id="6146" name="Picture 2" descr="C:\Users\Naver.AL00039501\Desktop\캡처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7810501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1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00" y="298748"/>
            <a:ext cx="8640000" cy="33855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은전 </a:t>
            </a:r>
            <a:r>
              <a:rPr lang="ko-KR" altLang="en-US" dirty="0" err="1" smtClean="0"/>
              <a:t>한닢</a:t>
            </a:r>
            <a:endParaRPr lang="ko-KR" altLang="en-US" dirty="0"/>
          </a:p>
        </p:txBody>
      </p:sp>
      <p:pic>
        <p:nvPicPr>
          <p:cNvPr id="9218" name="Picture 2" descr="C:\Users\Naver.AL00039501\Desktop\은전 한닢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688013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6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500" dirty="0" smtClean="0">
                <a:latin typeface="+mj-ea"/>
                <a:ea typeface="+mj-ea"/>
              </a:rPr>
              <a:t>End of Document</a:t>
            </a:r>
            <a:endParaRPr lang="ko-KR" altLang="en-US" sz="4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75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4116</TotalTime>
  <Words>212</Words>
  <Application>Microsoft Office PowerPoint</Application>
  <PresentationFormat>화면 슬라이드 쇼(4:3)</PresentationFormat>
  <Paragraphs>48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2017년 인턴프로그램 개인 과제 2차 발표</vt:lpstr>
      <vt:lpstr>1. 프로젝트 진행 일정</vt:lpstr>
      <vt:lpstr>2. Elastic Search</vt:lpstr>
      <vt:lpstr>2. Elastic Search – 형태소 분석 </vt:lpstr>
      <vt:lpstr>2. Elastic Search – score</vt:lpstr>
      <vt:lpstr>3. Mysql To Elastic</vt:lpstr>
      <vt:lpstr>3. 은전 한닢</vt:lpstr>
      <vt:lpstr>End of Document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Naver</cp:lastModifiedBy>
  <cp:revision>428</cp:revision>
  <cp:lastPrinted>2017-02-09T07:43:53Z</cp:lastPrinted>
  <dcterms:created xsi:type="dcterms:W3CDTF">2013-11-30T07:53:32Z</dcterms:created>
  <dcterms:modified xsi:type="dcterms:W3CDTF">2017-03-02T10:07:32Z</dcterms:modified>
</cp:coreProperties>
</file>