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2" r:id="rId2"/>
    <p:sldId id="339" r:id="rId3"/>
    <p:sldId id="320" r:id="rId4"/>
    <p:sldId id="326" r:id="rId5"/>
    <p:sldId id="335" r:id="rId6"/>
    <p:sldId id="323" r:id="rId7"/>
    <p:sldId id="333" r:id="rId8"/>
    <p:sldId id="334" r:id="rId9"/>
    <p:sldId id="324" r:id="rId10"/>
    <p:sldId id="332" r:id="rId11"/>
    <p:sldId id="336" r:id="rId12"/>
    <p:sldId id="337" r:id="rId13"/>
    <p:sldId id="338" r:id="rId14"/>
    <p:sldId id="327" r:id="rId15"/>
    <p:sldId id="328" r:id="rId16"/>
    <p:sldId id="329" r:id="rId17"/>
    <p:sldId id="330" r:id="rId18"/>
    <p:sldId id="331" r:id="rId19"/>
    <p:sldId id="260" r:id="rId2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44148" autoAdjust="0"/>
    <p:restoredTop sz="99606" autoAdjust="0"/>
  </p:normalViewPr>
  <p:slideViewPr>
    <p:cSldViewPr>
      <p:cViewPr>
        <p:scale>
          <a:sx n="124" d="100"/>
          <a:sy n="124" d="100"/>
        </p:scale>
        <p:origin x="6" y="15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34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98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문서의 제목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나눔바른고딕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tx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 smtClean="0"/>
              <a:t>1.</a:t>
            </a:r>
            <a:r>
              <a:rPr lang="ko-KR" altLang="en-US" dirty="0" err="1" smtClean="0"/>
              <a:t>챕터</a:t>
            </a:r>
            <a:r>
              <a:rPr lang="ko-KR" altLang="en-US" dirty="0" smtClean="0"/>
              <a:t> 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나눔바른고딕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ko-KR" sz="1600" b="1" kern="1200"/>
            </a:lvl1pPr>
          </a:lstStyle>
          <a:p>
            <a:pPr marL="0" defTabSz="914400" rtl="0" eaLnBrk="1" latinLnBrk="1" hangingPunct="1">
              <a:spcBef>
                <a:spcPct val="0"/>
              </a:spcBef>
              <a:defRPr/>
            </a:pP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  </a:t>
            </a:r>
            <a:r>
              <a:rPr lang="ko-KR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tx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15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ko-KR" sz="1600" b="1" kern="1200"/>
            </a:lvl1pPr>
          </a:lstStyle>
          <a:p>
            <a:pPr marL="0" defTabSz="914400" rtl="0" eaLnBrk="1" latinLnBrk="1" hangingPunct="1">
              <a:spcBef>
                <a:spcPct val="0"/>
              </a:spcBef>
              <a:defRPr/>
            </a:pP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  </a:t>
            </a:r>
            <a:r>
              <a:rPr lang="ko-KR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tx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ko-KR" sz="1600" b="1" kern="1200"/>
            </a:lvl1pPr>
          </a:lstStyle>
          <a:p>
            <a:pPr marL="0" defTabSz="914400" rtl="0" eaLnBrk="1" latinLnBrk="1" hangingPunct="1">
              <a:spcBef>
                <a:spcPct val="0"/>
              </a:spcBef>
              <a:defRPr/>
            </a:pP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  </a:t>
            </a:r>
            <a:r>
              <a:rPr lang="ko-KR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tx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1880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latin typeface="+mj-ea"/>
              </a:rPr>
              <a:t>End of Document</a:t>
            </a:r>
            <a:endParaRPr lang="ko-KR" altLang="en-US" sz="45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318" y="6435088"/>
            <a:ext cx="609601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3" r:id="rId4"/>
    <p:sldLayoutId id="2147483664" r:id="rId5"/>
    <p:sldLayoutId id="2147483674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0.110.243.90:9200/seunjeon-idx/_search?q=title:&#53580;&#49828;&#53944;%20&#51221;&#48372;&#44544;&amp;pretty=tru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0.110.243.90:9200/seunjeon-idx/_analyze?analyzer=korean&amp;pretty=true&amp;text=&#50504;&#45397;%20&#54616;&#49464;&#50836;%20&#50724;&#45720;%20&#45216;&#50472;&#44032;%20&#51339;&#45348;&#50836;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2017</a:t>
            </a:r>
            <a:r>
              <a:rPr lang="ko-KR" altLang="en-US" dirty="0" smtClean="0">
                <a:ea typeface="나눔바른고딕" panose="020B0603020101020101" pitchFamily="50" charset="-127"/>
              </a:rPr>
              <a:t>년 인턴프로그램 개인 과제</a:t>
            </a:r>
            <a:r>
              <a:rPr lang="en-US" altLang="ko-KR" dirty="0" smtClean="0">
                <a:ea typeface="나눔바른고딕" panose="020B0603020101020101" pitchFamily="50" charset="-127"/>
              </a:rPr>
              <a:t/>
            </a:r>
            <a:br>
              <a:rPr lang="en-US" altLang="ko-KR" dirty="0" smtClean="0">
                <a:ea typeface="나눔바른고딕" panose="020B0603020101020101" pitchFamily="50" charset="-127"/>
              </a:rPr>
            </a:br>
            <a:r>
              <a:rPr lang="en-US" altLang="ko-KR" dirty="0" smtClean="0">
                <a:ea typeface="나눔바른고딕" panose="020B0603020101020101" pitchFamily="50" charset="-127"/>
              </a:rPr>
              <a:t>2</a:t>
            </a:r>
            <a:r>
              <a:rPr lang="ko-KR" altLang="en-US" dirty="0" smtClean="0">
                <a:ea typeface="나눔바른고딕" panose="020B0603020101020101" pitchFamily="50" charset="-127"/>
              </a:rPr>
              <a:t>차 발표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김명준 인턴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경영지원개발실</a:t>
            </a: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332043" y="2214554"/>
            <a:ext cx="342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BUSINESS PLATFORM Corp.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 Elastic Search – score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9512" y="1124744"/>
            <a:ext cx="7920000" cy="4525963"/>
          </a:xfrm>
        </p:spPr>
        <p:txBody>
          <a:bodyPr/>
          <a:lstStyle/>
          <a:p>
            <a:r>
              <a:rPr lang="en-US" altLang="ko-KR" dirty="0">
                <a:hlinkClick r:id="rId3"/>
              </a:rPr>
              <a:t>http://10.110.243.90:9200/seunjeon-idx/_</a:t>
            </a:r>
            <a:r>
              <a:rPr lang="en-US" altLang="ko-KR" dirty="0" smtClean="0">
                <a:hlinkClick r:id="rId3"/>
              </a:rPr>
              <a:t>search?q=title:</a:t>
            </a:r>
            <a:r>
              <a:rPr lang="ko-KR" altLang="en-US" dirty="0" smtClean="0">
                <a:hlinkClick r:id="rId3"/>
              </a:rPr>
              <a:t>테스트</a:t>
            </a:r>
            <a:r>
              <a:rPr lang="en-US" altLang="ko-KR" dirty="0" smtClean="0">
                <a:hlinkClick r:id="rId3"/>
              </a:rPr>
              <a:t>%20</a:t>
            </a:r>
            <a:r>
              <a:rPr lang="ko-KR" altLang="en-US" dirty="0" err="1" smtClean="0">
                <a:hlinkClick r:id="rId3"/>
              </a:rPr>
              <a:t>정보글</a:t>
            </a:r>
            <a:r>
              <a:rPr lang="en-US" altLang="ko-KR" dirty="0" smtClean="0">
                <a:hlinkClick r:id="rId3"/>
              </a:rPr>
              <a:t>&amp;pretty=true</a:t>
            </a:r>
            <a:endParaRPr lang="ko-KR" altLang="en-US" dirty="0"/>
          </a:p>
        </p:txBody>
      </p:sp>
      <p:sp>
        <p:nvSpPr>
          <p:cNvPr id="14" name="내용 개체 틀 3"/>
          <p:cNvSpPr txBox="1">
            <a:spLocks/>
          </p:cNvSpPr>
          <p:nvPr/>
        </p:nvSpPr>
        <p:spPr>
          <a:xfrm>
            <a:off x="6012160" y="1484784"/>
            <a:ext cx="396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문서안의</a:t>
            </a:r>
            <a:r>
              <a:rPr lang="ko-KR" altLang="en-US" dirty="0" smtClean="0"/>
              <a:t> 단어의 빈도에 따라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를 결정</a:t>
            </a:r>
            <a:endParaRPr lang="en-US" dirty="0"/>
          </a:p>
        </p:txBody>
      </p:sp>
      <p:pic>
        <p:nvPicPr>
          <p:cNvPr id="1026" name="Picture 2" descr="C:\Users\Naver.AL00039501\Desktop\맨밑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69" y="3818309"/>
            <a:ext cx="2794960" cy="267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aver.AL00039501\Desktop\맨위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65" y="1697104"/>
            <a:ext cx="3276263" cy="214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3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3. </a:t>
            </a:r>
            <a:r>
              <a:rPr lang="ko-KR" altLang="en-US" dirty="0" smtClean="0"/>
              <a:t>현재의</a:t>
            </a:r>
            <a:r>
              <a:rPr lang="en-US" altLang="ko-KR" dirty="0" smtClean="0"/>
              <a:t> Search Engine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05273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Deep Convolution Neural Network, </a:t>
            </a:r>
            <a:r>
              <a:rPr lang="en-US" altLang="ko-KR" dirty="0" err="1" smtClean="0"/>
              <a:t>ImageNet</a:t>
            </a:r>
            <a:endParaRPr lang="ko-KR" altLang="en-US" dirty="0"/>
          </a:p>
        </p:txBody>
      </p:sp>
      <p:pic>
        <p:nvPicPr>
          <p:cNvPr id="4098" name="Picture 2" descr="C:\Users\Naver.AL00039501\Desktop\이미지넷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8508"/>
            <a:ext cx="916305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2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3. </a:t>
            </a:r>
            <a:r>
              <a:rPr lang="ko-KR" altLang="en-US" dirty="0" smtClean="0"/>
              <a:t>현재의</a:t>
            </a:r>
            <a:r>
              <a:rPr lang="en-US" altLang="ko-KR" dirty="0" smtClean="0"/>
              <a:t> Search Engine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05273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RNN, LSTM</a:t>
            </a:r>
            <a:endParaRPr lang="ko-KR" altLang="en-US" dirty="0"/>
          </a:p>
        </p:txBody>
      </p:sp>
      <p:pic>
        <p:nvPicPr>
          <p:cNvPr id="5122" name="Picture 2" descr="C:\Users\Naver.AL00039501\Desktop\dee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58" y="1844824"/>
            <a:ext cx="8352928" cy="430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11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3. </a:t>
            </a:r>
            <a:r>
              <a:rPr lang="ko-KR" altLang="en-US" dirty="0" smtClean="0"/>
              <a:t>현재의</a:t>
            </a:r>
            <a:r>
              <a:rPr lang="en-US" altLang="ko-KR" dirty="0" smtClean="0"/>
              <a:t> Search Engine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052736"/>
            <a:ext cx="518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Real Time Summarize(SNS)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Live QA(</a:t>
            </a:r>
            <a:r>
              <a:rPr lang="ko-KR" altLang="en-US" dirty="0" smtClean="0"/>
              <a:t>질의 응답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Contextual Suggestion(</a:t>
            </a:r>
            <a:r>
              <a:rPr lang="ko-KR" altLang="en-US" dirty="0" smtClean="0"/>
              <a:t>문맥 제안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의학</a:t>
            </a:r>
            <a:r>
              <a:rPr lang="en-US" altLang="ko-KR" dirty="0" smtClean="0"/>
              <a:t>, </a:t>
            </a:r>
            <a:r>
              <a:rPr lang="ko-KR" altLang="en-US" smtClean="0"/>
              <a:t>화학 정보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4. </a:t>
            </a:r>
            <a:r>
              <a:rPr lang="ko-KR" altLang="en-US" dirty="0" smtClean="0"/>
              <a:t>과제 진행 사항 </a:t>
            </a:r>
            <a:r>
              <a:rPr lang="en-US" altLang="ko-KR" dirty="0" smtClean="0"/>
              <a:t>- ERD</a:t>
            </a:r>
            <a:endParaRPr lang="ko-KR" altLang="en-US" dirty="0"/>
          </a:p>
        </p:txBody>
      </p:sp>
      <p:pic>
        <p:nvPicPr>
          <p:cNvPr id="1027" name="Picture 3" descr="C:\Users\Naver.AL00039501\Desktop\E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697663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9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4. </a:t>
            </a:r>
            <a:r>
              <a:rPr lang="ko-KR" altLang="en-US" dirty="0" smtClean="0"/>
              <a:t>과제 진행 사항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pic>
        <p:nvPicPr>
          <p:cNvPr id="1026" name="Picture 2" descr="C:\Users\Naver.AL00039501\Desktop\댓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459663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9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4. </a:t>
            </a:r>
            <a:r>
              <a:rPr lang="ko-KR" altLang="en-US" dirty="0" smtClean="0"/>
              <a:t>과제 진행 사항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카테고리</a:t>
            </a:r>
            <a:endParaRPr lang="ko-KR" altLang="en-US" dirty="0"/>
          </a:p>
        </p:txBody>
      </p:sp>
      <p:pic>
        <p:nvPicPr>
          <p:cNvPr id="2050" name="Picture 2" descr="C:\Users\Naver.AL00039501\Desktop\카테고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6916738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5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4. </a:t>
            </a:r>
            <a:r>
              <a:rPr lang="ko-KR" altLang="en-US" dirty="0" smtClean="0"/>
              <a:t>과제 진행 </a:t>
            </a:r>
            <a:r>
              <a:rPr lang="ko-KR" altLang="en-US" dirty="0"/>
              <a:t>사항 </a:t>
            </a:r>
            <a:r>
              <a:rPr lang="en-US" altLang="ko-KR" dirty="0"/>
              <a:t>– </a:t>
            </a:r>
            <a:r>
              <a:rPr lang="ko-KR" altLang="en-US" dirty="0" err="1" smtClean="0"/>
              <a:t>답글</a:t>
            </a:r>
            <a:endParaRPr lang="ko-KR" altLang="en-US" dirty="0"/>
          </a:p>
        </p:txBody>
      </p:sp>
      <p:pic>
        <p:nvPicPr>
          <p:cNvPr id="3074" name="Picture 2" descr="C:\Users\Naver.AL00039501\Desktop\답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0848"/>
            <a:ext cx="6336704" cy="345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5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4. </a:t>
            </a:r>
            <a:r>
              <a:rPr lang="ko-KR" altLang="en-US" dirty="0" smtClean="0"/>
              <a:t>과제 진행 사항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답글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pic>
        <p:nvPicPr>
          <p:cNvPr id="1027" name="Picture 3" descr="C:\Users\Naver.AL00039501\Desktop\답글 d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9991"/>
            <a:ext cx="9144000" cy="223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82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500" dirty="0" smtClean="0">
                <a:latin typeface="+mj-ea"/>
                <a:ea typeface="+mj-ea"/>
              </a:rPr>
              <a:t>End of Document</a:t>
            </a:r>
            <a:endParaRPr lang="ko-KR" altLang="en-US" sz="4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75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1.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1.Index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2.Elastic Search &amp; </a:t>
            </a:r>
            <a:r>
              <a:rPr lang="ko-KR" altLang="en-US" sz="2000" dirty="0" smtClean="0"/>
              <a:t>검색 엔진</a:t>
            </a:r>
            <a:endParaRPr lang="en-US" altLang="ko-KR" sz="2000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형태소 분석</a:t>
            </a:r>
            <a:r>
              <a:rPr lang="en-US" altLang="ko-KR" sz="1400" dirty="0" smtClean="0"/>
              <a:t>, Vector Space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현재의 검색 엔진</a:t>
            </a:r>
            <a:endParaRPr lang="en-US" altLang="ko-KR" sz="2000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LSTM, </a:t>
            </a:r>
            <a:r>
              <a:rPr lang="ko-KR" altLang="en-US" sz="1400" dirty="0" smtClean="0"/>
              <a:t>이미지 검색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그외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4.</a:t>
            </a:r>
            <a:r>
              <a:rPr lang="ko-KR" altLang="en-US" sz="2000" dirty="0" smtClean="0"/>
              <a:t>과제 진행 사항</a:t>
            </a:r>
            <a:endParaRPr lang="en-US" altLang="ko-KR" sz="2000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댓글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카테고리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답글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5221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프로젝트 진행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736637"/>
              </p:ext>
            </p:extLst>
          </p:nvPr>
        </p:nvGraphicFramePr>
        <p:xfrm>
          <a:off x="612775" y="1233489"/>
          <a:ext cx="7918450" cy="3932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017"/>
                <a:gridCol w="5831433"/>
              </a:tblGrid>
              <a:tr h="120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수행 과제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1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(2017.02.15 ~ 2017.02.20)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개인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개발 환경 구축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21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(2017.02.21 ~ 2017.02.24)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CRUD, Login,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에디터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Paging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 추가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01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(2017.02.27 ~ 2017.03.03)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게시판 카테고리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답글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기능 추가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elastic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search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56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(2017.03.03 ~ 2017.03.10)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security, elastic search 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5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 Elastic 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smtClean="0"/>
              <a:t>   검색 엔진</a:t>
            </a:r>
            <a:endParaRPr lang="en-US" altLang="ko-KR" sz="1600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사용자가 원하는 정보를 빠른 </a:t>
            </a:r>
            <a:r>
              <a:rPr lang="ko-KR" altLang="en-US" sz="1400" dirty="0" err="1" smtClean="0"/>
              <a:t>시간안에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정확히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검색</a:t>
            </a:r>
            <a:r>
              <a:rPr lang="en-US" altLang="ko-KR" sz="1400" dirty="0" smtClean="0"/>
              <a:t>. (Relevant)</a:t>
            </a:r>
            <a:endParaRPr lang="en-US" altLang="ko-KR" sz="1400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사용자가 클릭 할만한 정보들을 맨 위에 배치하도록</a:t>
            </a:r>
            <a:r>
              <a:rPr lang="en-US" altLang="ko-KR" sz="1400" dirty="0" smtClean="0"/>
              <a:t>.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1" indent="0">
              <a:buNone/>
            </a:pPr>
            <a:r>
              <a:rPr lang="ko-KR" altLang="en-US" sz="1400" dirty="0" smtClean="0"/>
              <a:t>검색 엔진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SQL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SQL : </a:t>
            </a:r>
            <a:r>
              <a:rPr lang="ko-KR" altLang="en-US" sz="1400" dirty="0" smtClean="0"/>
              <a:t>완전 일치</a:t>
            </a:r>
            <a:r>
              <a:rPr lang="en-US" altLang="ko-KR" sz="1400" dirty="0" smtClean="0"/>
              <a:t>, %LIKE%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사원 정보</a:t>
            </a:r>
            <a:r>
              <a:rPr lang="en-US" altLang="ko-KR" sz="1400" dirty="0" smtClean="0"/>
              <a:t>)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검색 엔진 </a:t>
            </a:r>
            <a:r>
              <a:rPr lang="en-US" altLang="ko-KR" sz="1400" dirty="0" smtClean="0"/>
              <a:t>:  </a:t>
            </a:r>
            <a:r>
              <a:rPr lang="ko-KR" altLang="en-US" sz="1400" dirty="0" smtClean="0"/>
              <a:t>형태소분석</a:t>
            </a:r>
            <a:r>
              <a:rPr lang="en-US" altLang="ko-KR" sz="1400" dirty="0" smtClean="0"/>
              <a:t>, ranking</a:t>
            </a:r>
          </a:p>
          <a:p>
            <a:pPr lvl="1" indent="0">
              <a:buNone/>
            </a:pPr>
            <a:endParaRPr lang="en-US" altLang="ko-KR" sz="1400" dirty="0"/>
          </a:p>
          <a:p>
            <a:pPr lvl="1" indent="0">
              <a:buNone/>
            </a:pPr>
            <a:r>
              <a:rPr lang="en-US" altLang="ko-KR" sz="1400" dirty="0" smtClean="0"/>
              <a:t>Elastic Search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JSON </a:t>
            </a:r>
            <a:r>
              <a:rPr lang="ko-KR" altLang="en-US" sz="1400" dirty="0" smtClean="0"/>
              <a:t>기반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NoSQL</a:t>
            </a:r>
            <a:endParaRPr lang="en-US" altLang="ko-KR" sz="1400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분산 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확장성</a:t>
            </a:r>
            <a:r>
              <a:rPr lang="en-US" altLang="ko-KR" sz="1400" dirty="0" smtClean="0"/>
              <a:t>.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REST  API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샤드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라우팅</a:t>
            </a:r>
            <a:endParaRPr lang="en-US" altLang="ko-KR" sz="1400" dirty="0" smtClean="0"/>
          </a:p>
        </p:txBody>
      </p:sp>
      <p:pic>
        <p:nvPicPr>
          <p:cNvPr id="5122" name="Picture 2" descr="C:\Users\Naver.AL00039501\Desktop\searchEng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542" y="2636912"/>
            <a:ext cx="2970278" cy="222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9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 Elastic Search</a:t>
            </a:r>
            <a:endParaRPr lang="ko-KR" altLang="en-US" dirty="0"/>
          </a:p>
        </p:txBody>
      </p:sp>
      <p:pic>
        <p:nvPicPr>
          <p:cNvPr id="6146" name="Picture 2" descr="C:\Users\Naver.AL00039501\Desktop\캡처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7810501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7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 Elastic Search – </a:t>
            </a:r>
            <a:r>
              <a:rPr lang="ko-KR" altLang="en-US" dirty="0" smtClean="0"/>
              <a:t>형태소 분석 은전 </a:t>
            </a:r>
            <a:r>
              <a:rPr lang="ko-KR" altLang="en-US" dirty="0" err="1" smtClean="0"/>
              <a:t>한닢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9512" y="1124744"/>
            <a:ext cx="7920000" cy="4525963"/>
          </a:xfrm>
        </p:spPr>
        <p:txBody>
          <a:bodyPr/>
          <a:lstStyle/>
          <a:p>
            <a:r>
              <a:rPr lang="en-US" altLang="ko-KR" dirty="0">
                <a:hlinkClick r:id="rId3"/>
              </a:rPr>
              <a:t>http://10.110.243.90:9200/seunjeon-idx/_</a:t>
            </a:r>
            <a:r>
              <a:rPr lang="en-US" altLang="ko-KR" dirty="0" smtClean="0">
                <a:hlinkClick r:id="rId3"/>
              </a:rPr>
              <a:t>analyze?analyzer=korean&amp;pretty=true&amp;text=</a:t>
            </a:r>
            <a:r>
              <a:rPr lang="ko-KR" altLang="en-US" dirty="0" smtClean="0">
                <a:hlinkClick r:id="rId3"/>
              </a:rPr>
              <a:t>안녕</a:t>
            </a:r>
            <a:r>
              <a:rPr lang="en-US" altLang="ko-KR" dirty="0" smtClean="0">
                <a:hlinkClick r:id="rId3"/>
              </a:rPr>
              <a:t>%20</a:t>
            </a:r>
            <a:r>
              <a:rPr lang="ko-KR" altLang="en-US" dirty="0" smtClean="0">
                <a:hlinkClick r:id="rId3"/>
              </a:rPr>
              <a:t>하세요</a:t>
            </a:r>
            <a:r>
              <a:rPr lang="en-US" altLang="ko-KR" dirty="0" smtClean="0">
                <a:hlinkClick r:id="rId3"/>
              </a:rPr>
              <a:t>%20</a:t>
            </a:r>
            <a:r>
              <a:rPr lang="ko-KR" altLang="en-US" dirty="0" smtClean="0">
                <a:hlinkClick r:id="rId3"/>
              </a:rPr>
              <a:t>오늘</a:t>
            </a:r>
            <a:r>
              <a:rPr lang="en-US" altLang="ko-KR" dirty="0" smtClean="0">
                <a:hlinkClick r:id="rId3"/>
              </a:rPr>
              <a:t>%20</a:t>
            </a:r>
            <a:r>
              <a:rPr lang="ko-KR" altLang="en-US" dirty="0" smtClean="0">
                <a:hlinkClick r:id="rId3"/>
              </a:rPr>
              <a:t>날씨가</a:t>
            </a:r>
            <a:r>
              <a:rPr lang="en-US" altLang="ko-KR" dirty="0" smtClean="0">
                <a:hlinkClick r:id="rId3"/>
              </a:rPr>
              <a:t>%20</a:t>
            </a:r>
            <a:r>
              <a:rPr lang="ko-KR" altLang="en-US" dirty="0" smtClean="0">
                <a:hlinkClick r:id="rId3"/>
              </a:rPr>
              <a:t>좋네요</a:t>
            </a:r>
            <a:endParaRPr lang="ko-KR" altLang="en-US" dirty="0"/>
          </a:p>
        </p:txBody>
      </p:sp>
      <p:pic>
        <p:nvPicPr>
          <p:cNvPr id="7170" name="Picture 2" descr="C:\Users\Naver.AL00039501\Desktop\인덱싱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12776"/>
            <a:ext cx="1498718" cy="529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Naver.AL00039501\Desktop\은전 한닢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24944"/>
            <a:ext cx="3692196" cy="146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8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 Elastic Search – ranking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불리언</a:t>
            </a:r>
            <a:r>
              <a:rPr lang="ko-KR" altLang="en-US" sz="1600" dirty="0" smtClean="0"/>
              <a:t> 검색 모델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주어진 단어의 존재 유무 차이</a:t>
            </a:r>
            <a:r>
              <a:rPr lang="en-US" altLang="ko-KR" sz="1600" dirty="0" smtClean="0"/>
              <a:t>.  (</a:t>
            </a:r>
            <a:r>
              <a:rPr lang="ko-KR" altLang="en-US" sz="1600" dirty="0" smtClean="0"/>
              <a:t>법 판례 검색</a:t>
            </a:r>
            <a:r>
              <a:rPr lang="en-US" altLang="ko-KR" sz="16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확률 기반 모델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주어진 단어가 적합한 문서에 있을 확률</a:t>
            </a:r>
            <a:r>
              <a:rPr lang="en-US" altLang="ko-KR" sz="1600" dirty="0" smtClean="0"/>
              <a:t>. </a:t>
            </a:r>
          </a:p>
          <a:p>
            <a:pPr marL="3514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적합한 문서라는 정보 필요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학회에서 사용</a:t>
            </a:r>
            <a:endParaRPr lang="en-US" altLang="ko-KR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벡터 공간 모델 </a:t>
            </a:r>
            <a:r>
              <a:rPr lang="en-US" altLang="ko-KR" sz="1600" dirty="0" smtClean="0"/>
              <a:t>: Elastic Search </a:t>
            </a:r>
            <a:r>
              <a:rPr lang="ko-KR" altLang="en-US" sz="1600" dirty="0" smtClean="0"/>
              <a:t>에서 사용하는 모델</a:t>
            </a:r>
            <a:r>
              <a:rPr lang="en-US" altLang="ko-KR" sz="1600" dirty="0" smtClean="0"/>
              <a:t>.</a:t>
            </a:r>
          </a:p>
          <a:p>
            <a:pPr marL="3514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주어진 단어의 존재 유무에 따라 가중치를 결정</a:t>
            </a:r>
            <a:r>
              <a:rPr lang="en-US" altLang="ko-KR" sz="1600" dirty="0" smtClean="0"/>
              <a:t>.</a:t>
            </a:r>
          </a:p>
          <a:p>
            <a:pPr marL="3514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단어의 부분 일치도 고려 가능</a:t>
            </a:r>
            <a:r>
              <a:rPr lang="en-US" altLang="ko-KR" sz="1600" dirty="0" smtClean="0"/>
              <a:t>.</a:t>
            </a:r>
          </a:p>
          <a:p>
            <a:pPr marL="351450" lvl="1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단어가 서로 독립적으로 존재 가정</a:t>
            </a:r>
            <a:r>
              <a:rPr lang="en-US" altLang="ko-KR" sz="1600" dirty="0" smtClean="0"/>
              <a:t>. </a:t>
            </a:r>
          </a:p>
          <a:p>
            <a:pPr marL="531450" lvl="2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유의어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두개</a:t>
            </a:r>
            <a:r>
              <a:rPr lang="ko-KR" altLang="en-US" sz="1600" dirty="0" smtClean="0"/>
              <a:t> 이상의 단어가 들어간 합성어 구분 불가</a:t>
            </a:r>
            <a:r>
              <a:rPr lang="en-US" altLang="ko-KR" sz="1600" dirty="0" smtClean="0"/>
              <a:t>.</a:t>
            </a:r>
          </a:p>
          <a:p>
            <a:pPr marL="531450" lvl="2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길이가 긴 문서는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표현이 어렵다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작은 스칼라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높은 차원</a:t>
            </a:r>
            <a:r>
              <a:rPr lang="en-US" altLang="ko-KR" sz="16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r>
              <a:rPr lang="en-US" altLang="ko-KR" sz="2400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82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 Elastic Search – </a:t>
            </a:r>
            <a:r>
              <a:rPr lang="ko-KR" altLang="en-US" dirty="0" err="1" smtClean="0"/>
              <a:t>역색</a:t>
            </a:r>
            <a:r>
              <a:rPr lang="ko-KR" altLang="en-US" dirty="0" err="1"/>
              <a:t>인</a:t>
            </a:r>
            <a:endParaRPr lang="ko-KR" altLang="en-US" dirty="0"/>
          </a:p>
        </p:txBody>
      </p:sp>
      <p:pic>
        <p:nvPicPr>
          <p:cNvPr id="3074" name="Picture 2" descr="C:\Users\Naver.AL00039501\Desktop\inverted 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4" y="1042768"/>
            <a:ext cx="5582122" cy="565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6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 Elastic Search – TF-IDF </a:t>
            </a:r>
            <a:r>
              <a:rPr lang="ko-KR" altLang="en-US" dirty="0" smtClean="0"/>
              <a:t>가중치</a:t>
            </a:r>
            <a:endParaRPr lang="ko-KR" altLang="en-US" dirty="0"/>
          </a:p>
        </p:txBody>
      </p:sp>
      <p:pic>
        <p:nvPicPr>
          <p:cNvPr id="2050" name="Picture 2" descr="C:\Users\Naver.AL00039501\Desktop\761706fd22a01ae6887126b6ec1d67004c8a325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0103"/>
            <a:ext cx="3455745" cy="65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aver.AL00039501\Desktop\e8bf48efff04a116bf40b3172c344fe218af8f8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4561198" cy="83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2040" y="1412776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 : </a:t>
            </a:r>
            <a:r>
              <a:rPr lang="ko-KR" altLang="en-US" dirty="0" smtClean="0"/>
              <a:t>전체 문서의 개수</a:t>
            </a:r>
            <a:endParaRPr lang="en-US" altLang="ko-KR" dirty="0" smtClean="0"/>
          </a:p>
          <a:p>
            <a:r>
              <a:rPr lang="ko-KR" altLang="en-US" dirty="0" smtClean="0"/>
              <a:t>밑의 집합 수식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단어 </a:t>
            </a:r>
            <a:r>
              <a:rPr lang="en-US" altLang="ko-KR" dirty="0" smtClean="0"/>
              <a:t>t</a:t>
            </a:r>
            <a:r>
              <a:rPr lang="ko-KR" altLang="en-US" dirty="0" smtClean="0"/>
              <a:t>를 포함한 문서의 개수</a:t>
            </a:r>
            <a:endParaRPr lang="en-US" altLang="ko-KR" dirty="0" smtClean="0"/>
          </a:p>
          <a:p>
            <a:r>
              <a:rPr lang="en-US" altLang="ko-KR" dirty="0" err="1"/>
              <a:t>t</a:t>
            </a:r>
            <a:r>
              <a:rPr lang="en-US" altLang="ko-KR" dirty="0" err="1" smtClean="0"/>
              <a:t>f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문서 </a:t>
            </a:r>
            <a:r>
              <a:rPr lang="en-US" altLang="ko-KR" dirty="0" smtClean="0"/>
              <a:t>d</a:t>
            </a:r>
            <a:r>
              <a:rPr lang="ko-KR" altLang="en-US" dirty="0" smtClean="0"/>
              <a:t>에서 단어 </a:t>
            </a:r>
            <a:r>
              <a:rPr lang="en-US" altLang="ko-KR" dirty="0" smtClean="0"/>
              <a:t>t</a:t>
            </a:r>
            <a:r>
              <a:rPr lang="ko-KR" altLang="en-US" dirty="0" smtClean="0"/>
              <a:t>의 빈도수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48064" y="472514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Sim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dj,q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문서 </a:t>
            </a:r>
            <a:r>
              <a:rPr lang="en-US" altLang="ko-KR" dirty="0" err="1" smtClean="0"/>
              <a:t>dj</a:t>
            </a:r>
            <a:r>
              <a:rPr lang="ko-KR" altLang="en-US" dirty="0" smtClean="0"/>
              <a:t>와 쿼리 </a:t>
            </a:r>
            <a:r>
              <a:rPr lang="en-US" altLang="ko-KR" dirty="0" smtClean="0"/>
              <a:t>q</a:t>
            </a:r>
            <a:r>
              <a:rPr lang="ko-KR" altLang="en-US" dirty="0" smtClean="0"/>
              <a:t>의 유사도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0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8752</TotalTime>
  <Words>487</Words>
  <Application>Microsoft Office PowerPoint</Application>
  <PresentationFormat>화면 슬라이드 쇼(4:3)</PresentationFormat>
  <Paragraphs>102</Paragraphs>
  <Slides>19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2017년 인턴프로그램 개인 과제 2차 발표</vt:lpstr>
      <vt:lpstr>1. 목차</vt:lpstr>
      <vt:lpstr>1. 프로젝트 진행 일정</vt:lpstr>
      <vt:lpstr>2. Elastic Search</vt:lpstr>
      <vt:lpstr>2. Elastic Search</vt:lpstr>
      <vt:lpstr>2. Elastic Search – 형태소 분석 은전 한닢 </vt:lpstr>
      <vt:lpstr>2. Elastic Search – ranking</vt:lpstr>
      <vt:lpstr>2. Elastic Search – 역색인</vt:lpstr>
      <vt:lpstr>2. Elastic Search – TF-IDF 가중치</vt:lpstr>
      <vt:lpstr>2. Elastic Search – score</vt:lpstr>
      <vt:lpstr>3. 현재의 Search Engine</vt:lpstr>
      <vt:lpstr>3. 현재의 Search Engine</vt:lpstr>
      <vt:lpstr>3. 현재의 Search Engine</vt:lpstr>
      <vt:lpstr>4. 과제 진행 사항 - ERD</vt:lpstr>
      <vt:lpstr>4. 과제 진행 사항 - 댓글</vt:lpstr>
      <vt:lpstr>4. 과제 진행 사항 - 카테고리</vt:lpstr>
      <vt:lpstr>4. 과제 진행 사항 – 답글</vt:lpstr>
      <vt:lpstr>4. 과제 진행 사항 – 답글 DB</vt:lpstr>
      <vt:lpstr>End of Document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Naver</cp:lastModifiedBy>
  <cp:revision>529</cp:revision>
  <cp:lastPrinted>2017-02-09T07:43:53Z</cp:lastPrinted>
  <dcterms:created xsi:type="dcterms:W3CDTF">2013-11-30T07:53:32Z</dcterms:created>
  <dcterms:modified xsi:type="dcterms:W3CDTF">2017-03-06T05:54:17Z</dcterms:modified>
</cp:coreProperties>
</file>