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320" r:id="rId3"/>
    <p:sldId id="321" r:id="rId4"/>
    <p:sldId id="331" r:id="rId5"/>
    <p:sldId id="323" r:id="rId6"/>
    <p:sldId id="325" r:id="rId7"/>
    <p:sldId id="332" r:id="rId8"/>
    <p:sldId id="334" r:id="rId9"/>
    <p:sldId id="326" r:id="rId10"/>
    <p:sldId id="327" r:id="rId11"/>
    <p:sldId id="328" r:id="rId12"/>
    <p:sldId id="330" r:id="rId13"/>
    <p:sldId id="333" r:id="rId14"/>
    <p:sldId id="329" r:id="rId15"/>
    <p:sldId id="335" r:id="rId16"/>
    <p:sldId id="260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44148" autoAdjust="0"/>
    <p:restoredTop sz="99606" autoAdjust="0"/>
  </p:normalViewPr>
  <p:slideViewPr>
    <p:cSldViewPr>
      <p:cViewPr>
        <p:scale>
          <a:sx n="124" d="100"/>
          <a:sy n="124" d="100"/>
        </p:scale>
        <p:origin x="-29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tx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8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latin typeface="+mj-ea"/>
              </a:rPr>
              <a:t>End of Document</a:t>
            </a:r>
            <a:endParaRPr lang="ko-KR" alt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18" y="6435088"/>
            <a:ext cx="609601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2017</a:t>
            </a:r>
            <a:r>
              <a:rPr lang="ko-KR" altLang="en-US" dirty="0" smtClean="0">
                <a:ea typeface="나눔바른고딕" panose="020B0603020101020101" pitchFamily="50" charset="-127"/>
              </a:rPr>
              <a:t>년 인턴프로그램 개인 과제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en-US" altLang="ko-KR" dirty="0" smtClean="0">
                <a:ea typeface="나눔바른고딕" panose="020B0603020101020101" pitchFamily="50" charset="-127"/>
              </a:rPr>
              <a:t>3</a:t>
            </a:r>
            <a:r>
              <a:rPr lang="ko-KR" altLang="en-US" dirty="0" smtClean="0">
                <a:ea typeface="나눔바른고딕" panose="020B0603020101020101" pitchFamily="50" charset="-127"/>
              </a:rPr>
              <a:t>차 발표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김명준 인턴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경영지원개발실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332043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BUSINESS PLATFORM Corp.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Elastic Search – ‘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pic>
        <p:nvPicPr>
          <p:cNvPr id="4098" name="Picture 2" descr="C:\Users\Naver.AL00039501\Desktop\테스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84770"/>
            <a:ext cx="6480719" cy="590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Elastic Search</a:t>
            </a:r>
            <a:endParaRPr lang="ko-KR" altLang="en-US" dirty="0"/>
          </a:p>
        </p:txBody>
      </p:sp>
      <p:pic>
        <p:nvPicPr>
          <p:cNvPr id="5122" name="Picture 2" descr="C:\Users\Naver.AL00039501\Desktop\코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99306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124744"/>
            <a:ext cx="806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모두 고려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5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수정사항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806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쿼리 간결화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통하여</a:t>
            </a:r>
            <a:r>
              <a:rPr lang="en-US" altLang="ko-KR" dirty="0" smtClean="0"/>
              <a:t>, row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iteration</a:t>
            </a:r>
            <a:r>
              <a:rPr lang="ko-KR" altLang="en-US" dirty="0" smtClean="0"/>
              <a:t>하는 변수를 통하여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 descr="C:\Users\Naver.AL00039501\Desktop\페이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43563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수정사항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806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페이징에</a:t>
            </a:r>
            <a:r>
              <a:rPr lang="ko-KR" altLang="en-US" dirty="0" err="1"/>
              <a:t>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총 문서의 개수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기존에는 </a:t>
            </a:r>
            <a:r>
              <a:rPr lang="en-US" altLang="ko-KR" dirty="0" smtClean="0"/>
              <a:t>count(*)</a:t>
            </a:r>
            <a:r>
              <a:rPr lang="ko-KR" altLang="en-US" dirty="0" smtClean="0"/>
              <a:t>로 해결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문서가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문서의 개수를 </a:t>
            </a:r>
            <a:r>
              <a:rPr lang="ko-KR" altLang="en-US" dirty="0" err="1" smtClean="0"/>
              <a:t>카운팅</a:t>
            </a:r>
            <a:r>
              <a:rPr lang="ko-KR" altLang="en-US" dirty="0" smtClean="0"/>
              <a:t> 하기에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그보다는 따로 테이블을 생성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-US" altLang="ko-KR" dirty="0" smtClean="0"/>
              <a:t>nsert, delete</a:t>
            </a:r>
            <a:r>
              <a:rPr lang="ko-KR" altLang="en-US" dirty="0" smtClean="0"/>
              <a:t>시 테이블을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씩 증감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Naver.AL00039501\Desktop\총 개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0968"/>
            <a:ext cx="12287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수정사항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8065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이전 코드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controller</a:t>
            </a:r>
            <a:r>
              <a:rPr lang="ko-KR" altLang="en-US" dirty="0" smtClean="0"/>
              <a:t>에서 여러 개의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코드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Controller</a:t>
            </a:r>
            <a:r>
              <a:rPr lang="ko-KR" altLang="en-US" dirty="0" smtClean="0"/>
              <a:t>에서 하나의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아닌 하나의 </a:t>
            </a:r>
            <a:r>
              <a:rPr lang="en-US" altLang="ko-KR" dirty="0" err="1" smtClean="0"/>
              <a:t>obejct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add.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오직 </a:t>
            </a:r>
            <a:r>
              <a:rPr lang="en-US" altLang="ko-KR" dirty="0" smtClean="0"/>
              <a:t>parameter-&gt;service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및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간결한 코드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1026" name="Picture 2" descr="C:\Users\Naver.AL00039501\Desktop\간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812641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전체적으로 다룬 부분들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8065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CRUD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답글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보안</a:t>
            </a:r>
            <a:endParaRPr lang="en-US" altLang="ko-KR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en-US" altLang="ko-KR" dirty="0" err="1"/>
              <a:t>Bcrypt</a:t>
            </a:r>
            <a:r>
              <a:rPr lang="en-US" altLang="ko-KR" dirty="0"/>
              <a:t>, </a:t>
            </a:r>
            <a:r>
              <a:rPr lang="en-US" altLang="ko-KR" dirty="0" err="1"/>
              <a:t>csrf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Elastic search</a:t>
            </a:r>
            <a:r>
              <a:rPr lang="ko-KR" altLang="en-US" dirty="0" smtClean="0"/>
              <a:t>를 통한 검색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많은 것을 하지 못했다고 생각하고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더욱 잘하려고 노력하겠습니다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09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90761"/>
              </p:ext>
            </p:extLst>
          </p:nvPr>
        </p:nvGraphicFramePr>
        <p:xfrm>
          <a:off x="612775" y="1233489"/>
          <a:ext cx="7918450" cy="393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17"/>
                <a:gridCol w="5831433"/>
              </a:tblGrid>
              <a:tr h="120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 과제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1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(2017.02.15 ~ 2017.02.20)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개발 환경 구축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(2017.02.21 ~ 2017.02.24)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CRUD, Login,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Paging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(2017.02.27 ~ 2017.03.03)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카테고리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추가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elastic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(2017.03.03 ~ 2017.03.10)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elastic search,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 수정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</a:t>
            </a:r>
            <a:r>
              <a:rPr lang="ko-KR" altLang="en-US" dirty="0"/>
              <a:t>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기존의 보안</a:t>
            </a:r>
            <a:endParaRPr lang="en-US" altLang="ko-KR" sz="1400" dirty="0" smtClean="0"/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Security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Bcrypt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통하여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 암호화</a:t>
            </a:r>
            <a:r>
              <a:rPr lang="en-US" altLang="ko-KR" sz="14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로그인이</a:t>
            </a:r>
            <a:r>
              <a:rPr lang="ko-KR" altLang="en-US" sz="1400" dirty="0" smtClean="0"/>
              <a:t> 가능하다는 점 외에 기능 전무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수정한 부분</a:t>
            </a:r>
            <a:endParaRPr lang="en-US" altLang="ko-KR" sz="1400" dirty="0" smtClean="0"/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 </a:t>
            </a:r>
            <a:r>
              <a:rPr lang="ko-KR" altLang="en-US" sz="1400" dirty="0" err="1" smtClean="0"/>
              <a:t>뷰에서</a:t>
            </a:r>
            <a:r>
              <a:rPr lang="ko-KR" altLang="en-US" sz="1400" dirty="0" smtClean="0"/>
              <a:t>  입력 정보가 유효한지 체크</a:t>
            </a:r>
            <a:r>
              <a:rPr lang="en-US" altLang="ko-KR" sz="14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ROLE</a:t>
            </a:r>
            <a:r>
              <a:rPr lang="ko-KR" altLang="en-US" sz="1400" dirty="0" smtClean="0"/>
              <a:t>을 추가</a:t>
            </a:r>
            <a:r>
              <a:rPr lang="en-US" altLang="ko-KR" sz="1400" dirty="0" smtClean="0"/>
              <a:t>, ADMIN,USER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ROLE</a:t>
            </a:r>
            <a:r>
              <a:rPr lang="ko-KR" altLang="en-US" sz="1400" dirty="0" smtClean="0"/>
              <a:t>에 따라 권한 부여</a:t>
            </a:r>
            <a:r>
              <a:rPr lang="en-US" altLang="ko-KR" sz="14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</a:t>
            </a:r>
            <a:r>
              <a:rPr lang="en-US" altLang="ko-KR" sz="1400" dirty="0" err="1" smtClean="0"/>
              <a:t>srf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활성</a:t>
            </a:r>
            <a:r>
              <a:rPr lang="ko-KR" altLang="en-US" sz="1400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9135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</a:t>
            </a:r>
            <a:r>
              <a:rPr lang="ko-KR" altLang="en-US" dirty="0"/>
              <a:t>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1400" dirty="0" smtClean="0"/>
              <a:t>java script</a:t>
            </a:r>
            <a:r>
              <a:rPr lang="ko-KR" altLang="en-US" sz="1400" dirty="0" smtClean="0"/>
              <a:t>상에서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회원가입의 </a:t>
            </a:r>
            <a:r>
              <a:rPr lang="en-US" altLang="ko-KR" sz="1400" dirty="0" smtClean="0"/>
              <a:t>ID, PW</a:t>
            </a:r>
            <a:r>
              <a:rPr lang="ko-KR" altLang="en-US" sz="1400" dirty="0" smtClean="0"/>
              <a:t>가 유효한지 체크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</a:t>
            </a:r>
            <a:r>
              <a:rPr lang="ko-KR" altLang="en-US" sz="1400" dirty="0" smtClean="0"/>
              <a:t>글자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알파벳 및 소문자를 가지는 요건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 descr="C:\Users\Naver.AL00039501\Desktop\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588991" cy="23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</a:t>
            </a:r>
            <a:r>
              <a:rPr lang="ko-KR" altLang="en-US" dirty="0"/>
              <a:t>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‘ROLE_ADMIN’,’ROLE_USER’ </a:t>
            </a:r>
            <a:r>
              <a:rPr lang="ko-KR" altLang="en-US" sz="1400" dirty="0" err="1" smtClean="0"/>
              <a:t>두개의</a:t>
            </a:r>
            <a:r>
              <a:rPr lang="ko-KR" altLang="en-US" sz="1400" dirty="0" smtClean="0"/>
              <a:t> 권한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ADMIN : </a:t>
            </a:r>
            <a:r>
              <a:rPr lang="ko-KR" altLang="en-US" sz="1400" dirty="0" smtClean="0"/>
              <a:t>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댓글에</a:t>
            </a:r>
            <a:r>
              <a:rPr lang="ko-KR" altLang="en-US" sz="1400" dirty="0" smtClean="0"/>
              <a:t> 대하여 삭제 및 수정 가능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USER : </a:t>
            </a:r>
            <a:r>
              <a:rPr lang="ko-KR" altLang="en-US" sz="1400" dirty="0" smtClean="0"/>
              <a:t>글 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 자신의 글에 대하여 글 삭제 및 수정 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50" name="Picture 2" descr="C:\Users\Naver.AL00039501\Desktop\권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3687"/>
            <a:ext cx="5688632" cy="40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</a:t>
            </a:r>
            <a:r>
              <a:rPr lang="ko-KR" altLang="en-US" dirty="0"/>
              <a:t>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뷰에</a:t>
            </a:r>
            <a:r>
              <a:rPr lang="ko-KR" altLang="en-US" sz="1400" dirty="0" smtClean="0"/>
              <a:t> 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 버튼이 안보이더라도</a:t>
            </a:r>
            <a:r>
              <a:rPr lang="en-US" altLang="ko-KR" sz="1400" dirty="0" smtClean="0"/>
              <a:t>, URL</a:t>
            </a:r>
            <a:r>
              <a:rPr lang="ko-KR" altLang="en-US" sz="1400" dirty="0" smtClean="0"/>
              <a:t>을 통하여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접근을 할 수도 있으므로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이를 방지하기 위해 </a:t>
            </a:r>
            <a:r>
              <a:rPr lang="en-US" altLang="ko-KR" sz="1400" dirty="0" smtClean="0"/>
              <a:t>Service </a:t>
            </a:r>
            <a:r>
              <a:rPr lang="ko-KR" altLang="en-US" sz="1400" dirty="0" smtClean="0"/>
              <a:t>차원에서도 </a:t>
            </a:r>
            <a:r>
              <a:rPr lang="en-US" altLang="ko-KR" sz="1400" dirty="0" smtClean="0"/>
              <a:t>‘ADMIN’,</a:t>
            </a:r>
            <a:r>
              <a:rPr lang="ko-KR" altLang="en-US" sz="1400" dirty="0" smtClean="0"/>
              <a:t>아이디 체크</a:t>
            </a:r>
            <a:endParaRPr lang="ko-KR" altLang="en-US" sz="1400" dirty="0"/>
          </a:p>
        </p:txBody>
      </p:sp>
      <p:pic>
        <p:nvPicPr>
          <p:cNvPr id="3074" name="Picture 2" descr="C:\Users\Naver.AL00039501\Desktop\권한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846745" cy="23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보안 </a:t>
            </a:r>
            <a:r>
              <a:rPr lang="en-US" altLang="ko-KR" dirty="0"/>
              <a:t>- Cross Site Request Forgery (CSRF)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다른 사이트에서 사용자가 의도하지 않은 연산을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 웹사이트에 요청</a:t>
            </a:r>
            <a:r>
              <a:rPr lang="en-US" altLang="ko-KR" sz="14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은행 사이트에 로그아웃 하지 않고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해킹 사이트에서 버튼을 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은행 사이트로 돈을 송금하는 요청을 보냄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기존에는 </a:t>
            </a:r>
            <a:r>
              <a:rPr lang="en-US" altLang="ko-KR" sz="1400" dirty="0" smtClean="0"/>
              <a:t>disabled</a:t>
            </a:r>
            <a:r>
              <a:rPr lang="ko-KR" altLang="en-US" sz="1400" dirty="0" smtClean="0"/>
              <a:t>로 주었으나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마다 토큰을 넘기게 바꿈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/login </a:t>
            </a:r>
            <a:r>
              <a:rPr lang="ko-KR" altLang="en-US" sz="1400" dirty="0" smtClean="0"/>
              <a:t>페이지로 가면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강제로 로그아웃을 하게 하였고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이때 아직 </a:t>
            </a:r>
            <a:r>
              <a:rPr lang="en-US" altLang="ko-KR" sz="1400" dirty="0" err="1" smtClean="0"/>
              <a:t>csrf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토큰이 남아있기 때문에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새로고침을</a:t>
            </a:r>
            <a:r>
              <a:rPr lang="ko-KR" altLang="en-US" sz="1400" dirty="0" smtClean="0"/>
              <a:t> 하여야 </a:t>
            </a:r>
            <a:r>
              <a:rPr lang="ko-KR" altLang="en-US" sz="1400" dirty="0" err="1" smtClean="0"/>
              <a:t>로그인이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csrf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토큰은 로그인 </a:t>
            </a:r>
            <a:r>
              <a:rPr lang="ko-KR" altLang="en-US" sz="1400" dirty="0" err="1" smtClean="0"/>
              <a:t>할때마다</a:t>
            </a:r>
            <a:r>
              <a:rPr lang="ko-KR" altLang="en-US" sz="1400" dirty="0" smtClean="0"/>
              <a:t> 바뀌기 때문에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이전 사용자의 정보가 남아 있지는 않음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 descr="C:\Users\Naver.AL00039501\Desktop\csr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76" y="3501008"/>
            <a:ext cx="60309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로그인 방지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브라우저에서 여러 개의 창을 통해서 로그인 가능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 로그인 </a:t>
            </a:r>
            <a:r>
              <a:rPr lang="ko-KR" altLang="en-US" sz="1400" dirty="0" err="1" smtClean="0"/>
              <a:t>한채로</a:t>
            </a:r>
            <a:r>
              <a:rPr lang="ko-KR" altLang="en-US" sz="1400" dirty="0" smtClean="0"/>
              <a:t> 다른 아이디로 </a:t>
            </a: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할 수 있는데 이를 방지하기 위해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최대 세션을 둠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한 </a:t>
            </a:r>
            <a:r>
              <a:rPr lang="ko-KR" altLang="en-US" sz="1400" dirty="0" err="1" smtClean="0"/>
              <a:t>컴퓨터내에서</a:t>
            </a:r>
            <a:r>
              <a:rPr lang="ko-KR" altLang="en-US" sz="1400" dirty="0" smtClean="0"/>
              <a:t> 브라우저가 다를 경우는 포착 불가능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pic>
        <p:nvPicPr>
          <p:cNvPr id="4" name="Picture 2" descr="C:\Users\Naver.AL00039501\Desktop\중복 로그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1" y="2564904"/>
            <a:ext cx="716438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Elastic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REST</a:t>
            </a:r>
            <a:r>
              <a:rPr lang="ko-KR" altLang="en-US" sz="1400" dirty="0" smtClean="0"/>
              <a:t>에 접근하는 방법은</a:t>
            </a:r>
            <a:endParaRPr lang="en-US" altLang="ko-KR" sz="1400" dirty="0" smtClean="0"/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1. </a:t>
            </a:r>
            <a:r>
              <a:rPr lang="ko-KR" altLang="en-US" sz="1400" dirty="0"/>
              <a:t>그냥 </a:t>
            </a:r>
            <a:r>
              <a:rPr lang="en-US" altLang="ko-KR" sz="1400" dirty="0"/>
              <a:t>URL</a:t>
            </a:r>
            <a:r>
              <a:rPr lang="ko-KR" altLang="en-US" sz="1400" dirty="0"/>
              <a:t>에 접근해서 </a:t>
            </a:r>
            <a:r>
              <a:rPr lang="en-US" altLang="ko-KR" sz="1400" dirty="0"/>
              <a:t>JSON</a:t>
            </a:r>
            <a:r>
              <a:rPr lang="ko-KR" altLang="en-US" sz="1400" dirty="0"/>
              <a:t>을 받아오는 방식</a:t>
            </a:r>
            <a:r>
              <a:rPr lang="en-US" altLang="ko-KR" sz="1400" dirty="0" smtClean="0"/>
              <a:t>.</a:t>
            </a:r>
          </a:p>
          <a:p>
            <a:pPr marL="531450" lvl="2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JSON </a:t>
            </a:r>
            <a:r>
              <a:rPr lang="ko-KR" altLang="en-US" sz="1400" dirty="0" smtClean="0"/>
              <a:t>형태 이므로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구글에서</a:t>
            </a:r>
            <a:r>
              <a:rPr lang="ko-KR" altLang="en-US" sz="1400" dirty="0" smtClean="0"/>
              <a:t> 제공하는 </a:t>
            </a:r>
            <a:r>
              <a:rPr lang="en-US" altLang="ko-KR" sz="1400" dirty="0" smtClean="0"/>
              <a:t>GSON</a:t>
            </a:r>
            <a:r>
              <a:rPr lang="ko-KR" altLang="en-US" sz="1400" dirty="0" smtClean="0"/>
              <a:t>을 통해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-&gt;object </a:t>
            </a:r>
            <a:r>
              <a:rPr lang="ko-KR" altLang="en-US" sz="1400" dirty="0" err="1" smtClean="0"/>
              <a:t>매핑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.</a:t>
            </a:r>
          </a:p>
          <a:p>
            <a:pPr marL="531450" lvl="2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쿼리를 정교하게 짜기 </a:t>
            </a:r>
            <a:r>
              <a:rPr lang="ko-KR" altLang="en-US" sz="1400" dirty="0" err="1" smtClean="0"/>
              <a:t>힘듬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2. Elastic Search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API</a:t>
            </a:r>
            <a:r>
              <a:rPr lang="ko-KR" altLang="en-US" sz="1400" dirty="0"/>
              <a:t>를 사용</a:t>
            </a:r>
            <a:r>
              <a:rPr lang="en-US" altLang="ko-KR" sz="1400" dirty="0" smtClean="0"/>
              <a:t>.</a:t>
            </a:r>
          </a:p>
          <a:p>
            <a:pPr marL="531450" lvl="2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Elastic Search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쿼리를 </a:t>
            </a:r>
            <a:r>
              <a:rPr lang="ko-KR" altLang="en-US" sz="1400" dirty="0" err="1" smtClean="0"/>
              <a:t>짜는데에</a:t>
            </a:r>
            <a:r>
              <a:rPr lang="ko-KR" altLang="en-US" sz="1400" dirty="0" smtClean="0"/>
              <a:t> 더욱 많은 옵션을 줄 수 있음</a:t>
            </a:r>
            <a:r>
              <a:rPr lang="en-US" altLang="ko-KR" sz="1400" dirty="0" smtClean="0"/>
              <a:t>.</a:t>
            </a:r>
          </a:p>
          <a:p>
            <a:pPr marL="531450" lvl="2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JSON</a:t>
            </a:r>
            <a:r>
              <a:rPr lang="ko-KR" altLang="en-US" sz="1400" dirty="0" smtClean="0"/>
              <a:t>이 아닌 </a:t>
            </a:r>
            <a:r>
              <a:rPr lang="en-US" altLang="ko-KR" sz="1400" dirty="0" smtClean="0"/>
              <a:t>Map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리턴하게</a:t>
            </a:r>
            <a:r>
              <a:rPr lang="ko-KR" altLang="en-US" sz="1400" dirty="0" smtClean="0"/>
              <a:t> 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매핑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시켜줘야함</a:t>
            </a:r>
            <a:r>
              <a:rPr lang="en-US" altLang="ko-KR" sz="1400" dirty="0" smtClean="0"/>
              <a:t>.</a:t>
            </a:r>
          </a:p>
          <a:p>
            <a:pPr marL="531450" lvl="2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JSON</a:t>
            </a:r>
            <a:r>
              <a:rPr lang="ko-KR" altLang="en-US" sz="1400" dirty="0" smtClean="0"/>
              <a:t>을 받아오는 방식에 비하여</a:t>
            </a:r>
            <a:r>
              <a:rPr lang="en-US" altLang="ko-KR" sz="1400" dirty="0" smtClean="0"/>
              <a:t>, API</a:t>
            </a:r>
            <a:r>
              <a:rPr lang="ko-KR" altLang="en-US" sz="1400" dirty="0" smtClean="0"/>
              <a:t>를 사용한다는 자체에서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초간의 </a:t>
            </a:r>
            <a:r>
              <a:rPr lang="ko-KR" altLang="en-US" sz="1400" dirty="0" err="1" smtClean="0"/>
              <a:t>딜레이가</a:t>
            </a:r>
            <a:r>
              <a:rPr lang="ko-KR" altLang="en-US" sz="1400" dirty="0" smtClean="0"/>
              <a:t> 발생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쿼리에는 이상 무</a:t>
            </a:r>
            <a:r>
              <a:rPr lang="en-US" altLang="ko-KR" sz="1400" dirty="0" smtClean="0"/>
              <a:t>.)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195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8822</TotalTime>
  <Words>632</Words>
  <Application>Microsoft Office PowerPoint</Application>
  <PresentationFormat>화면 슬라이드 쇼(4:3)</PresentationFormat>
  <Paragraphs>101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2017년 인턴프로그램 개인 과제 3차 발표</vt:lpstr>
      <vt:lpstr>1. 프로젝트 진행 일정</vt:lpstr>
      <vt:lpstr>2. 보안</vt:lpstr>
      <vt:lpstr>2. 보안</vt:lpstr>
      <vt:lpstr>2. 보안</vt:lpstr>
      <vt:lpstr>2. 보안</vt:lpstr>
      <vt:lpstr>2. 보안 - Cross Site Request Forgery (CSRF)</vt:lpstr>
      <vt:lpstr>2. 보안 – 중복 로그인 방지</vt:lpstr>
      <vt:lpstr>3. Elastic Search</vt:lpstr>
      <vt:lpstr>3. Elastic Search – ‘테스트’ 쿼리</vt:lpstr>
      <vt:lpstr>3. Elastic Search</vt:lpstr>
      <vt:lpstr>4. 그외 수정사항</vt:lpstr>
      <vt:lpstr>4. 그외 수정사항</vt:lpstr>
      <vt:lpstr>4. 그외 수정사항</vt:lpstr>
      <vt:lpstr>5. 전체적으로 다룬 부분들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Naver</cp:lastModifiedBy>
  <cp:revision>657</cp:revision>
  <cp:lastPrinted>2017-02-09T07:43:53Z</cp:lastPrinted>
  <dcterms:created xsi:type="dcterms:W3CDTF">2013-11-30T07:53:32Z</dcterms:created>
  <dcterms:modified xsi:type="dcterms:W3CDTF">2017-03-10T02:15:41Z</dcterms:modified>
</cp:coreProperties>
</file>