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f7d1165d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f7d1165d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31b4900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31b4900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31b4900b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31b4900b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0134319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0134319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elp.com/dataset/downloa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park.apache.org/docs/2.2.0/ml-collaborative-filtering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949725"/>
            <a:ext cx="8520600" cy="8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Yelp Dataset 활용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김명준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Yelp Dataset 분석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Yelp라는 지역 검색 서비스의 데이터</a:t>
            </a:r>
            <a:r>
              <a:rPr lang="ko"/>
              <a:t>셋.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업체, 체크인, 리뷰, 팁, 유저 데이터 제공.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kaggle 데이터가 다운로드 되지 않아, yelp 공식 데이터 사용.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사용하는 방식에 따라, 리뷰 텍스트 nlp, 추천 시스템 등 가능.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100" u="sng">
                <a:solidFill>
                  <a:schemeClr val="hlink"/>
                </a:solidFill>
                <a:hlinkClick r:id="rId3"/>
              </a:rPr>
              <a:t>https://www.yelp.com/dataset/download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리뷰</a:t>
            </a:r>
            <a:r>
              <a:rPr lang="ko"/>
              <a:t>를 통한 업체 추천 시스템 - 사용자 타겟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review 데이터에</a:t>
            </a:r>
            <a:r>
              <a:rPr lang="ko"/>
              <a:t>는 회사, 사용자, 별점을 가지고 있음.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별점은 사용자가 기입한 선호도라고 판단이 가능.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회사 - 사용자의 관계를 Matrix Factorization을 통해서 연산을 한 후, 추천 시스템 구축 가능.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pyspark의 </a:t>
            </a:r>
            <a:r>
              <a:rPr lang="ko" u="sng">
                <a:solidFill>
                  <a:schemeClr val="hlink"/>
                </a:solidFill>
                <a:hlinkClick r:id="rId3"/>
              </a:rPr>
              <a:t>ALS 알고리즘 사용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사용자에 따라 제일 높은 점수가 예측되는 업체를 추천 가능.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서비</a:t>
            </a:r>
            <a:r>
              <a:rPr lang="ko"/>
              <a:t>스 Architecture</a:t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1763275" y="2393900"/>
            <a:ext cx="1288200" cy="81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EMR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(Hadoop)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1670325" y="1909125"/>
            <a:ext cx="15702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</a:t>
            </a:r>
            <a:r>
              <a:rPr lang="ko"/>
              <a:t>본 데이터 저장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800" y="2371525"/>
            <a:ext cx="2114374" cy="862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6"/>
          <p:cNvCxnSpPr>
            <a:stCxn id="73" idx="3"/>
            <a:endCxn id="75" idx="1"/>
          </p:cNvCxnSpPr>
          <p:nvPr/>
        </p:nvCxnSpPr>
        <p:spPr>
          <a:xfrm>
            <a:off x="3051475" y="2802950"/>
            <a:ext cx="96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6"/>
          <p:cNvSpPr txBox="1"/>
          <p:nvPr/>
        </p:nvSpPr>
        <p:spPr>
          <a:xfrm>
            <a:off x="4099741" y="2008400"/>
            <a:ext cx="19545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SparkML</a:t>
            </a:r>
            <a:r>
              <a:rPr lang="ko"/>
              <a:t>을 통한 훈련</a:t>
            </a:r>
            <a:endParaRPr/>
          </a:p>
        </p:txBody>
      </p:sp>
      <p:cxnSp>
        <p:nvCxnSpPr>
          <p:cNvPr id="78" name="Google Shape;78;p16"/>
          <p:cNvCxnSpPr>
            <a:stCxn id="75" idx="3"/>
          </p:cNvCxnSpPr>
          <p:nvPr/>
        </p:nvCxnSpPr>
        <p:spPr>
          <a:xfrm>
            <a:off x="6134174" y="2802950"/>
            <a:ext cx="13395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6"/>
          <p:cNvSpPr txBox="1"/>
          <p:nvPr/>
        </p:nvSpPr>
        <p:spPr>
          <a:xfrm>
            <a:off x="6199775" y="2371525"/>
            <a:ext cx="11010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노</a:t>
            </a:r>
            <a:r>
              <a:rPr lang="ko"/>
              <a:t>출(API)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TO-DO 진행하지 못한 점</a:t>
            </a:r>
            <a:r>
              <a:rPr lang="ko"/>
              <a:t>들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데이터 베이스 연</a:t>
            </a:r>
            <a:r>
              <a:rPr lang="ko"/>
              <a:t>동.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프러덕 환경이라고 가정을 하면 원천 데이터는 RDB(Dynamo) or Hadoop(EMR)에 저장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현재 id값이 string -&gt; 연산을 위해서는 int로 변환 필요.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현재 추론의 결과값이 원본 데이터를 hashing한 int로 나오고 있고, 이는 부적절한 리턴값.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id 컬럼이 string인 이유는 원본 데이터의 학술적 사용을 위해 익명화한것.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만약 원본이 int의 id값이라면 그대로 사용 가능.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그렇지 않으면 매핑 테이블을 생성 하거나, als 코드를 string도 사용할 수 있게 변경 필요.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다른 방식의 접근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리뷰 nlp.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그외 데이터를 분석이 가능하도록 대시보드 구성.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