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4" r:id="rId7"/>
    <p:sldId id="268" r:id="rId8"/>
    <p:sldId id="260" r:id="rId9"/>
    <p:sldId id="266" r:id="rId10"/>
    <p:sldId id="267" r:id="rId11"/>
    <p:sldId id="261" r:id="rId12"/>
    <p:sldId id="262" r:id="rId13"/>
    <p:sldId id="269" r:id="rId14"/>
    <p:sldId id="270" r:id="rId15"/>
    <p:sldId id="263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60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93118-BE0E-4CE5-90BB-6DB8F4E62746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53E3C-AF0E-483E-93B2-4288366BC3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322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53E3C-AF0E-483E-93B2-4288366BC32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355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53E3C-AF0E-483E-93B2-4288366BC32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2112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53E3C-AF0E-483E-93B2-4288366BC32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540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201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1572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242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971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343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728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693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750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3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7022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447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21F1E-6AE0-46FB-8507-DD12BF640D02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261DA-B58B-4E95-8AF5-7127CE2FF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82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2"/>
          </a:xfrm>
          <a:prstGeom prst="rect">
            <a:avLst/>
          </a:prstGeom>
          <a:effectLst>
            <a:innerShdw blurRad="1270000">
              <a:prstClr val="black"/>
            </a:innerShdw>
          </a:effectLst>
        </p:spPr>
      </p:pic>
      <p:sp>
        <p:nvSpPr>
          <p:cNvPr id="9" name="직사각형 8"/>
          <p:cNvSpPr/>
          <p:nvPr/>
        </p:nvSpPr>
        <p:spPr>
          <a:xfrm>
            <a:off x="0" y="1247730"/>
            <a:ext cx="9144000" cy="1828076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124773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effectLst>
                  <a:outerShdw blurRad="304800" sx="102000" sy="102000" algn="ctr" rotWithShape="0">
                    <a:prstClr val="black">
                      <a:alpha val="98000"/>
                    </a:prstClr>
                  </a:outerShdw>
                </a:effectLst>
                <a:latin typeface="HY나무B" pitchFamily="18" charset="-127"/>
                <a:ea typeface="HY나무B" pitchFamily="18" charset="-127"/>
              </a:rPr>
              <a:t>리듬패밀리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2355727"/>
            <a:ext cx="6603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개발팀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딜러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 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강지원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신동환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조민준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윤지섭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이서진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이웅표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)</a:t>
            </a:r>
          </a:p>
          <a:p>
            <a:r>
              <a:rPr lang="ko-KR" altLang="en-US" b="1" dirty="0" err="1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멘토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손명진 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멘토</a:t>
            </a:r>
            <a:endParaRPr lang="ko-KR" altLang="en-US" dirty="0">
              <a:solidFill>
                <a:schemeClr val="bg1"/>
              </a:solidFill>
              <a:effectLst>
                <a:outerShdw blurRad="279400" sx="102000" sy="102000" algn="ctr" rotWithShape="0">
                  <a:prstClr val="black">
                    <a:alpha val="88000"/>
                  </a:prstClr>
                </a:outerShdw>
              </a:effectLst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3119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3947" y="485856"/>
            <a:ext cx="4681341" cy="46813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3648" y="454561"/>
            <a:ext cx="4699628" cy="46996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플레이 방법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516216" y="2139702"/>
            <a:ext cx="1584176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668616" y="2292102"/>
            <a:ext cx="1287760" cy="1215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6512" y="702444"/>
            <a:ext cx="740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3.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설명에 따라 리듬에 맞춰 플레이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17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3" grpId="1" animBg="1"/>
      <p:bldP spid="13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880" y="1563638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latin typeface="HY강M" pitchFamily="18" charset="-127"/>
                <a:ea typeface="HY강M" pitchFamily="18" charset="-127"/>
              </a:rPr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xmlns="" val="409561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err="1"/>
              <a:t>느낀점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627534"/>
            <a:ext cx="9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강지원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게임기획자가 꿈이어서 캠프에 지원했는데 여기서 어떻게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어떤 단계를 거쳐서 게임을 만드는지 알 수 있어서 좋았다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윤지섭</a:t>
            </a:r>
            <a:endParaRPr lang="en-US" altLang="ko-KR" dirty="0" smtClean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처음에는 게임을 </a:t>
            </a:r>
            <a:r>
              <a:rPr lang="ko-KR" altLang="en-US" dirty="0" err="1" smtClean="0">
                <a:latin typeface="HY수평선M" pitchFamily="18" charset="-127"/>
                <a:ea typeface="HY수평선M" pitchFamily="18" charset="-127"/>
              </a:rPr>
              <a:t>개발해야한다는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 막연한 느낌에 고민이 많았으나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개발 과정에서 모르는 부분은 도움을 받고 도움을 주며 해결해나가 완전한 게임을 만들어서 </a:t>
            </a:r>
            <a:r>
              <a:rPr lang="ko-KR" altLang="en-US" dirty="0" err="1" smtClean="0">
                <a:latin typeface="HY수평선M" pitchFamily="18" charset="-127"/>
                <a:ea typeface="HY수평선M" pitchFamily="18" charset="-127"/>
              </a:rPr>
              <a:t>재밌었으며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팀워크를 늘리고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개발과정을 알아보는 좋은 경험이 되었다고 생각한다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조민준</a:t>
            </a:r>
            <a:endParaRPr lang="en-US" altLang="ko-KR" dirty="0" smtClean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지금까지 게임을 만들고 싶다는 생각을 했어도 실행에 옮기지 못하고 완성을 못해 항상 아쉬웠는데 그 이유가 </a:t>
            </a:r>
            <a:r>
              <a:rPr lang="ko-KR" altLang="en-US" dirty="0" err="1" smtClean="0">
                <a:latin typeface="HY수평선M" pitchFamily="18" charset="-127"/>
                <a:ea typeface="HY수평선M" pitchFamily="18" charset="-127"/>
              </a:rPr>
              <a:t>혼자하여서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팀으로 만들지 </a:t>
            </a:r>
            <a:r>
              <a:rPr lang="ko-KR" altLang="en-US" dirty="0" err="1" smtClean="0">
                <a:latin typeface="HY수평선M" pitchFamily="18" charset="-127"/>
                <a:ea typeface="HY수평선M" pitchFamily="18" charset="-127"/>
              </a:rPr>
              <a:t>못해서였던것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 같습니다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게임 제작 </a:t>
            </a:r>
            <a:r>
              <a:rPr lang="ko-KR" altLang="en-US" dirty="0" err="1" smtClean="0">
                <a:latin typeface="HY수평선M" pitchFamily="18" charset="-127"/>
                <a:ea typeface="HY수평선M" pitchFamily="18" charset="-127"/>
              </a:rPr>
              <a:t>첫번째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 날 스파게티 면과 </a:t>
            </a:r>
            <a:r>
              <a:rPr lang="ko-KR" altLang="en-US" dirty="0" err="1" smtClean="0">
                <a:latin typeface="HY수평선M" pitchFamily="18" charset="-127"/>
                <a:ea typeface="HY수평선M" pitchFamily="18" charset="-127"/>
              </a:rPr>
              <a:t>마시멜로로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 건축물을 만들 때는 잘 몰랐지만 이제 보니 게임 제작의 아름다움은 한계를 느끼면 다른 돌파구를 찾고 아이디어로 기둥을 만들어 예상과는 다르지만 </a:t>
            </a:r>
            <a:r>
              <a:rPr lang="ko-KR" altLang="en-US" dirty="0" err="1" smtClean="0">
                <a:latin typeface="HY수평선M" pitchFamily="18" charset="-127"/>
                <a:ea typeface="HY수평선M" pitchFamily="18" charset="-127"/>
              </a:rPr>
              <a:t>또다른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 느낌을 연출하는 </a:t>
            </a:r>
            <a:r>
              <a:rPr lang="ko-KR" altLang="en-US" dirty="0" err="1" smtClean="0">
                <a:latin typeface="HY수평선M" pitchFamily="18" charset="-127"/>
                <a:ea typeface="HY수평선M" pitchFamily="18" charset="-127"/>
              </a:rPr>
              <a:t>것같습니다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마지막으로 열심히 또 다같이 게임을 만들어온 저희 팀과 손명진 </a:t>
            </a:r>
            <a:r>
              <a:rPr lang="ko-KR" altLang="en-US" dirty="0" err="1" smtClean="0">
                <a:latin typeface="HY수평선M" pitchFamily="18" charset="-127"/>
                <a:ea typeface="HY수평선M" pitchFamily="18" charset="-127"/>
              </a:rPr>
              <a:t>멘토님께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dirty="0" err="1" smtClean="0">
                <a:latin typeface="HY수평선M" pitchFamily="18" charset="-127"/>
                <a:ea typeface="HY수평선M" pitchFamily="18" charset="-127"/>
              </a:rPr>
              <a:t>감사드립니다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.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638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err="1"/>
              <a:t>느낀점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627534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신동환</a:t>
            </a:r>
            <a:endParaRPr lang="en-US" altLang="ko-KR" dirty="0" smtClean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그 동안은 소비자로서만 게임을 보았다면 이번 캠프에선 개발자로서 게임을 볼 수 있어 좋았고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내가 생각한걸 게임으로 실현시키고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남한테 보여준다는 것이 신기하고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좋았다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그리고 게임캠프를 하면서 다양한 게임관련 </a:t>
            </a:r>
            <a:r>
              <a:rPr lang="ko-KR" altLang="en-US" dirty="0" err="1" smtClean="0">
                <a:latin typeface="HY수평선M" pitchFamily="18" charset="-127"/>
                <a:ea typeface="HY수평선M" pitchFamily="18" charset="-127"/>
              </a:rPr>
              <a:t>직업군을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 볼 수 있었고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내 진로에 대해서 </a:t>
            </a:r>
            <a:r>
              <a:rPr lang="ko-KR" altLang="en-US" dirty="0" err="1" smtClean="0">
                <a:latin typeface="HY수평선M" pitchFamily="18" charset="-127"/>
                <a:ea typeface="HY수평선M" pitchFamily="18" charset="-127"/>
              </a:rPr>
              <a:t>다시한번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 생각해 볼 수 있어 좋았던 것 같다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이서진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처음에는 진짜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할수있을까라는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생각으로 하게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된거지만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팀원들과 단합도 잘되고 잘 해주니 하나하나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할때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뿌듯함이 크고 내가 많이 도와주지 못하고 참여해주지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못한거에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아쉬움이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큰거같다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게임을 만들며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많은걸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배우고 다양한 것들도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하게되고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게임만들기에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자신이 없다가 점점 자신이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붙게된거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같다 무엇보다도 팀원들이 제일 열심히 해주어서 고맙다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64666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err="1"/>
              <a:t>느낀점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627534"/>
            <a:ext cx="9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이웅표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저희 팀원들은 비록 게임을 완성시키지 못했지만 그 과정만큼은 다른 무엇보다 값지다고 생각합니다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또한 팀원들과 게임을 만들고 역할을 분담하여 게임을 만드는 과정을 실제로 해보면서 다양한 교훈과 게임 개발에 필요한 것들을 알게 되었습니다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우리가 비록 게임을 완성하지 못했더라도 다음에 이런 비슷한 활동이나 작업을 할 때에 이 활동을 떠올려서 고치는 계기가 되었으면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좋겠어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!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그리고 아트 담당도 고마워 우리 프로그래밍이 미흡해도 불평을 하지 않아줘서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손명진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멘토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동아리에서 진행되는 프로젝트에 자주 참여해 게임 개발 실력을 길렀고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이 정도면 학생들을 가르치는데 충분할 줄 알았다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하지만 평소에 당연하다고 생각했던 관습이나 방법들을 알지 못하는 학생들을 가르치니 내 스스로의 기초가 부족하다는 사실을 깊게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깨달았다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부족한 멘토가 잘 이끌어주지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못했어도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매 주 열정이 넘치는 모습을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보여준조원에게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미안하고도 고맙다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함께 게임을 개발해서 정말로 즐거운 한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달이였다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100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9490" y="1635646"/>
            <a:ext cx="59250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latin typeface="HY강M" pitchFamily="18" charset="-127"/>
                <a:ea typeface="HY강M" pitchFamily="18" charset="-127"/>
              </a:rPr>
              <a:t>Thank you!</a:t>
            </a:r>
            <a:endParaRPr lang="ko-KR" altLang="en-US" sz="9600" b="1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25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8048" y="555527"/>
            <a:ext cx="4947904" cy="2783197"/>
          </a:xfrm>
          <a:prstGeom prst="rect">
            <a:avLst/>
          </a:prstGeom>
          <a:effectLst>
            <a:outerShdw blurRad="4064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431559" y="3384355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수평선M" pitchFamily="18" charset="-127"/>
                <a:ea typeface="HY수평선M" pitchFamily="18" charset="-127"/>
              </a:rPr>
              <a:t>게임 설명</a:t>
            </a:r>
            <a:r>
              <a:rPr lang="en-US" altLang="ko-KR" b="1" dirty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가족 구성원 모두가 쉽게 즐길 수 있는 리듬게임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             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생활 속의 리듬으로 게임을 진행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5653" y="4013651"/>
            <a:ext cx="7032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수평선M" pitchFamily="18" charset="-127"/>
                <a:ea typeface="HY수평선M" pitchFamily="18" charset="-127"/>
              </a:rPr>
              <a:t>주제와의 연관성</a:t>
            </a:r>
            <a:r>
              <a:rPr lang="en-US" altLang="ko-KR" b="1" dirty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모든 스테이지가 </a:t>
            </a:r>
            <a:r>
              <a:rPr lang="en-US" altLang="ko-KR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2</a:t>
            </a:r>
            <a:r>
              <a:rPr lang="ko-KR" altLang="en-US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인용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으로 구성되어 있고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,</a:t>
            </a:r>
          </a:p>
          <a:p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                       </a:t>
            </a:r>
            <a:r>
              <a:rPr lang="ko-KR" altLang="en-US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쉬운 조작법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과 </a:t>
            </a:r>
            <a:r>
              <a:rPr lang="ko-KR" altLang="en-US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폭력성이 적어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모든 가족 구성원이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                      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게임을 즐길 수 있음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/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xmlns="" val="126525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기획 </a:t>
            </a:r>
            <a:r>
              <a:rPr lang="en-US" altLang="ko-KR" sz="3200" b="1" dirty="0"/>
              <a:t>/ </a:t>
            </a:r>
            <a:r>
              <a:rPr lang="ko-KR" altLang="en-US" sz="3200" b="1" dirty="0"/>
              <a:t>개발 의도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986361" y="3144785"/>
            <a:ext cx="998993" cy="2232807"/>
            <a:chOff x="1857400" y="1441326"/>
            <a:chExt cx="1130424" cy="242656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857400" y="2283718"/>
              <a:ext cx="1130424" cy="1584176"/>
            </a:xfrm>
            <a:prstGeom prst="roundRect">
              <a:avLst>
                <a:gd name="adj" fmla="val 29687"/>
              </a:avLst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5"/>
            <p:cNvSpPr/>
            <p:nvPr/>
          </p:nvSpPr>
          <p:spPr>
            <a:xfrm>
              <a:off x="1857400" y="2283718"/>
              <a:ext cx="1130424" cy="1584176"/>
            </a:xfrm>
            <a:custGeom>
              <a:avLst/>
              <a:gdLst>
                <a:gd name="connsiteX0" fmla="*/ 0 w 1130424"/>
                <a:gd name="connsiteY0" fmla="*/ 335589 h 1584176"/>
                <a:gd name="connsiteX1" fmla="*/ 335589 w 1130424"/>
                <a:gd name="connsiteY1" fmla="*/ 0 h 1584176"/>
                <a:gd name="connsiteX2" fmla="*/ 794835 w 1130424"/>
                <a:gd name="connsiteY2" fmla="*/ 0 h 1584176"/>
                <a:gd name="connsiteX3" fmla="*/ 1130424 w 1130424"/>
                <a:gd name="connsiteY3" fmla="*/ 335589 h 1584176"/>
                <a:gd name="connsiteX4" fmla="*/ 1130424 w 1130424"/>
                <a:gd name="connsiteY4" fmla="*/ 1248587 h 1584176"/>
                <a:gd name="connsiteX5" fmla="*/ 794835 w 1130424"/>
                <a:gd name="connsiteY5" fmla="*/ 1584176 h 1584176"/>
                <a:gd name="connsiteX6" fmla="*/ 335589 w 1130424"/>
                <a:gd name="connsiteY6" fmla="*/ 1584176 h 1584176"/>
                <a:gd name="connsiteX7" fmla="*/ 0 w 1130424"/>
                <a:gd name="connsiteY7" fmla="*/ 1248587 h 1584176"/>
                <a:gd name="connsiteX8" fmla="*/ 0 w 1130424"/>
                <a:gd name="connsiteY8" fmla="*/ 335589 h 1584176"/>
                <a:gd name="connsiteX0" fmla="*/ 0 w 1130424"/>
                <a:gd name="connsiteY0" fmla="*/ 337318 h 1585905"/>
                <a:gd name="connsiteX1" fmla="*/ 335589 w 1130424"/>
                <a:gd name="connsiteY1" fmla="*/ 1729 h 1585905"/>
                <a:gd name="connsiteX2" fmla="*/ 560947 w 1130424"/>
                <a:gd name="connsiteY2" fmla="*/ 0 h 1585905"/>
                <a:gd name="connsiteX3" fmla="*/ 794835 w 1130424"/>
                <a:gd name="connsiteY3" fmla="*/ 1729 h 1585905"/>
                <a:gd name="connsiteX4" fmla="*/ 1130424 w 1130424"/>
                <a:gd name="connsiteY4" fmla="*/ 337318 h 1585905"/>
                <a:gd name="connsiteX5" fmla="*/ 1130424 w 1130424"/>
                <a:gd name="connsiteY5" fmla="*/ 1250316 h 1585905"/>
                <a:gd name="connsiteX6" fmla="*/ 794835 w 1130424"/>
                <a:gd name="connsiteY6" fmla="*/ 1585905 h 1585905"/>
                <a:gd name="connsiteX7" fmla="*/ 335589 w 1130424"/>
                <a:gd name="connsiteY7" fmla="*/ 1585905 h 1585905"/>
                <a:gd name="connsiteX8" fmla="*/ 0 w 1130424"/>
                <a:gd name="connsiteY8" fmla="*/ 1250316 h 1585905"/>
                <a:gd name="connsiteX9" fmla="*/ 0 w 1130424"/>
                <a:gd name="connsiteY9" fmla="*/ 337318 h 1585905"/>
                <a:gd name="connsiteX0" fmla="*/ 0 w 1130424"/>
                <a:gd name="connsiteY0" fmla="*/ 335589 h 1584176"/>
                <a:gd name="connsiteX1" fmla="*/ 335589 w 1130424"/>
                <a:gd name="connsiteY1" fmla="*/ 0 h 1584176"/>
                <a:gd name="connsiteX2" fmla="*/ 564958 w 1130424"/>
                <a:gd name="connsiteY2" fmla="*/ 355208 h 1584176"/>
                <a:gd name="connsiteX3" fmla="*/ 794835 w 1130424"/>
                <a:gd name="connsiteY3" fmla="*/ 0 h 1584176"/>
                <a:gd name="connsiteX4" fmla="*/ 1130424 w 1130424"/>
                <a:gd name="connsiteY4" fmla="*/ 335589 h 1584176"/>
                <a:gd name="connsiteX5" fmla="*/ 1130424 w 1130424"/>
                <a:gd name="connsiteY5" fmla="*/ 1248587 h 1584176"/>
                <a:gd name="connsiteX6" fmla="*/ 794835 w 1130424"/>
                <a:gd name="connsiteY6" fmla="*/ 1584176 h 1584176"/>
                <a:gd name="connsiteX7" fmla="*/ 335589 w 1130424"/>
                <a:gd name="connsiteY7" fmla="*/ 1584176 h 1584176"/>
                <a:gd name="connsiteX8" fmla="*/ 0 w 1130424"/>
                <a:gd name="connsiteY8" fmla="*/ 1248587 h 1584176"/>
                <a:gd name="connsiteX9" fmla="*/ 0 w 1130424"/>
                <a:gd name="connsiteY9" fmla="*/ 335589 h 158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424" h="1584176">
                  <a:moveTo>
                    <a:pt x="0" y="335589"/>
                  </a:moveTo>
                  <a:cubicBezTo>
                    <a:pt x="0" y="150248"/>
                    <a:pt x="150248" y="0"/>
                    <a:pt x="335589" y="0"/>
                  </a:cubicBezTo>
                  <a:lnTo>
                    <a:pt x="564958" y="355208"/>
                  </a:lnTo>
                  <a:lnTo>
                    <a:pt x="794835" y="0"/>
                  </a:lnTo>
                  <a:cubicBezTo>
                    <a:pt x="980176" y="0"/>
                    <a:pt x="1130424" y="150248"/>
                    <a:pt x="1130424" y="335589"/>
                  </a:cubicBezTo>
                  <a:lnTo>
                    <a:pt x="1130424" y="1248587"/>
                  </a:lnTo>
                  <a:cubicBezTo>
                    <a:pt x="1130424" y="1433928"/>
                    <a:pt x="980176" y="1584176"/>
                    <a:pt x="794835" y="1584176"/>
                  </a:cubicBezTo>
                  <a:lnTo>
                    <a:pt x="335589" y="1584176"/>
                  </a:lnTo>
                  <a:cubicBezTo>
                    <a:pt x="150248" y="1584176"/>
                    <a:pt x="0" y="1433928"/>
                    <a:pt x="0" y="1248587"/>
                  </a:cubicBezTo>
                  <a:lnTo>
                    <a:pt x="0" y="335589"/>
                  </a:lnTo>
                  <a:close/>
                </a:path>
              </a:pathLst>
            </a:custGeom>
            <a:solidFill>
              <a:srgbClr val="159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/>
            <p:cNvSpPr/>
            <p:nvPr/>
          </p:nvSpPr>
          <p:spPr>
            <a:xfrm flipV="1">
              <a:off x="2368612" y="2355726"/>
              <a:ext cx="108000" cy="72008"/>
            </a:xfrm>
            <a:prstGeom prst="trapezoid">
              <a:avLst/>
            </a:prstGeom>
            <a:solidFill>
              <a:srgbClr val="159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2371319" y="2427734"/>
              <a:ext cx="102586" cy="360040"/>
            </a:xfrm>
            <a:prstGeom prst="trapezoid">
              <a:avLst/>
            </a:prstGeom>
            <a:solidFill>
              <a:srgbClr val="159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2189315" y="2283718"/>
              <a:ext cx="466594" cy="369518"/>
            </a:xfrm>
            <a:custGeom>
              <a:avLst/>
              <a:gdLst>
                <a:gd name="connsiteX0" fmla="*/ 0 w 466594"/>
                <a:gd name="connsiteY0" fmla="*/ 0 h 369518"/>
                <a:gd name="connsiteX1" fmla="*/ 234863 w 466594"/>
                <a:gd name="connsiteY1" fmla="*/ 369518 h 369518"/>
                <a:gd name="connsiteX2" fmla="*/ 466594 w 466594"/>
                <a:gd name="connsiteY2" fmla="*/ 6263 h 36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594" h="369518">
                  <a:moveTo>
                    <a:pt x="0" y="0"/>
                  </a:moveTo>
                  <a:lnTo>
                    <a:pt x="234863" y="369518"/>
                  </a:lnTo>
                  <a:lnTo>
                    <a:pt x="466594" y="6263"/>
                  </a:lnTo>
                </a:path>
              </a:pathLst>
            </a:cu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965412" y="1441326"/>
              <a:ext cx="914400" cy="914400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655909" y="2607754"/>
              <a:ext cx="180000" cy="180020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564580" y="2859781"/>
            <a:ext cx="1066248" cy="2520281"/>
            <a:chOff x="3005432" y="1131590"/>
            <a:chExt cx="1206528" cy="2738989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005432" y="1997028"/>
              <a:ext cx="1206528" cy="1872208"/>
            </a:xfrm>
            <a:prstGeom prst="roundRect">
              <a:avLst>
                <a:gd name="adj" fmla="val 34685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151496" y="1131590"/>
              <a:ext cx="914400" cy="9144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549027" y="2032842"/>
              <a:ext cx="119338" cy="538907"/>
              <a:chOff x="2521012" y="2508126"/>
              <a:chExt cx="108000" cy="432048"/>
            </a:xfrm>
            <a:solidFill>
              <a:srgbClr val="00863D"/>
            </a:solidFill>
          </p:grpSpPr>
          <p:sp>
            <p:nvSpPr>
              <p:cNvPr id="31" name="사다리꼴 30"/>
              <p:cNvSpPr/>
              <p:nvPr/>
            </p:nvSpPr>
            <p:spPr>
              <a:xfrm flipV="1">
                <a:off x="2521012" y="2508126"/>
                <a:ext cx="108000" cy="72008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다리꼴 31"/>
              <p:cNvSpPr/>
              <p:nvPr/>
            </p:nvSpPr>
            <p:spPr>
              <a:xfrm>
                <a:off x="2523719" y="2580134"/>
                <a:ext cx="102586" cy="360040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5"/>
            <p:cNvSpPr/>
            <p:nvPr/>
          </p:nvSpPr>
          <p:spPr>
            <a:xfrm>
              <a:off x="3007480" y="1995686"/>
              <a:ext cx="1202432" cy="1874893"/>
            </a:xfrm>
            <a:custGeom>
              <a:avLst/>
              <a:gdLst>
                <a:gd name="connsiteX0" fmla="*/ 0 w 1130424"/>
                <a:gd name="connsiteY0" fmla="*/ 335589 h 1584176"/>
                <a:gd name="connsiteX1" fmla="*/ 335589 w 1130424"/>
                <a:gd name="connsiteY1" fmla="*/ 0 h 1584176"/>
                <a:gd name="connsiteX2" fmla="*/ 794835 w 1130424"/>
                <a:gd name="connsiteY2" fmla="*/ 0 h 1584176"/>
                <a:gd name="connsiteX3" fmla="*/ 1130424 w 1130424"/>
                <a:gd name="connsiteY3" fmla="*/ 335589 h 1584176"/>
                <a:gd name="connsiteX4" fmla="*/ 1130424 w 1130424"/>
                <a:gd name="connsiteY4" fmla="*/ 1248587 h 1584176"/>
                <a:gd name="connsiteX5" fmla="*/ 794835 w 1130424"/>
                <a:gd name="connsiteY5" fmla="*/ 1584176 h 1584176"/>
                <a:gd name="connsiteX6" fmla="*/ 335589 w 1130424"/>
                <a:gd name="connsiteY6" fmla="*/ 1584176 h 1584176"/>
                <a:gd name="connsiteX7" fmla="*/ 0 w 1130424"/>
                <a:gd name="connsiteY7" fmla="*/ 1248587 h 1584176"/>
                <a:gd name="connsiteX8" fmla="*/ 0 w 1130424"/>
                <a:gd name="connsiteY8" fmla="*/ 335589 h 1584176"/>
                <a:gd name="connsiteX0" fmla="*/ 0 w 1130424"/>
                <a:gd name="connsiteY0" fmla="*/ 337318 h 1585905"/>
                <a:gd name="connsiteX1" fmla="*/ 335589 w 1130424"/>
                <a:gd name="connsiteY1" fmla="*/ 1729 h 1585905"/>
                <a:gd name="connsiteX2" fmla="*/ 560947 w 1130424"/>
                <a:gd name="connsiteY2" fmla="*/ 0 h 1585905"/>
                <a:gd name="connsiteX3" fmla="*/ 794835 w 1130424"/>
                <a:gd name="connsiteY3" fmla="*/ 1729 h 1585905"/>
                <a:gd name="connsiteX4" fmla="*/ 1130424 w 1130424"/>
                <a:gd name="connsiteY4" fmla="*/ 337318 h 1585905"/>
                <a:gd name="connsiteX5" fmla="*/ 1130424 w 1130424"/>
                <a:gd name="connsiteY5" fmla="*/ 1250316 h 1585905"/>
                <a:gd name="connsiteX6" fmla="*/ 794835 w 1130424"/>
                <a:gd name="connsiteY6" fmla="*/ 1585905 h 1585905"/>
                <a:gd name="connsiteX7" fmla="*/ 335589 w 1130424"/>
                <a:gd name="connsiteY7" fmla="*/ 1585905 h 1585905"/>
                <a:gd name="connsiteX8" fmla="*/ 0 w 1130424"/>
                <a:gd name="connsiteY8" fmla="*/ 1250316 h 1585905"/>
                <a:gd name="connsiteX9" fmla="*/ 0 w 1130424"/>
                <a:gd name="connsiteY9" fmla="*/ 337318 h 1585905"/>
                <a:gd name="connsiteX0" fmla="*/ 0 w 1130424"/>
                <a:gd name="connsiteY0" fmla="*/ 335589 h 1584176"/>
                <a:gd name="connsiteX1" fmla="*/ 335589 w 1130424"/>
                <a:gd name="connsiteY1" fmla="*/ 0 h 1584176"/>
                <a:gd name="connsiteX2" fmla="*/ 564958 w 1130424"/>
                <a:gd name="connsiteY2" fmla="*/ 355208 h 1584176"/>
                <a:gd name="connsiteX3" fmla="*/ 794835 w 1130424"/>
                <a:gd name="connsiteY3" fmla="*/ 0 h 1584176"/>
                <a:gd name="connsiteX4" fmla="*/ 1130424 w 1130424"/>
                <a:gd name="connsiteY4" fmla="*/ 335589 h 1584176"/>
                <a:gd name="connsiteX5" fmla="*/ 1130424 w 1130424"/>
                <a:gd name="connsiteY5" fmla="*/ 1248587 h 1584176"/>
                <a:gd name="connsiteX6" fmla="*/ 794835 w 1130424"/>
                <a:gd name="connsiteY6" fmla="*/ 1584176 h 1584176"/>
                <a:gd name="connsiteX7" fmla="*/ 335589 w 1130424"/>
                <a:gd name="connsiteY7" fmla="*/ 1584176 h 1584176"/>
                <a:gd name="connsiteX8" fmla="*/ 0 w 1130424"/>
                <a:gd name="connsiteY8" fmla="*/ 1248587 h 1584176"/>
                <a:gd name="connsiteX9" fmla="*/ 0 w 1130424"/>
                <a:gd name="connsiteY9" fmla="*/ 335589 h 158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424" h="1584176">
                  <a:moveTo>
                    <a:pt x="0" y="335589"/>
                  </a:moveTo>
                  <a:cubicBezTo>
                    <a:pt x="0" y="150248"/>
                    <a:pt x="150248" y="0"/>
                    <a:pt x="335589" y="0"/>
                  </a:cubicBezTo>
                  <a:lnTo>
                    <a:pt x="564958" y="355208"/>
                  </a:lnTo>
                  <a:lnTo>
                    <a:pt x="794835" y="0"/>
                  </a:lnTo>
                  <a:cubicBezTo>
                    <a:pt x="980176" y="0"/>
                    <a:pt x="1130424" y="150248"/>
                    <a:pt x="1130424" y="335589"/>
                  </a:cubicBezTo>
                  <a:lnTo>
                    <a:pt x="1130424" y="1248587"/>
                  </a:lnTo>
                  <a:cubicBezTo>
                    <a:pt x="1130424" y="1433928"/>
                    <a:pt x="980176" y="1584176"/>
                    <a:pt x="794835" y="1584176"/>
                  </a:cubicBezTo>
                  <a:lnTo>
                    <a:pt x="335589" y="1584176"/>
                  </a:lnTo>
                  <a:cubicBezTo>
                    <a:pt x="150248" y="1584176"/>
                    <a:pt x="0" y="1433928"/>
                    <a:pt x="0" y="1248587"/>
                  </a:cubicBezTo>
                  <a:lnTo>
                    <a:pt x="0" y="335589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468020" y="1690912"/>
              <a:ext cx="281353" cy="55266"/>
            </a:xfrm>
            <a:custGeom>
              <a:avLst/>
              <a:gdLst>
                <a:gd name="connsiteX0" fmla="*/ 0 w 281353"/>
                <a:gd name="connsiteY0" fmla="*/ 110532 h 110532"/>
                <a:gd name="connsiteX1" fmla="*/ 35169 w 281353"/>
                <a:gd name="connsiteY1" fmla="*/ 0 h 110532"/>
                <a:gd name="connsiteX2" fmla="*/ 70338 w 281353"/>
                <a:gd name="connsiteY2" fmla="*/ 100484 h 110532"/>
                <a:gd name="connsiteX3" fmla="*/ 90435 w 281353"/>
                <a:gd name="connsiteY3" fmla="*/ 5024 h 110532"/>
                <a:gd name="connsiteX4" fmla="*/ 115556 w 281353"/>
                <a:gd name="connsiteY4" fmla="*/ 100484 h 110532"/>
                <a:gd name="connsiteX5" fmla="*/ 160773 w 281353"/>
                <a:gd name="connsiteY5" fmla="*/ 30145 h 110532"/>
                <a:gd name="connsiteX6" fmla="*/ 195942 w 281353"/>
                <a:gd name="connsiteY6" fmla="*/ 110532 h 110532"/>
                <a:gd name="connsiteX7" fmla="*/ 246184 w 281353"/>
                <a:gd name="connsiteY7" fmla="*/ 10048 h 110532"/>
                <a:gd name="connsiteX8" fmla="*/ 281353 w 281353"/>
                <a:gd name="connsiteY8" fmla="*/ 85411 h 11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353" h="110532">
                  <a:moveTo>
                    <a:pt x="0" y="110532"/>
                  </a:moveTo>
                  <a:lnTo>
                    <a:pt x="35169" y="0"/>
                  </a:lnTo>
                  <a:lnTo>
                    <a:pt x="70338" y="100484"/>
                  </a:lnTo>
                  <a:lnTo>
                    <a:pt x="90435" y="5024"/>
                  </a:lnTo>
                  <a:lnTo>
                    <a:pt x="115556" y="100484"/>
                  </a:lnTo>
                  <a:lnTo>
                    <a:pt x="160773" y="30145"/>
                  </a:lnTo>
                  <a:lnTo>
                    <a:pt x="195942" y="110532"/>
                  </a:lnTo>
                  <a:lnTo>
                    <a:pt x="246184" y="10048"/>
                  </a:lnTo>
                  <a:lnTo>
                    <a:pt x="281353" y="85411"/>
                  </a:lnTo>
                </a:path>
              </a:pathLst>
            </a:custGeom>
            <a:ln>
              <a:solidFill>
                <a:srgbClr val="0086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 flipH="1">
              <a:off x="3468020" y="1707654"/>
              <a:ext cx="281353" cy="55266"/>
            </a:xfrm>
            <a:custGeom>
              <a:avLst/>
              <a:gdLst>
                <a:gd name="connsiteX0" fmla="*/ 0 w 281353"/>
                <a:gd name="connsiteY0" fmla="*/ 110532 h 110532"/>
                <a:gd name="connsiteX1" fmla="*/ 35169 w 281353"/>
                <a:gd name="connsiteY1" fmla="*/ 0 h 110532"/>
                <a:gd name="connsiteX2" fmla="*/ 70338 w 281353"/>
                <a:gd name="connsiteY2" fmla="*/ 100484 h 110532"/>
                <a:gd name="connsiteX3" fmla="*/ 90435 w 281353"/>
                <a:gd name="connsiteY3" fmla="*/ 5024 h 110532"/>
                <a:gd name="connsiteX4" fmla="*/ 115556 w 281353"/>
                <a:gd name="connsiteY4" fmla="*/ 100484 h 110532"/>
                <a:gd name="connsiteX5" fmla="*/ 160773 w 281353"/>
                <a:gd name="connsiteY5" fmla="*/ 30145 h 110532"/>
                <a:gd name="connsiteX6" fmla="*/ 195942 w 281353"/>
                <a:gd name="connsiteY6" fmla="*/ 110532 h 110532"/>
                <a:gd name="connsiteX7" fmla="*/ 246184 w 281353"/>
                <a:gd name="connsiteY7" fmla="*/ 10048 h 110532"/>
                <a:gd name="connsiteX8" fmla="*/ 281353 w 281353"/>
                <a:gd name="connsiteY8" fmla="*/ 85411 h 11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353" h="110532">
                  <a:moveTo>
                    <a:pt x="0" y="110532"/>
                  </a:moveTo>
                  <a:lnTo>
                    <a:pt x="35169" y="0"/>
                  </a:lnTo>
                  <a:lnTo>
                    <a:pt x="70338" y="100484"/>
                  </a:lnTo>
                  <a:lnTo>
                    <a:pt x="90435" y="5024"/>
                  </a:lnTo>
                  <a:lnTo>
                    <a:pt x="115556" y="100484"/>
                  </a:lnTo>
                  <a:lnTo>
                    <a:pt x="160773" y="30145"/>
                  </a:lnTo>
                  <a:lnTo>
                    <a:pt x="195942" y="110532"/>
                  </a:lnTo>
                  <a:lnTo>
                    <a:pt x="246184" y="10048"/>
                  </a:lnTo>
                  <a:lnTo>
                    <a:pt x="281353" y="85411"/>
                  </a:lnTo>
                </a:path>
              </a:pathLst>
            </a:custGeom>
            <a:ln>
              <a:solidFill>
                <a:srgbClr val="0086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366198" y="1999622"/>
              <a:ext cx="286378" cy="1858945"/>
            </a:xfrm>
            <a:custGeom>
              <a:avLst/>
              <a:gdLst>
                <a:gd name="connsiteX0" fmla="*/ 0 w 286378"/>
                <a:gd name="connsiteY0" fmla="*/ 0 h 1858945"/>
                <a:gd name="connsiteX1" fmla="*/ 286378 w 286378"/>
                <a:gd name="connsiteY1" fmla="*/ 467248 h 1858945"/>
                <a:gd name="connsiteX2" fmla="*/ 281354 w 286378"/>
                <a:gd name="connsiteY2" fmla="*/ 1858945 h 185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378" h="1858945">
                  <a:moveTo>
                    <a:pt x="0" y="0"/>
                  </a:moveTo>
                  <a:lnTo>
                    <a:pt x="286378" y="467248"/>
                  </a:lnTo>
                  <a:cubicBezTo>
                    <a:pt x="284703" y="931147"/>
                    <a:pt x="283029" y="1395046"/>
                    <a:pt x="281354" y="1858945"/>
                  </a:cubicBezTo>
                </a:path>
              </a:pathLst>
            </a:custGeom>
            <a:ln w="28575">
              <a:solidFill>
                <a:srgbClr val="0086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3536772" y="2571750"/>
              <a:ext cx="46800" cy="198119"/>
              <a:chOff x="3556457" y="2499742"/>
              <a:chExt cx="46800" cy="198119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3556457" y="24997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556457" y="26521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536772" y="2880364"/>
              <a:ext cx="46800" cy="198119"/>
              <a:chOff x="3556457" y="2499742"/>
              <a:chExt cx="46800" cy="198119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3556457" y="24997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3556457" y="26521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536772" y="3165719"/>
              <a:ext cx="46800" cy="198119"/>
              <a:chOff x="3556457" y="2499742"/>
              <a:chExt cx="46800" cy="198119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3556457" y="24997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3556457" y="26521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3773661" y="2859781"/>
            <a:ext cx="1066248" cy="2519045"/>
            <a:chOff x="4517600" y="1131590"/>
            <a:chExt cx="1206528" cy="2737646"/>
          </a:xfrm>
        </p:grpSpPr>
        <p:sp>
          <p:nvSpPr>
            <p:cNvPr id="34" name="사다리꼴 33"/>
            <p:cNvSpPr/>
            <p:nvPr/>
          </p:nvSpPr>
          <p:spPr>
            <a:xfrm>
              <a:off x="4590632" y="1635646"/>
              <a:ext cx="1060464" cy="318146"/>
            </a:xfrm>
            <a:prstGeom prst="trapezoid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4517600" y="1997028"/>
              <a:ext cx="1206528" cy="1872208"/>
            </a:xfrm>
            <a:prstGeom prst="roundRect">
              <a:avLst>
                <a:gd name="adj" fmla="val 34685"/>
              </a:avLst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663664" y="1131590"/>
              <a:ext cx="914400" cy="914400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652812" y="1995686"/>
              <a:ext cx="936104" cy="1790873"/>
              <a:chOff x="4652812" y="1995686"/>
              <a:chExt cx="936104" cy="1790873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4788024" y="1999622"/>
                <a:ext cx="72008" cy="347582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1995686"/>
                <a:ext cx="72008" cy="347582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652812" y="2283718"/>
                <a:ext cx="936104" cy="1502841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4517600" y="3217145"/>
              <a:ext cx="1206528" cy="74685"/>
            </a:xfrm>
            <a:prstGeom prst="rect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/>
          </p:nvSpPr>
          <p:spPr>
            <a:xfrm flipV="1">
              <a:off x="4796828" y="3028078"/>
              <a:ext cx="648072" cy="328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788024" y="3028078"/>
              <a:ext cx="216024" cy="119736"/>
              <a:chOff x="4788024" y="3028078"/>
              <a:chExt cx="117727" cy="45719"/>
            </a:xfrm>
          </p:grpSpPr>
          <p:sp>
            <p:nvSpPr>
              <p:cNvPr id="52" name="양쪽 모서리가 둥근 사각형 51"/>
              <p:cNvSpPr/>
              <p:nvPr/>
            </p:nvSpPr>
            <p:spPr>
              <a:xfrm flipV="1">
                <a:off x="4788024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양쪽 모서리가 둥근 사각형 52"/>
              <p:cNvSpPr/>
              <p:nvPr/>
            </p:nvSpPr>
            <p:spPr>
              <a:xfrm flipV="1">
                <a:off x="4860032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048436" y="3028078"/>
              <a:ext cx="216024" cy="119736"/>
              <a:chOff x="4788024" y="3028078"/>
              <a:chExt cx="117727" cy="45719"/>
            </a:xfrm>
          </p:grpSpPr>
          <p:sp>
            <p:nvSpPr>
              <p:cNvPr id="50" name="양쪽 모서리가 둥근 사각형 49"/>
              <p:cNvSpPr/>
              <p:nvPr/>
            </p:nvSpPr>
            <p:spPr>
              <a:xfrm flipV="1">
                <a:off x="4788024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양쪽 모서리가 둥근 사각형 50"/>
              <p:cNvSpPr/>
              <p:nvPr/>
            </p:nvSpPr>
            <p:spPr>
              <a:xfrm flipV="1">
                <a:off x="4860032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양쪽 모서리가 둥근 사각형 41"/>
            <p:cNvSpPr/>
            <p:nvPr/>
          </p:nvSpPr>
          <p:spPr>
            <a:xfrm flipV="1">
              <a:off x="5292080" y="3028078"/>
              <a:ext cx="83892" cy="119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854090" y="3028078"/>
              <a:ext cx="216024" cy="119736"/>
              <a:chOff x="4788024" y="3028078"/>
              <a:chExt cx="117727" cy="45719"/>
            </a:xfrm>
          </p:grpSpPr>
          <p:sp>
            <p:nvSpPr>
              <p:cNvPr id="48" name="양쪽 모서리가 둥근 사각형 47"/>
              <p:cNvSpPr/>
              <p:nvPr/>
            </p:nvSpPr>
            <p:spPr>
              <a:xfrm flipV="1">
                <a:off x="4788024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양쪽 모서리가 둥근 사각형 48"/>
              <p:cNvSpPr/>
              <p:nvPr/>
            </p:nvSpPr>
            <p:spPr>
              <a:xfrm flipV="1">
                <a:off x="4860032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5114502" y="3028078"/>
              <a:ext cx="216024" cy="119736"/>
              <a:chOff x="4788024" y="3028078"/>
              <a:chExt cx="117727" cy="45719"/>
            </a:xfrm>
          </p:grpSpPr>
          <p:sp>
            <p:nvSpPr>
              <p:cNvPr id="46" name="양쪽 모서리가 둥근 사각형 45"/>
              <p:cNvSpPr/>
              <p:nvPr/>
            </p:nvSpPr>
            <p:spPr>
              <a:xfrm flipV="1">
                <a:off x="4788024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양쪽 모서리가 둥근 사각형 46"/>
              <p:cNvSpPr/>
              <p:nvPr/>
            </p:nvSpPr>
            <p:spPr>
              <a:xfrm flipV="1">
                <a:off x="4860032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양쪽 모서리가 둥근 사각형 44"/>
            <p:cNvSpPr/>
            <p:nvPr/>
          </p:nvSpPr>
          <p:spPr>
            <a:xfrm flipV="1">
              <a:off x="5358146" y="3028078"/>
              <a:ext cx="83892" cy="119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048990" y="3654879"/>
            <a:ext cx="827266" cy="1725183"/>
            <a:chOff x="6048990" y="3654879"/>
            <a:chExt cx="827266" cy="1725183"/>
          </a:xfrm>
        </p:grpSpPr>
        <p:sp>
          <p:nvSpPr>
            <p:cNvPr id="58" name="사다리꼴 57"/>
            <p:cNvSpPr/>
            <p:nvPr/>
          </p:nvSpPr>
          <p:spPr>
            <a:xfrm>
              <a:off x="6112626" y="3986170"/>
              <a:ext cx="692585" cy="240625"/>
            </a:xfrm>
            <a:prstGeom prst="trapezoid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112626" y="4262394"/>
              <a:ext cx="692585" cy="1117668"/>
            </a:xfrm>
            <a:prstGeom prst="roundRect">
              <a:avLst>
                <a:gd name="adj" fmla="val 2968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6144906" y="3654879"/>
              <a:ext cx="632622" cy="65896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6112626" y="4259924"/>
              <a:ext cx="692585" cy="825273"/>
              <a:chOff x="4555282" y="1995686"/>
              <a:chExt cx="1124962" cy="1615470"/>
            </a:xfrm>
            <a:solidFill>
              <a:srgbClr val="FFC000"/>
            </a:solidFill>
          </p:grpSpPr>
          <p:sp>
            <p:nvSpPr>
              <p:cNvPr id="63" name="직사각형 62"/>
              <p:cNvSpPr/>
              <p:nvPr/>
            </p:nvSpPr>
            <p:spPr>
              <a:xfrm>
                <a:off x="4788024" y="1999622"/>
                <a:ext cx="72008" cy="347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5364088" y="1995686"/>
                <a:ext cx="72008" cy="347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4555282" y="2108315"/>
                <a:ext cx="1124962" cy="150284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사다리꼴 61"/>
            <p:cNvSpPr/>
            <p:nvPr/>
          </p:nvSpPr>
          <p:spPr>
            <a:xfrm>
              <a:off x="6048990" y="4802759"/>
              <a:ext cx="827266" cy="419969"/>
            </a:xfrm>
            <a:prstGeom prst="trapezoid">
              <a:avLst>
                <a:gd name="adj" fmla="val 3778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-252536" y="702444"/>
            <a:ext cx="94179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‘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어떤 게임을 만들어야 모든 가족 구성원이 플레이 할 수 있을까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’</a:t>
            </a:r>
          </a:p>
          <a:p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   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라고 생각한 끝에 플레이 방법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(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조작 등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)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이 쉽고 폭력성이 적은</a:t>
            </a:r>
            <a:endParaRPr lang="en-US" altLang="ko-KR" sz="2400" dirty="0"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   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장르의 리듬게임을 만들어야겠다고 생각했고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,</a:t>
            </a:r>
          </a:p>
          <a:p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   [ 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리듬패밀리 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]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 라는 게임을 제작하게 됨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5026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게임의 재미요소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36512" y="702444"/>
            <a:ext cx="8539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하나의 키보드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와 각자 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버튼 </a:t>
            </a:r>
            <a:r>
              <a:rPr lang="en-US" altLang="ko-KR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1~2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개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로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    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간단하고</a:t>
            </a:r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쉽게 조작 가능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540016" y="2362226"/>
            <a:ext cx="1001162" cy="1251085"/>
            <a:chOff x="2702465" y="1594472"/>
            <a:chExt cx="1269255" cy="1594516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2702465" y="1594472"/>
              <a:ext cx="1269255" cy="1481334"/>
            </a:xfrm>
            <a:prstGeom prst="roundRect">
              <a:avLst/>
            </a:prstGeom>
            <a:solidFill>
              <a:srgbClr val="005A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2702465" y="1707654"/>
              <a:ext cx="1269255" cy="148133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100955" y="2362226"/>
            <a:ext cx="1001162" cy="1251085"/>
            <a:chOff x="2702465" y="1594472"/>
            <a:chExt cx="1269255" cy="1594516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702465" y="1594472"/>
              <a:ext cx="1269255" cy="1481334"/>
            </a:xfrm>
            <a:prstGeom prst="round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2702465" y="1707654"/>
              <a:ext cx="1269255" cy="148133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875870" y="2082189"/>
            <a:ext cx="2831486" cy="1450688"/>
            <a:chOff x="2875870" y="2082189"/>
            <a:chExt cx="2831486" cy="1450688"/>
          </a:xfrm>
        </p:grpSpPr>
        <p:sp>
          <p:nvSpPr>
            <p:cNvPr id="59" name="자유형 58"/>
            <p:cNvSpPr/>
            <p:nvPr/>
          </p:nvSpPr>
          <p:spPr>
            <a:xfrm flipH="1">
              <a:off x="4376810" y="2632505"/>
              <a:ext cx="491583" cy="723102"/>
            </a:xfrm>
            <a:custGeom>
              <a:avLst/>
              <a:gdLst>
                <a:gd name="connsiteX0" fmla="*/ 106248 w 717999"/>
                <a:gd name="connsiteY0" fmla="*/ 1105 h 1227459"/>
                <a:gd name="connsiteX1" fmla="*/ 254355 w 717999"/>
                <a:gd name="connsiteY1" fmla="*/ 78379 h 1227459"/>
                <a:gd name="connsiteX2" fmla="*/ 428220 w 717999"/>
                <a:gd name="connsiteY2" fmla="*/ 258683 h 1227459"/>
                <a:gd name="connsiteX3" fmla="*/ 602084 w 717999"/>
                <a:gd name="connsiteY3" fmla="*/ 612852 h 1227459"/>
                <a:gd name="connsiteX4" fmla="*/ 698676 w 717999"/>
                <a:gd name="connsiteY4" fmla="*/ 1121567 h 1227459"/>
                <a:gd name="connsiteX5" fmla="*/ 705115 w 717999"/>
                <a:gd name="connsiteY5" fmla="*/ 1211719 h 1227459"/>
                <a:gd name="connsiteX6" fmla="*/ 557008 w 717999"/>
                <a:gd name="connsiteY6" fmla="*/ 1224598 h 1227459"/>
                <a:gd name="connsiteX7" fmla="*/ 531251 w 717999"/>
                <a:gd name="connsiteY7" fmla="*/ 1179522 h 1227459"/>
                <a:gd name="connsiteX8" fmla="*/ 511932 w 717999"/>
                <a:gd name="connsiteY8" fmla="*/ 928384 h 1227459"/>
                <a:gd name="connsiteX9" fmla="*/ 434659 w 717999"/>
                <a:gd name="connsiteY9" fmla="*/ 612852 h 1227459"/>
                <a:gd name="connsiteX10" fmla="*/ 312310 w 717999"/>
                <a:gd name="connsiteY10" fmla="*/ 406790 h 1227459"/>
                <a:gd name="connsiteX11" fmla="*/ 183521 w 717999"/>
                <a:gd name="connsiteY11" fmla="*/ 232925 h 1227459"/>
                <a:gd name="connsiteX12" fmla="*/ 3217 w 717999"/>
                <a:gd name="connsiteY12" fmla="*/ 129894 h 1227459"/>
                <a:gd name="connsiteX13" fmla="*/ 106248 w 717999"/>
                <a:gd name="connsiteY13" fmla="*/ 1105 h 122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7999" h="1227459">
                  <a:moveTo>
                    <a:pt x="106248" y="1105"/>
                  </a:moveTo>
                  <a:cubicBezTo>
                    <a:pt x="148104" y="-7481"/>
                    <a:pt x="200693" y="35449"/>
                    <a:pt x="254355" y="78379"/>
                  </a:cubicBezTo>
                  <a:cubicBezTo>
                    <a:pt x="308017" y="121309"/>
                    <a:pt x="370265" y="169604"/>
                    <a:pt x="428220" y="258683"/>
                  </a:cubicBezTo>
                  <a:cubicBezTo>
                    <a:pt x="486175" y="347762"/>
                    <a:pt x="557008" y="469038"/>
                    <a:pt x="602084" y="612852"/>
                  </a:cubicBezTo>
                  <a:cubicBezTo>
                    <a:pt x="647160" y="756666"/>
                    <a:pt x="681504" y="1021756"/>
                    <a:pt x="698676" y="1121567"/>
                  </a:cubicBezTo>
                  <a:cubicBezTo>
                    <a:pt x="715848" y="1221378"/>
                    <a:pt x="728726" y="1194547"/>
                    <a:pt x="705115" y="1211719"/>
                  </a:cubicBezTo>
                  <a:cubicBezTo>
                    <a:pt x="681504" y="1228891"/>
                    <a:pt x="585985" y="1229964"/>
                    <a:pt x="557008" y="1224598"/>
                  </a:cubicBezTo>
                  <a:cubicBezTo>
                    <a:pt x="528031" y="1219232"/>
                    <a:pt x="538764" y="1228891"/>
                    <a:pt x="531251" y="1179522"/>
                  </a:cubicBezTo>
                  <a:cubicBezTo>
                    <a:pt x="523738" y="1130153"/>
                    <a:pt x="528031" y="1022829"/>
                    <a:pt x="511932" y="928384"/>
                  </a:cubicBezTo>
                  <a:cubicBezTo>
                    <a:pt x="495833" y="833939"/>
                    <a:pt x="467929" y="699784"/>
                    <a:pt x="434659" y="612852"/>
                  </a:cubicBezTo>
                  <a:cubicBezTo>
                    <a:pt x="401389" y="525920"/>
                    <a:pt x="354166" y="470111"/>
                    <a:pt x="312310" y="406790"/>
                  </a:cubicBezTo>
                  <a:cubicBezTo>
                    <a:pt x="270454" y="343469"/>
                    <a:pt x="235037" y="279074"/>
                    <a:pt x="183521" y="232925"/>
                  </a:cubicBezTo>
                  <a:cubicBezTo>
                    <a:pt x="132006" y="186776"/>
                    <a:pt x="23608" y="167457"/>
                    <a:pt x="3217" y="129894"/>
                  </a:cubicBezTo>
                  <a:cubicBezTo>
                    <a:pt x="-17174" y="92331"/>
                    <a:pt x="64392" y="9691"/>
                    <a:pt x="106248" y="1105"/>
                  </a:cubicBezTo>
                  <a:close/>
                </a:path>
              </a:pathLst>
            </a:cu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 flipH="1">
              <a:off x="4320012" y="3242012"/>
              <a:ext cx="227194" cy="224980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 flipH="1">
              <a:off x="4660803" y="2620527"/>
              <a:ext cx="777564" cy="912350"/>
            </a:xfrm>
            <a:prstGeom prst="roundRect">
              <a:avLst>
                <a:gd name="adj" fmla="val 25545"/>
              </a:avLst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 flipH="1">
              <a:off x="2932667" y="2632505"/>
              <a:ext cx="491583" cy="723102"/>
            </a:xfrm>
            <a:custGeom>
              <a:avLst/>
              <a:gdLst>
                <a:gd name="connsiteX0" fmla="*/ 106248 w 717999"/>
                <a:gd name="connsiteY0" fmla="*/ 1105 h 1227459"/>
                <a:gd name="connsiteX1" fmla="*/ 254355 w 717999"/>
                <a:gd name="connsiteY1" fmla="*/ 78379 h 1227459"/>
                <a:gd name="connsiteX2" fmla="*/ 428220 w 717999"/>
                <a:gd name="connsiteY2" fmla="*/ 258683 h 1227459"/>
                <a:gd name="connsiteX3" fmla="*/ 602084 w 717999"/>
                <a:gd name="connsiteY3" fmla="*/ 612852 h 1227459"/>
                <a:gd name="connsiteX4" fmla="*/ 698676 w 717999"/>
                <a:gd name="connsiteY4" fmla="*/ 1121567 h 1227459"/>
                <a:gd name="connsiteX5" fmla="*/ 705115 w 717999"/>
                <a:gd name="connsiteY5" fmla="*/ 1211719 h 1227459"/>
                <a:gd name="connsiteX6" fmla="*/ 557008 w 717999"/>
                <a:gd name="connsiteY6" fmla="*/ 1224598 h 1227459"/>
                <a:gd name="connsiteX7" fmla="*/ 531251 w 717999"/>
                <a:gd name="connsiteY7" fmla="*/ 1179522 h 1227459"/>
                <a:gd name="connsiteX8" fmla="*/ 511932 w 717999"/>
                <a:gd name="connsiteY8" fmla="*/ 928384 h 1227459"/>
                <a:gd name="connsiteX9" fmla="*/ 434659 w 717999"/>
                <a:gd name="connsiteY9" fmla="*/ 612852 h 1227459"/>
                <a:gd name="connsiteX10" fmla="*/ 312310 w 717999"/>
                <a:gd name="connsiteY10" fmla="*/ 406790 h 1227459"/>
                <a:gd name="connsiteX11" fmla="*/ 183521 w 717999"/>
                <a:gd name="connsiteY11" fmla="*/ 232925 h 1227459"/>
                <a:gd name="connsiteX12" fmla="*/ 3217 w 717999"/>
                <a:gd name="connsiteY12" fmla="*/ 129894 h 1227459"/>
                <a:gd name="connsiteX13" fmla="*/ 106248 w 717999"/>
                <a:gd name="connsiteY13" fmla="*/ 1105 h 122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7999" h="1227459">
                  <a:moveTo>
                    <a:pt x="106248" y="1105"/>
                  </a:moveTo>
                  <a:cubicBezTo>
                    <a:pt x="148104" y="-7481"/>
                    <a:pt x="200693" y="35449"/>
                    <a:pt x="254355" y="78379"/>
                  </a:cubicBezTo>
                  <a:cubicBezTo>
                    <a:pt x="308017" y="121309"/>
                    <a:pt x="370265" y="169604"/>
                    <a:pt x="428220" y="258683"/>
                  </a:cubicBezTo>
                  <a:cubicBezTo>
                    <a:pt x="486175" y="347762"/>
                    <a:pt x="557008" y="469038"/>
                    <a:pt x="602084" y="612852"/>
                  </a:cubicBezTo>
                  <a:cubicBezTo>
                    <a:pt x="647160" y="756666"/>
                    <a:pt x="681504" y="1021756"/>
                    <a:pt x="698676" y="1121567"/>
                  </a:cubicBezTo>
                  <a:cubicBezTo>
                    <a:pt x="715848" y="1221378"/>
                    <a:pt x="728726" y="1194547"/>
                    <a:pt x="705115" y="1211719"/>
                  </a:cubicBezTo>
                  <a:cubicBezTo>
                    <a:pt x="681504" y="1228891"/>
                    <a:pt x="585985" y="1229964"/>
                    <a:pt x="557008" y="1224598"/>
                  </a:cubicBezTo>
                  <a:cubicBezTo>
                    <a:pt x="528031" y="1219232"/>
                    <a:pt x="538764" y="1228891"/>
                    <a:pt x="531251" y="1179522"/>
                  </a:cubicBezTo>
                  <a:cubicBezTo>
                    <a:pt x="523738" y="1130153"/>
                    <a:pt x="528031" y="1022829"/>
                    <a:pt x="511932" y="928384"/>
                  </a:cubicBezTo>
                  <a:cubicBezTo>
                    <a:pt x="495833" y="833939"/>
                    <a:pt x="467929" y="699784"/>
                    <a:pt x="434659" y="612852"/>
                  </a:cubicBezTo>
                  <a:cubicBezTo>
                    <a:pt x="401389" y="525920"/>
                    <a:pt x="354166" y="470111"/>
                    <a:pt x="312310" y="406790"/>
                  </a:cubicBezTo>
                  <a:cubicBezTo>
                    <a:pt x="270454" y="343469"/>
                    <a:pt x="235037" y="279074"/>
                    <a:pt x="183521" y="232925"/>
                  </a:cubicBezTo>
                  <a:cubicBezTo>
                    <a:pt x="132006" y="186776"/>
                    <a:pt x="23608" y="167457"/>
                    <a:pt x="3217" y="129894"/>
                  </a:cubicBezTo>
                  <a:cubicBezTo>
                    <a:pt x="-17174" y="92331"/>
                    <a:pt x="64392" y="9691"/>
                    <a:pt x="106248" y="1105"/>
                  </a:cubicBezTo>
                  <a:close/>
                </a:path>
              </a:pathLst>
            </a:cu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 flipH="1">
              <a:off x="3216660" y="2620527"/>
              <a:ext cx="777564" cy="912350"/>
            </a:xfrm>
            <a:prstGeom prst="roundRect">
              <a:avLst>
                <a:gd name="adj" fmla="val 25545"/>
              </a:avLst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 flipH="1">
              <a:off x="3324278" y="2082189"/>
              <a:ext cx="567157" cy="564924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 64"/>
            <p:cNvSpPr/>
            <p:nvPr/>
          </p:nvSpPr>
          <p:spPr>
            <a:xfrm flipH="1">
              <a:off x="3941926" y="2700249"/>
              <a:ext cx="321288" cy="691365"/>
            </a:xfrm>
            <a:custGeom>
              <a:avLst/>
              <a:gdLst>
                <a:gd name="connsiteX0" fmla="*/ 390698 w 407323"/>
                <a:gd name="connsiteY0" fmla="*/ 0 h 881149"/>
                <a:gd name="connsiteX1" fmla="*/ 0 w 407323"/>
                <a:gd name="connsiteY1" fmla="*/ 864524 h 881149"/>
                <a:gd name="connsiteX2" fmla="*/ 274320 w 407323"/>
                <a:gd name="connsiteY2" fmla="*/ 881149 h 881149"/>
                <a:gd name="connsiteX3" fmla="*/ 407323 w 407323"/>
                <a:gd name="connsiteY3" fmla="*/ 66502 h 881149"/>
                <a:gd name="connsiteX4" fmla="*/ 390698 w 407323"/>
                <a:gd name="connsiteY4" fmla="*/ 0 h 88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323" h="881149">
                  <a:moveTo>
                    <a:pt x="390698" y="0"/>
                  </a:moveTo>
                  <a:lnTo>
                    <a:pt x="0" y="864524"/>
                  </a:lnTo>
                  <a:lnTo>
                    <a:pt x="274320" y="881149"/>
                  </a:lnTo>
                  <a:lnTo>
                    <a:pt x="407323" y="66502"/>
                  </a:lnTo>
                  <a:lnTo>
                    <a:pt x="390698" y="0"/>
                  </a:lnTo>
                  <a:close/>
                </a:path>
              </a:pathLst>
            </a:cu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 flipH="1">
              <a:off x="2875870" y="3242012"/>
              <a:ext cx="227194" cy="224980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 flipH="1">
              <a:off x="4768420" y="2082189"/>
              <a:ext cx="567157" cy="564924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 67"/>
            <p:cNvSpPr/>
            <p:nvPr/>
          </p:nvSpPr>
          <p:spPr>
            <a:xfrm flipH="1">
              <a:off x="5386068" y="2700249"/>
              <a:ext cx="321288" cy="691365"/>
            </a:xfrm>
            <a:custGeom>
              <a:avLst/>
              <a:gdLst>
                <a:gd name="connsiteX0" fmla="*/ 390698 w 407323"/>
                <a:gd name="connsiteY0" fmla="*/ 0 h 881149"/>
                <a:gd name="connsiteX1" fmla="*/ 0 w 407323"/>
                <a:gd name="connsiteY1" fmla="*/ 864524 h 881149"/>
                <a:gd name="connsiteX2" fmla="*/ 274320 w 407323"/>
                <a:gd name="connsiteY2" fmla="*/ 881149 h 881149"/>
                <a:gd name="connsiteX3" fmla="*/ 407323 w 407323"/>
                <a:gd name="connsiteY3" fmla="*/ 66502 h 881149"/>
                <a:gd name="connsiteX4" fmla="*/ 390698 w 407323"/>
                <a:gd name="connsiteY4" fmla="*/ 0 h 88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323" h="881149">
                  <a:moveTo>
                    <a:pt x="390698" y="0"/>
                  </a:moveTo>
                  <a:lnTo>
                    <a:pt x="0" y="864524"/>
                  </a:lnTo>
                  <a:lnTo>
                    <a:pt x="274320" y="881149"/>
                  </a:lnTo>
                  <a:lnTo>
                    <a:pt x="407323" y="66502"/>
                  </a:lnTo>
                  <a:lnTo>
                    <a:pt x="390698" y="0"/>
                  </a:lnTo>
                  <a:close/>
                </a:path>
              </a:pathLst>
            </a:cu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16060" y="3354502"/>
            <a:ext cx="3919090" cy="1792352"/>
            <a:chOff x="2616060" y="3354502"/>
            <a:chExt cx="3919090" cy="1792352"/>
          </a:xfrm>
        </p:grpSpPr>
        <p:sp>
          <p:nvSpPr>
            <p:cNvPr id="70" name="직사각형 69"/>
            <p:cNvSpPr/>
            <p:nvPr/>
          </p:nvSpPr>
          <p:spPr>
            <a:xfrm>
              <a:off x="2814854" y="4202490"/>
              <a:ext cx="3521501" cy="9443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다리꼴 70"/>
            <p:cNvSpPr/>
            <p:nvPr/>
          </p:nvSpPr>
          <p:spPr>
            <a:xfrm>
              <a:off x="2616060" y="3354502"/>
              <a:ext cx="3919090" cy="791490"/>
            </a:xfrm>
            <a:prstGeom prst="trapezoid">
              <a:avLst>
                <a:gd name="adj" fmla="val 62991"/>
              </a:avLst>
            </a:prstGeom>
            <a:solidFill>
              <a:srgbClr val="D867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3828217" y="3419499"/>
              <a:ext cx="1906963" cy="443999"/>
              <a:chOff x="899592" y="1755658"/>
              <a:chExt cx="5472608" cy="1248139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899592" y="1755658"/>
                <a:ext cx="5472608" cy="1248139"/>
                <a:chOff x="1763688" y="1563638"/>
                <a:chExt cx="3312368" cy="648072"/>
              </a:xfrm>
            </p:grpSpPr>
            <p:sp>
              <p:nvSpPr>
                <p:cNvPr id="100" name="사다리꼴 99"/>
                <p:cNvSpPr/>
                <p:nvPr/>
              </p:nvSpPr>
              <p:spPr>
                <a:xfrm>
                  <a:off x="1763688" y="1563638"/>
                  <a:ext cx="3312368" cy="504056"/>
                </a:xfrm>
                <a:prstGeom prst="trapezoid">
                  <a:avLst>
                    <a:gd name="adj" fmla="val 7434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1763688" y="2067694"/>
                  <a:ext cx="3312368" cy="144016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사다리꼴 101"/>
                <p:cNvSpPr/>
                <p:nvPr/>
              </p:nvSpPr>
              <p:spPr>
                <a:xfrm>
                  <a:off x="1916088" y="1635646"/>
                  <a:ext cx="3015952" cy="360040"/>
                </a:xfrm>
                <a:prstGeom prst="trapezoid">
                  <a:avLst>
                    <a:gd name="adj" fmla="val 74348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82" name="직선 연결선 81"/>
              <p:cNvCxnSpPr/>
              <p:nvPr/>
            </p:nvCxnSpPr>
            <p:spPr>
              <a:xfrm>
                <a:off x="1547664" y="1995686"/>
                <a:ext cx="424847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1403648" y="2148086"/>
                <a:ext cx="4464496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1259632" y="2300486"/>
                <a:ext cx="468052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217213" y="2452886"/>
                <a:ext cx="4917047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그룹 85"/>
              <p:cNvGrpSpPr/>
              <p:nvPr/>
            </p:nvGrpSpPr>
            <p:grpSpPr>
              <a:xfrm>
                <a:off x="1475656" y="1894340"/>
                <a:ext cx="2016224" cy="693411"/>
                <a:chOff x="1475656" y="1894340"/>
                <a:chExt cx="2016224" cy="693411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flipH="1">
                  <a:off x="2267744" y="1894340"/>
                  <a:ext cx="360040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/>
                <p:cNvCxnSpPr/>
                <p:nvPr/>
              </p:nvCxnSpPr>
              <p:spPr>
                <a:xfrm flipH="1">
                  <a:off x="2699792" y="1894340"/>
                  <a:ext cx="216024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 flipH="1">
                  <a:off x="3131840" y="1894340"/>
                  <a:ext cx="7200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/>
                <p:cNvCxnSpPr/>
                <p:nvPr/>
              </p:nvCxnSpPr>
              <p:spPr>
                <a:xfrm>
                  <a:off x="3491880" y="1894340"/>
                  <a:ext cx="0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/>
                <p:cNvCxnSpPr/>
                <p:nvPr/>
              </p:nvCxnSpPr>
              <p:spPr>
                <a:xfrm flipH="1">
                  <a:off x="1835696" y="1894340"/>
                  <a:ext cx="43204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/>
                <p:nvPr/>
              </p:nvCxnSpPr>
              <p:spPr>
                <a:xfrm flipH="1">
                  <a:off x="1475656" y="1894340"/>
                  <a:ext cx="43204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그룹 86"/>
              <p:cNvGrpSpPr/>
              <p:nvPr/>
            </p:nvGrpSpPr>
            <p:grpSpPr>
              <a:xfrm flipH="1">
                <a:off x="3779912" y="1878339"/>
                <a:ext cx="2016224" cy="693411"/>
                <a:chOff x="1475656" y="1894340"/>
                <a:chExt cx="2016224" cy="693411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 flipH="1">
                  <a:off x="2267744" y="1894340"/>
                  <a:ext cx="360040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 flipH="1">
                  <a:off x="2699792" y="1894340"/>
                  <a:ext cx="216024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 flipH="1">
                  <a:off x="3131840" y="1894340"/>
                  <a:ext cx="7200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491880" y="1894340"/>
                  <a:ext cx="0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 flipH="1">
                  <a:off x="1835696" y="1894340"/>
                  <a:ext cx="43204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 flipH="1">
                  <a:off x="1475656" y="1894340"/>
                  <a:ext cx="43204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그룹 72"/>
            <p:cNvGrpSpPr/>
            <p:nvPr/>
          </p:nvGrpSpPr>
          <p:grpSpPr>
            <a:xfrm rot="829937">
              <a:off x="3456446" y="3443007"/>
              <a:ext cx="311227" cy="379999"/>
              <a:chOff x="2377231" y="2227765"/>
              <a:chExt cx="418449" cy="534062"/>
            </a:xfrm>
          </p:grpSpPr>
          <p:sp>
            <p:nvSpPr>
              <p:cNvPr id="76" name="타원 75"/>
              <p:cNvSpPr/>
              <p:nvPr/>
            </p:nvSpPr>
            <p:spPr>
              <a:xfrm rot="18663867">
                <a:off x="2324770" y="2331746"/>
                <a:ext cx="534062" cy="32609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 76"/>
              <p:cNvSpPr/>
              <p:nvPr/>
            </p:nvSpPr>
            <p:spPr>
              <a:xfrm>
                <a:off x="2377231" y="2447386"/>
                <a:ext cx="418449" cy="276764"/>
              </a:xfrm>
              <a:custGeom>
                <a:avLst/>
                <a:gdLst>
                  <a:gd name="connsiteX0" fmla="*/ 418357 w 418449"/>
                  <a:gd name="connsiteY0" fmla="*/ 539 h 276764"/>
                  <a:gd name="connsiteX1" fmla="*/ 377875 w 418449"/>
                  <a:gd name="connsiteY1" fmla="*/ 74358 h 276764"/>
                  <a:gd name="connsiteX2" fmla="*/ 325488 w 418449"/>
                  <a:gd name="connsiteY2" fmla="*/ 133889 h 276764"/>
                  <a:gd name="connsiteX3" fmla="*/ 265957 w 418449"/>
                  <a:gd name="connsiteY3" fmla="*/ 181514 h 276764"/>
                  <a:gd name="connsiteX4" fmla="*/ 199282 w 418449"/>
                  <a:gd name="connsiteY4" fmla="*/ 210089 h 276764"/>
                  <a:gd name="connsiteX5" fmla="*/ 118319 w 418449"/>
                  <a:gd name="connsiteY5" fmla="*/ 219614 h 276764"/>
                  <a:gd name="connsiteX6" fmla="*/ 37357 w 418449"/>
                  <a:gd name="connsiteY6" fmla="*/ 200564 h 276764"/>
                  <a:gd name="connsiteX7" fmla="*/ 4019 w 418449"/>
                  <a:gd name="connsiteY7" fmla="*/ 150558 h 276764"/>
                  <a:gd name="connsiteX8" fmla="*/ 1638 w 418449"/>
                  <a:gd name="connsiteY8" fmla="*/ 169608 h 276764"/>
                  <a:gd name="connsiteX9" fmla="*/ 13544 w 418449"/>
                  <a:gd name="connsiteY9" fmla="*/ 217233 h 276764"/>
                  <a:gd name="connsiteX10" fmla="*/ 56407 w 418449"/>
                  <a:gd name="connsiteY10" fmla="*/ 264858 h 276764"/>
                  <a:gd name="connsiteX11" fmla="*/ 113557 w 418449"/>
                  <a:gd name="connsiteY11" fmla="*/ 276764 h 276764"/>
                  <a:gd name="connsiteX12" fmla="*/ 189757 w 418449"/>
                  <a:gd name="connsiteY12" fmla="*/ 264858 h 276764"/>
                  <a:gd name="connsiteX13" fmla="*/ 282625 w 418449"/>
                  <a:gd name="connsiteY13" fmla="*/ 219614 h 276764"/>
                  <a:gd name="connsiteX14" fmla="*/ 385019 w 418449"/>
                  <a:gd name="connsiteY14" fmla="*/ 114839 h 276764"/>
                  <a:gd name="connsiteX15" fmla="*/ 418357 w 418449"/>
                  <a:gd name="connsiteY15" fmla="*/ 539 h 276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8449" h="276764">
                    <a:moveTo>
                      <a:pt x="418357" y="539"/>
                    </a:moveTo>
                    <a:cubicBezTo>
                      <a:pt x="417166" y="-6208"/>
                      <a:pt x="393353" y="52133"/>
                      <a:pt x="377875" y="74358"/>
                    </a:cubicBezTo>
                    <a:cubicBezTo>
                      <a:pt x="362397" y="96583"/>
                      <a:pt x="344141" y="116030"/>
                      <a:pt x="325488" y="133889"/>
                    </a:cubicBezTo>
                    <a:cubicBezTo>
                      <a:pt x="306835" y="151748"/>
                      <a:pt x="286991" y="168814"/>
                      <a:pt x="265957" y="181514"/>
                    </a:cubicBezTo>
                    <a:cubicBezTo>
                      <a:pt x="244923" y="194214"/>
                      <a:pt x="223888" y="203739"/>
                      <a:pt x="199282" y="210089"/>
                    </a:cubicBezTo>
                    <a:cubicBezTo>
                      <a:pt x="174676" y="216439"/>
                      <a:pt x="145306" y="221201"/>
                      <a:pt x="118319" y="219614"/>
                    </a:cubicBezTo>
                    <a:cubicBezTo>
                      <a:pt x="91332" y="218027"/>
                      <a:pt x="56407" y="212073"/>
                      <a:pt x="37357" y="200564"/>
                    </a:cubicBezTo>
                    <a:cubicBezTo>
                      <a:pt x="18307" y="189055"/>
                      <a:pt x="9972" y="155717"/>
                      <a:pt x="4019" y="150558"/>
                    </a:cubicBezTo>
                    <a:cubicBezTo>
                      <a:pt x="-1934" y="145399"/>
                      <a:pt x="51" y="158496"/>
                      <a:pt x="1638" y="169608"/>
                    </a:cubicBezTo>
                    <a:cubicBezTo>
                      <a:pt x="3225" y="180720"/>
                      <a:pt x="4416" y="201358"/>
                      <a:pt x="13544" y="217233"/>
                    </a:cubicBezTo>
                    <a:cubicBezTo>
                      <a:pt x="22672" y="233108"/>
                      <a:pt x="39738" y="254936"/>
                      <a:pt x="56407" y="264858"/>
                    </a:cubicBezTo>
                    <a:cubicBezTo>
                      <a:pt x="73076" y="274780"/>
                      <a:pt x="91332" y="276764"/>
                      <a:pt x="113557" y="276764"/>
                    </a:cubicBezTo>
                    <a:cubicBezTo>
                      <a:pt x="135782" y="276764"/>
                      <a:pt x="161579" y="274383"/>
                      <a:pt x="189757" y="264858"/>
                    </a:cubicBezTo>
                    <a:cubicBezTo>
                      <a:pt x="217935" y="255333"/>
                      <a:pt x="250081" y="244617"/>
                      <a:pt x="282625" y="219614"/>
                    </a:cubicBezTo>
                    <a:cubicBezTo>
                      <a:pt x="315169" y="194611"/>
                      <a:pt x="360810" y="157701"/>
                      <a:pt x="385019" y="114839"/>
                    </a:cubicBezTo>
                    <a:cubicBezTo>
                      <a:pt x="409228" y="71977"/>
                      <a:pt x="419548" y="7286"/>
                      <a:pt x="418357" y="53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2431256" y="2428754"/>
                <a:ext cx="292894" cy="128709"/>
              </a:xfrm>
              <a:custGeom>
                <a:avLst/>
                <a:gdLst>
                  <a:gd name="connsiteX0" fmla="*/ 0 w 292894"/>
                  <a:gd name="connsiteY0" fmla="*/ 14409 h 128709"/>
                  <a:gd name="connsiteX1" fmla="*/ 78582 w 292894"/>
                  <a:gd name="connsiteY1" fmla="*/ 121 h 128709"/>
                  <a:gd name="connsiteX2" fmla="*/ 178594 w 292894"/>
                  <a:gd name="connsiteY2" fmla="*/ 21552 h 128709"/>
                  <a:gd name="connsiteX3" fmla="*/ 254794 w 292894"/>
                  <a:gd name="connsiteY3" fmla="*/ 73940 h 128709"/>
                  <a:gd name="connsiteX4" fmla="*/ 292894 w 292894"/>
                  <a:gd name="connsiteY4" fmla="*/ 128709 h 128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894" h="128709">
                    <a:moveTo>
                      <a:pt x="0" y="14409"/>
                    </a:moveTo>
                    <a:cubicBezTo>
                      <a:pt x="24408" y="6670"/>
                      <a:pt x="48816" y="-1069"/>
                      <a:pt x="78582" y="121"/>
                    </a:cubicBezTo>
                    <a:cubicBezTo>
                      <a:pt x="108348" y="1311"/>
                      <a:pt x="149225" y="9249"/>
                      <a:pt x="178594" y="21552"/>
                    </a:cubicBezTo>
                    <a:cubicBezTo>
                      <a:pt x="207963" y="33855"/>
                      <a:pt x="235744" y="56081"/>
                      <a:pt x="254794" y="73940"/>
                    </a:cubicBezTo>
                    <a:cubicBezTo>
                      <a:pt x="273844" y="91799"/>
                      <a:pt x="283369" y="110254"/>
                      <a:pt x="292894" y="128709"/>
                    </a:cubicBezTo>
                  </a:path>
                </a:pathLst>
              </a:cu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2443163" y="2431256"/>
                <a:ext cx="128587" cy="233363"/>
              </a:xfrm>
              <a:custGeom>
                <a:avLst/>
                <a:gdLst>
                  <a:gd name="connsiteX0" fmla="*/ 128587 w 128587"/>
                  <a:gd name="connsiteY0" fmla="*/ 0 h 233363"/>
                  <a:gd name="connsiteX1" fmla="*/ 64293 w 128587"/>
                  <a:gd name="connsiteY1" fmla="*/ 78582 h 233363"/>
                  <a:gd name="connsiteX2" fmla="*/ 19050 w 128587"/>
                  <a:gd name="connsiteY2" fmla="*/ 159544 h 233363"/>
                  <a:gd name="connsiteX3" fmla="*/ 0 w 128587"/>
                  <a:gd name="connsiteY3" fmla="*/ 233363 h 233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" h="233363">
                    <a:moveTo>
                      <a:pt x="128587" y="0"/>
                    </a:moveTo>
                    <a:cubicBezTo>
                      <a:pt x="105568" y="25995"/>
                      <a:pt x="82549" y="51991"/>
                      <a:pt x="64293" y="78582"/>
                    </a:cubicBezTo>
                    <a:cubicBezTo>
                      <a:pt x="46037" y="105173"/>
                      <a:pt x="29765" y="133747"/>
                      <a:pt x="19050" y="159544"/>
                    </a:cubicBezTo>
                    <a:cubicBezTo>
                      <a:pt x="8335" y="185341"/>
                      <a:pt x="4167" y="209352"/>
                      <a:pt x="0" y="233363"/>
                    </a:cubicBezTo>
                  </a:path>
                </a:pathLst>
              </a:cu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 rot="1807631">
                <a:off x="2454168" y="2508381"/>
                <a:ext cx="45719" cy="846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2616060" y="4145992"/>
              <a:ext cx="3919090" cy="1129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814854" y="4251338"/>
              <a:ext cx="3521501" cy="120648"/>
            </a:xfrm>
            <a:prstGeom prst="rect">
              <a:avLst/>
            </a:prstGeom>
            <a:solidFill>
              <a:srgbClr val="6BA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455980" y="3242012"/>
            <a:ext cx="251376" cy="338991"/>
            <a:chOff x="5220072" y="1995686"/>
            <a:chExt cx="318690" cy="432047"/>
          </a:xfrm>
        </p:grpSpPr>
        <p:sp>
          <p:nvSpPr>
            <p:cNvPr id="104" name="모서리가 둥근 직사각형 103"/>
            <p:cNvSpPr/>
            <p:nvPr/>
          </p:nvSpPr>
          <p:spPr>
            <a:xfrm flipH="1">
              <a:off x="5220072" y="2140464"/>
              <a:ext cx="68218" cy="287269"/>
            </a:xfrm>
            <a:prstGeom prst="roundRect">
              <a:avLst>
                <a:gd name="adj" fmla="val 50000"/>
              </a:avLst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 flipH="1">
              <a:off x="5220072" y="1995686"/>
              <a:ext cx="318690" cy="334685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011838" y="3242012"/>
            <a:ext cx="251376" cy="338992"/>
            <a:chOff x="4011838" y="3242012"/>
            <a:chExt cx="251376" cy="338992"/>
          </a:xfrm>
        </p:grpSpPr>
        <p:sp>
          <p:nvSpPr>
            <p:cNvPr id="107" name="모서리가 둥근 직사각형 106"/>
            <p:cNvSpPr/>
            <p:nvPr/>
          </p:nvSpPr>
          <p:spPr>
            <a:xfrm flipH="1">
              <a:off x="4011838" y="3355608"/>
              <a:ext cx="53809" cy="225396"/>
            </a:xfrm>
            <a:prstGeom prst="roundRect">
              <a:avLst>
                <a:gd name="adj" fmla="val 50000"/>
              </a:avLst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 flipH="1">
              <a:off x="4011838" y="3242012"/>
              <a:ext cx="251376" cy="262600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24777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게임의 재미요소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36512" y="702444"/>
            <a:ext cx="8941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HY수평선M" pitchFamily="18" charset="-127"/>
                <a:ea typeface="HY수평선M" pitchFamily="18" charset="-127"/>
              </a:rPr>
              <a:t>2. 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협동 모드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와 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경쟁 모드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가 나누어져 있어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   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각각 다른 스타일의 플레이가 가능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71415" y="2715766"/>
            <a:ext cx="3333262" cy="2520280"/>
            <a:chOff x="871415" y="2715766"/>
            <a:chExt cx="3333262" cy="2520280"/>
          </a:xfrm>
        </p:grpSpPr>
        <p:sp>
          <p:nvSpPr>
            <p:cNvPr id="8" name="자유형 7"/>
            <p:cNvSpPr/>
            <p:nvPr/>
          </p:nvSpPr>
          <p:spPr>
            <a:xfrm>
              <a:off x="871415" y="3938954"/>
              <a:ext cx="3333262" cy="1211384"/>
            </a:xfrm>
            <a:custGeom>
              <a:avLst/>
              <a:gdLst>
                <a:gd name="connsiteX0" fmla="*/ 89877 w 3333262"/>
                <a:gd name="connsiteY0" fmla="*/ 1203569 h 1211384"/>
                <a:gd name="connsiteX1" fmla="*/ 0 w 3333262"/>
                <a:gd name="connsiteY1" fmla="*/ 441569 h 1211384"/>
                <a:gd name="connsiteX2" fmla="*/ 187570 w 3333262"/>
                <a:gd name="connsiteY2" fmla="*/ 668215 h 1211384"/>
                <a:gd name="connsiteX3" fmla="*/ 363416 w 3333262"/>
                <a:gd name="connsiteY3" fmla="*/ 125046 h 1211384"/>
                <a:gd name="connsiteX4" fmla="*/ 414216 w 3333262"/>
                <a:gd name="connsiteY4" fmla="*/ 289169 h 1211384"/>
                <a:gd name="connsiteX5" fmla="*/ 519723 w 3333262"/>
                <a:gd name="connsiteY5" fmla="*/ 70338 h 1211384"/>
                <a:gd name="connsiteX6" fmla="*/ 695570 w 3333262"/>
                <a:gd name="connsiteY6" fmla="*/ 492369 h 1211384"/>
                <a:gd name="connsiteX7" fmla="*/ 836247 w 3333262"/>
                <a:gd name="connsiteY7" fmla="*/ 148492 h 1211384"/>
                <a:gd name="connsiteX8" fmla="*/ 1055077 w 3333262"/>
                <a:gd name="connsiteY8" fmla="*/ 613508 h 1211384"/>
                <a:gd name="connsiteX9" fmla="*/ 1141047 w 3333262"/>
                <a:gd name="connsiteY9" fmla="*/ 535354 h 1211384"/>
                <a:gd name="connsiteX10" fmla="*/ 1312985 w 3333262"/>
                <a:gd name="connsiteY10" fmla="*/ 254000 h 1211384"/>
                <a:gd name="connsiteX11" fmla="*/ 1336431 w 3333262"/>
                <a:gd name="connsiteY11" fmla="*/ 422031 h 1211384"/>
                <a:gd name="connsiteX12" fmla="*/ 1379416 w 3333262"/>
                <a:gd name="connsiteY12" fmla="*/ 339969 h 1211384"/>
                <a:gd name="connsiteX13" fmla="*/ 1453662 w 3333262"/>
                <a:gd name="connsiteY13" fmla="*/ 550984 h 1211384"/>
                <a:gd name="connsiteX14" fmla="*/ 1570893 w 3333262"/>
                <a:gd name="connsiteY14" fmla="*/ 211015 h 1211384"/>
                <a:gd name="connsiteX15" fmla="*/ 1731108 w 3333262"/>
                <a:gd name="connsiteY15" fmla="*/ 578338 h 1211384"/>
                <a:gd name="connsiteX16" fmla="*/ 1852247 w 3333262"/>
                <a:gd name="connsiteY16" fmla="*/ 324338 h 1211384"/>
                <a:gd name="connsiteX17" fmla="*/ 1891323 w 3333262"/>
                <a:gd name="connsiteY17" fmla="*/ 445477 h 1211384"/>
                <a:gd name="connsiteX18" fmla="*/ 2024185 w 3333262"/>
                <a:gd name="connsiteY18" fmla="*/ 168031 h 1211384"/>
                <a:gd name="connsiteX19" fmla="*/ 2114062 w 3333262"/>
                <a:gd name="connsiteY19" fmla="*/ 390769 h 1211384"/>
                <a:gd name="connsiteX20" fmla="*/ 2192216 w 3333262"/>
                <a:gd name="connsiteY20" fmla="*/ 214923 h 1211384"/>
                <a:gd name="connsiteX21" fmla="*/ 2477477 w 3333262"/>
                <a:gd name="connsiteY21" fmla="*/ 195384 h 1211384"/>
                <a:gd name="connsiteX22" fmla="*/ 2551723 w 3333262"/>
                <a:gd name="connsiteY22" fmla="*/ 222738 h 1211384"/>
                <a:gd name="connsiteX23" fmla="*/ 2571262 w 3333262"/>
                <a:gd name="connsiteY23" fmla="*/ 359508 h 1211384"/>
                <a:gd name="connsiteX24" fmla="*/ 2700216 w 3333262"/>
                <a:gd name="connsiteY24" fmla="*/ 0 h 1211384"/>
                <a:gd name="connsiteX25" fmla="*/ 2825262 w 3333262"/>
                <a:gd name="connsiteY25" fmla="*/ 351692 h 1211384"/>
                <a:gd name="connsiteX26" fmla="*/ 2907323 w 3333262"/>
                <a:gd name="connsiteY26" fmla="*/ 199292 h 1211384"/>
                <a:gd name="connsiteX27" fmla="*/ 3016739 w 3333262"/>
                <a:gd name="connsiteY27" fmla="*/ 601784 h 1211384"/>
                <a:gd name="connsiteX28" fmla="*/ 3231662 w 3333262"/>
                <a:gd name="connsiteY28" fmla="*/ 418123 h 1211384"/>
                <a:gd name="connsiteX29" fmla="*/ 3208216 w 3333262"/>
                <a:gd name="connsiteY29" fmla="*/ 801077 h 1211384"/>
                <a:gd name="connsiteX30" fmla="*/ 3333262 w 3333262"/>
                <a:gd name="connsiteY30" fmla="*/ 726831 h 1211384"/>
                <a:gd name="connsiteX31" fmla="*/ 3184770 w 3333262"/>
                <a:gd name="connsiteY31" fmla="*/ 1211384 h 121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33262" h="1211384">
                  <a:moveTo>
                    <a:pt x="89877" y="1203569"/>
                  </a:moveTo>
                  <a:lnTo>
                    <a:pt x="0" y="441569"/>
                  </a:lnTo>
                  <a:lnTo>
                    <a:pt x="187570" y="668215"/>
                  </a:lnTo>
                  <a:lnTo>
                    <a:pt x="363416" y="125046"/>
                  </a:lnTo>
                  <a:lnTo>
                    <a:pt x="414216" y="289169"/>
                  </a:lnTo>
                  <a:lnTo>
                    <a:pt x="519723" y="70338"/>
                  </a:lnTo>
                  <a:lnTo>
                    <a:pt x="695570" y="492369"/>
                  </a:lnTo>
                  <a:lnTo>
                    <a:pt x="836247" y="148492"/>
                  </a:lnTo>
                  <a:lnTo>
                    <a:pt x="1055077" y="613508"/>
                  </a:lnTo>
                  <a:lnTo>
                    <a:pt x="1141047" y="535354"/>
                  </a:lnTo>
                  <a:lnTo>
                    <a:pt x="1312985" y="254000"/>
                  </a:lnTo>
                  <a:lnTo>
                    <a:pt x="1336431" y="422031"/>
                  </a:lnTo>
                  <a:lnTo>
                    <a:pt x="1379416" y="339969"/>
                  </a:lnTo>
                  <a:lnTo>
                    <a:pt x="1453662" y="550984"/>
                  </a:lnTo>
                  <a:lnTo>
                    <a:pt x="1570893" y="211015"/>
                  </a:lnTo>
                  <a:lnTo>
                    <a:pt x="1731108" y="578338"/>
                  </a:lnTo>
                  <a:lnTo>
                    <a:pt x="1852247" y="324338"/>
                  </a:lnTo>
                  <a:lnTo>
                    <a:pt x="1891323" y="445477"/>
                  </a:lnTo>
                  <a:lnTo>
                    <a:pt x="2024185" y="168031"/>
                  </a:lnTo>
                  <a:lnTo>
                    <a:pt x="2114062" y="390769"/>
                  </a:lnTo>
                  <a:lnTo>
                    <a:pt x="2192216" y="214923"/>
                  </a:lnTo>
                  <a:lnTo>
                    <a:pt x="2477477" y="195384"/>
                  </a:lnTo>
                  <a:lnTo>
                    <a:pt x="2551723" y="222738"/>
                  </a:lnTo>
                  <a:lnTo>
                    <a:pt x="2571262" y="359508"/>
                  </a:lnTo>
                  <a:lnTo>
                    <a:pt x="2700216" y="0"/>
                  </a:lnTo>
                  <a:lnTo>
                    <a:pt x="2825262" y="351692"/>
                  </a:lnTo>
                  <a:lnTo>
                    <a:pt x="2907323" y="199292"/>
                  </a:lnTo>
                  <a:lnTo>
                    <a:pt x="3016739" y="601784"/>
                  </a:lnTo>
                  <a:lnTo>
                    <a:pt x="3231662" y="418123"/>
                  </a:lnTo>
                  <a:lnTo>
                    <a:pt x="3208216" y="801077"/>
                  </a:lnTo>
                  <a:lnTo>
                    <a:pt x="3333262" y="726831"/>
                  </a:lnTo>
                  <a:lnTo>
                    <a:pt x="3184770" y="1211384"/>
                  </a:lnTo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965200" y="4153877"/>
              <a:ext cx="3110523" cy="996461"/>
            </a:xfrm>
            <a:custGeom>
              <a:avLst/>
              <a:gdLst>
                <a:gd name="connsiteX0" fmla="*/ 3001108 w 3110523"/>
                <a:gd name="connsiteY0" fmla="*/ 988646 h 996461"/>
                <a:gd name="connsiteX1" fmla="*/ 70338 w 3110523"/>
                <a:gd name="connsiteY1" fmla="*/ 996461 h 996461"/>
                <a:gd name="connsiteX2" fmla="*/ 0 w 3110523"/>
                <a:gd name="connsiteY2" fmla="*/ 457200 h 996461"/>
                <a:gd name="connsiteX3" fmla="*/ 125046 w 3110523"/>
                <a:gd name="connsiteY3" fmla="*/ 640861 h 996461"/>
                <a:gd name="connsiteX4" fmla="*/ 277446 w 3110523"/>
                <a:gd name="connsiteY4" fmla="*/ 109415 h 996461"/>
                <a:gd name="connsiteX5" fmla="*/ 328246 w 3110523"/>
                <a:gd name="connsiteY5" fmla="*/ 238369 h 996461"/>
                <a:gd name="connsiteX6" fmla="*/ 402492 w 3110523"/>
                <a:gd name="connsiteY6" fmla="*/ 27354 h 996461"/>
                <a:gd name="connsiteX7" fmla="*/ 601785 w 3110523"/>
                <a:gd name="connsiteY7" fmla="*/ 539261 h 996461"/>
                <a:gd name="connsiteX8" fmla="*/ 730738 w 3110523"/>
                <a:gd name="connsiteY8" fmla="*/ 140677 h 996461"/>
                <a:gd name="connsiteX9" fmla="*/ 879231 w 3110523"/>
                <a:gd name="connsiteY9" fmla="*/ 519723 h 996461"/>
                <a:gd name="connsiteX10" fmla="*/ 984738 w 3110523"/>
                <a:gd name="connsiteY10" fmla="*/ 336061 h 996461"/>
                <a:gd name="connsiteX11" fmla="*/ 1023815 w 3110523"/>
                <a:gd name="connsiteY11" fmla="*/ 480646 h 996461"/>
                <a:gd name="connsiteX12" fmla="*/ 1199662 w 3110523"/>
                <a:gd name="connsiteY12" fmla="*/ 199292 h 996461"/>
                <a:gd name="connsiteX13" fmla="*/ 1223108 w 3110523"/>
                <a:gd name="connsiteY13" fmla="*/ 343877 h 996461"/>
                <a:gd name="connsiteX14" fmla="*/ 1262185 w 3110523"/>
                <a:gd name="connsiteY14" fmla="*/ 273538 h 996461"/>
                <a:gd name="connsiteX15" fmla="*/ 1320800 w 3110523"/>
                <a:gd name="connsiteY15" fmla="*/ 468923 h 996461"/>
                <a:gd name="connsiteX16" fmla="*/ 1516185 w 3110523"/>
                <a:gd name="connsiteY16" fmla="*/ 191477 h 996461"/>
                <a:gd name="connsiteX17" fmla="*/ 1633415 w 3110523"/>
                <a:gd name="connsiteY17" fmla="*/ 527538 h 996461"/>
                <a:gd name="connsiteX18" fmla="*/ 1699846 w 3110523"/>
                <a:gd name="connsiteY18" fmla="*/ 328246 h 996461"/>
                <a:gd name="connsiteX19" fmla="*/ 1754554 w 3110523"/>
                <a:gd name="connsiteY19" fmla="*/ 445477 h 996461"/>
                <a:gd name="connsiteX20" fmla="*/ 1922585 w 3110523"/>
                <a:gd name="connsiteY20" fmla="*/ 121138 h 996461"/>
                <a:gd name="connsiteX21" fmla="*/ 2020277 w 3110523"/>
                <a:gd name="connsiteY21" fmla="*/ 328246 h 996461"/>
                <a:gd name="connsiteX22" fmla="*/ 2074985 w 3110523"/>
                <a:gd name="connsiteY22" fmla="*/ 191477 h 996461"/>
                <a:gd name="connsiteX23" fmla="*/ 2184400 w 3110523"/>
                <a:gd name="connsiteY23" fmla="*/ 429846 h 996461"/>
                <a:gd name="connsiteX24" fmla="*/ 2387600 w 3110523"/>
                <a:gd name="connsiteY24" fmla="*/ 93785 h 996461"/>
                <a:gd name="connsiteX25" fmla="*/ 2450123 w 3110523"/>
                <a:gd name="connsiteY25" fmla="*/ 293077 h 996461"/>
                <a:gd name="connsiteX26" fmla="*/ 2610338 w 3110523"/>
                <a:gd name="connsiteY26" fmla="*/ 0 h 996461"/>
                <a:gd name="connsiteX27" fmla="*/ 2711938 w 3110523"/>
                <a:gd name="connsiteY27" fmla="*/ 308708 h 996461"/>
                <a:gd name="connsiteX28" fmla="*/ 2786185 w 3110523"/>
                <a:gd name="connsiteY28" fmla="*/ 152400 h 996461"/>
                <a:gd name="connsiteX29" fmla="*/ 2872154 w 3110523"/>
                <a:gd name="connsiteY29" fmla="*/ 515815 h 996461"/>
                <a:gd name="connsiteX30" fmla="*/ 3067538 w 3110523"/>
                <a:gd name="connsiteY30" fmla="*/ 343877 h 996461"/>
                <a:gd name="connsiteX31" fmla="*/ 3020646 w 3110523"/>
                <a:gd name="connsiteY31" fmla="*/ 765908 h 996461"/>
                <a:gd name="connsiteX32" fmla="*/ 3110523 w 3110523"/>
                <a:gd name="connsiteY32" fmla="*/ 668215 h 996461"/>
                <a:gd name="connsiteX33" fmla="*/ 3001108 w 3110523"/>
                <a:gd name="connsiteY33" fmla="*/ 988646 h 99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523" h="996461">
                  <a:moveTo>
                    <a:pt x="3001108" y="988646"/>
                  </a:moveTo>
                  <a:lnTo>
                    <a:pt x="70338" y="996461"/>
                  </a:lnTo>
                  <a:lnTo>
                    <a:pt x="0" y="457200"/>
                  </a:lnTo>
                  <a:lnTo>
                    <a:pt x="125046" y="640861"/>
                  </a:lnTo>
                  <a:lnTo>
                    <a:pt x="277446" y="109415"/>
                  </a:lnTo>
                  <a:lnTo>
                    <a:pt x="328246" y="238369"/>
                  </a:lnTo>
                  <a:lnTo>
                    <a:pt x="402492" y="27354"/>
                  </a:lnTo>
                  <a:lnTo>
                    <a:pt x="601785" y="539261"/>
                  </a:lnTo>
                  <a:lnTo>
                    <a:pt x="730738" y="140677"/>
                  </a:lnTo>
                  <a:lnTo>
                    <a:pt x="879231" y="519723"/>
                  </a:lnTo>
                  <a:lnTo>
                    <a:pt x="984738" y="336061"/>
                  </a:lnTo>
                  <a:lnTo>
                    <a:pt x="1023815" y="480646"/>
                  </a:lnTo>
                  <a:lnTo>
                    <a:pt x="1199662" y="199292"/>
                  </a:lnTo>
                  <a:lnTo>
                    <a:pt x="1223108" y="343877"/>
                  </a:lnTo>
                  <a:lnTo>
                    <a:pt x="1262185" y="273538"/>
                  </a:lnTo>
                  <a:lnTo>
                    <a:pt x="1320800" y="468923"/>
                  </a:lnTo>
                  <a:lnTo>
                    <a:pt x="1516185" y="191477"/>
                  </a:lnTo>
                  <a:lnTo>
                    <a:pt x="1633415" y="527538"/>
                  </a:lnTo>
                  <a:lnTo>
                    <a:pt x="1699846" y="328246"/>
                  </a:lnTo>
                  <a:lnTo>
                    <a:pt x="1754554" y="445477"/>
                  </a:lnTo>
                  <a:lnTo>
                    <a:pt x="1922585" y="121138"/>
                  </a:lnTo>
                  <a:lnTo>
                    <a:pt x="2020277" y="328246"/>
                  </a:lnTo>
                  <a:lnTo>
                    <a:pt x="2074985" y="191477"/>
                  </a:lnTo>
                  <a:lnTo>
                    <a:pt x="2184400" y="429846"/>
                  </a:lnTo>
                  <a:lnTo>
                    <a:pt x="2387600" y="93785"/>
                  </a:lnTo>
                  <a:lnTo>
                    <a:pt x="2450123" y="293077"/>
                  </a:lnTo>
                  <a:lnTo>
                    <a:pt x="2610338" y="0"/>
                  </a:lnTo>
                  <a:lnTo>
                    <a:pt x="2711938" y="308708"/>
                  </a:lnTo>
                  <a:lnTo>
                    <a:pt x="2786185" y="152400"/>
                  </a:lnTo>
                  <a:lnTo>
                    <a:pt x="2872154" y="515815"/>
                  </a:lnTo>
                  <a:lnTo>
                    <a:pt x="3067538" y="343877"/>
                  </a:lnTo>
                  <a:lnTo>
                    <a:pt x="3020646" y="765908"/>
                  </a:lnTo>
                  <a:lnTo>
                    <a:pt x="3110523" y="668215"/>
                  </a:lnTo>
                  <a:lnTo>
                    <a:pt x="3001108" y="988646"/>
                  </a:ln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187624" y="2715766"/>
              <a:ext cx="2681945" cy="2520280"/>
              <a:chOff x="360329" y="1347614"/>
              <a:chExt cx="2681945" cy="25202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24584" y="1347614"/>
                <a:ext cx="13151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200" b="1" dirty="0">
                    <a:solidFill>
                      <a:schemeClr val="bg1"/>
                    </a:solidFill>
                    <a:effectLst>
                      <a:outerShdw blurRad="393700" sx="102000" sy="102000" algn="ctr" rotWithShape="0">
                        <a:prstClr val="black">
                          <a:alpha val="79000"/>
                        </a:prstClr>
                      </a:outerShdw>
                    </a:effectLst>
                  </a:rPr>
                  <a:t>VS</a:t>
                </a:r>
                <a:endParaRPr lang="ko-KR" altLang="en-US" sz="7200" b="1" dirty="0">
                  <a:solidFill>
                    <a:schemeClr val="bg1"/>
                  </a:solidFill>
                  <a:effectLst>
                    <a:outerShdw blurRad="393700" sx="102000" sy="102000" algn="ctr" rotWithShape="0">
                      <a:prstClr val="black">
                        <a:alpha val="79000"/>
                      </a:prstClr>
                    </a:outerShdw>
                  </a:effectLst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60329" y="2417206"/>
                <a:ext cx="2681945" cy="1450688"/>
                <a:chOff x="4410335" y="2057166"/>
                <a:chExt cx="2681945" cy="1450688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4436958" y="2057166"/>
                  <a:ext cx="1287172" cy="1450688"/>
                  <a:chOff x="4440457" y="2082189"/>
                  <a:chExt cx="1510865" cy="1450688"/>
                </a:xfrm>
              </p:grpSpPr>
              <p:grpSp>
                <p:nvGrpSpPr>
                  <p:cNvPr id="23" name="그룹 22"/>
                  <p:cNvGrpSpPr/>
                  <p:nvPr/>
                </p:nvGrpSpPr>
                <p:grpSpPr>
                  <a:xfrm>
                    <a:off x="4440457" y="2082189"/>
                    <a:ext cx="1088255" cy="1450688"/>
                    <a:chOff x="4440457" y="2082189"/>
                    <a:chExt cx="1088255" cy="1450688"/>
                  </a:xfrm>
                </p:grpSpPr>
                <p:sp>
                  <p:nvSpPr>
                    <p:cNvPr id="26" name="자유형 25"/>
                    <p:cNvSpPr/>
                    <p:nvPr/>
                  </p:nvSpPr>
                  <p:spPr>
                    <a:xfrm flipH="1">
                      <a:off x="4440457" y="2632505"/>
                      <a:ext cx="491583" cy="723102"/>
                    </a:xfrm>
                    <a:custGeom>
                      <a:avLst/>
                      <a:gdLst>
                        <a:gd name="connsiteX0" fmla="*/ 106248 w 717999"/>
                        <a:gd name="connsiteY0" fmla="*/ 1105 h 1227459"/>
                        <a:gd name="connsiteX1" fmla="*/ 254355 w 717999"/>
                        <a:gd name="connsiteY1" fmla="*/ 78379 h 1227459"/>
                        <a:gd name="connsiteX2" fmla="*/ 428220 w 717999"/>
                        <a:gd name="connsiteY2" fmla="*/ 258683 h 1227459"/>
                        <a:gd name="connsiteX3" fmla="*/ 602084 w 717999"/>
                        <a:gd name="connsiteY3" fmla="*/ 612852 h 1227459"/>
                        <a:gd name="connsiteX4" fmla="*/ 698676 w 717999"/>
                        <a:gd name="connsiteY4" fmla="*/ 1121567 h 1227459"/>
                        <a:gd name="connsiteX5" fmla="*/ 705115 w 717999"/>
                        <a:gd name="connsiteY5" fmla="*/ 1211719 h 1227459"/>
                        <a:gd name="connsiteX6" fmla="*/ 557008 w 717999"/>
                        <a:gd name="connsiteY6" fmla="*/ 1224598 h 1227459"/>
                        <a:gd name="connsiteX7" fmla="*/ 531251 w 717999"/>
                        <a:gd name="connsiteY7" fmla="*/ 1179522 h 1227459"/>
                        <a:gd name="connsiteX8" fmla="*/ 511932 w 717999"/>
                        <a:gd name="connsiteY8" fmla="*/ 928384 h 1227459"/>
                        <a:gd name="connsiteX9" fmla="*/ 434659 w 717999"/>
                        <a:gd name="connsiteY9" fmla="*/ 612852 h 1227459"/>
                        <a:gd name="connsiteX10" fmla="*/ 312310 w 717999"/>
                        <a:gd name="connsiteY10" fmla="*/ 406790 h 1227459"/>
                        <a:gd name="connsiteX11" fmla="*/ 183521 w 717999"/>
                        <a:gd name="connsiteY11" fmla="*/ 232925 h 1227459"/>
                        <a:gd name="connsiteX12" fmla="*/ 3217 w 717999"/>
                        <a:gd name="connsiteY12" fmla="*/ 129894 h 1227459"/>
                        <a:gd name="connsiteX13" fmla="*/ 106248 w 717999"/>
                        <a:gd name="connsiteY13" fmla="*/ 1105 h 1227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717999" h="1227459">
                          <a:moveTo>
                            <a:pt x="106248" y="1105"/>
                          </a:moveTo>
                          <a:cubicBezTo>
                            <a:pt x="148104" y="-7481"/>
                            <a:pt x="200693" y="35449"/>
                            <a:pt x="254355" y="78379"/>
                          </a:cubicBezTo>
                          <a:cubicBezTo>
                            <a:pt x="308017" y="121309"/>
                            <a:pt x="370265" y="169604"/>
                            <a:pt x="428220" y="258683"/>
                          </a:cubicBezTo>
                          <a:cubicBezTo>
                            <a:pt x="486175" y="347762"/>
                            <a:pt x="557008" y="469038"/>
                            <a:pt x="602084" y="612852"/>
                          </a:cubicBezTo>
                          <a:cubicBezTo>
                            <a:pt x="647160" y="756666"/>
                            <a:pt x="681504" y="1021756"/>
                            <a:pt x="698676" y="1121567"/>
                          </a:cubicBezTo>
                          <a:cubicBezTo>
                            <a:pt x="715848" y="1221378"/>
                            <a:pt x="728726" y="1194547"/>
                            <a:pt x="705115" y="1211719"/>
                          </a:cubicBezTo>
                          <a:cubicBezTo>
                            <a:pt x="681504" y="1228891"/>
                            <a:pt x="585985" y="1229964"/>
                            <a:pt x="557008" y="1224598"/>
                          </a:cubicBezTo>
                          <a:cubicBezTo>
                            <a:pt x="528031" y="1219232"/>
                            <a:pt x="538764" y="1228891"/>
                            <a:pt x="531251" y="1179522"/>
                          </a:cubicBezTo>
                          <a:cubicBezTo>
                            <a:pt x="523738" y="1130153"/>
                            <a:pt x="528031" y="1022829"/>
                            <a:pt x="511932" y="928384"/>
                          </a:cubicBezTo>
                          <a:cubicBezTo>
                            <a:pt x="495833" y="833939"/>
                            <a:pt x="467929" y="699784"/>
                            <a:pt x="434659" y="612852"/>
                          </a:cubicBezTo>
                          <a:cubicBezTo>
                            <a:pt x="401389" y="525920"/>
                            <a:pt x="354166" y="470111"/>
                            <a:pt x="312310" y="406790"/>
                          </a:cubicBezTo>
                          <a:cubicBezTo>
                            <a:pt x="270454" y="343469"/>
                            <a:pt x="235037" y="279074"/>
                            <a:pt x="183521" y="232925"/>
                          </a:cubicBezTo>
                          <a:cubicBezTo>
                            <a:pt x="132006" y="186776"/>
                            <a:pt x="23608" y="167457"/>
                            <a:pt x="3217" y="129894"/>
                          </a:cubicBezTo>
                          <a:cubicBezTo>
                            <a:pt x="-17174" y="92331"/>
                            <a:pt x="64392" y="9691"/>
                            <a:pt x="106248" y="1105"/>
                          </a:cubicBezTo>
                          <a:close/>
                        </a:path>
                      </a:pathLst>
                    </a:custGeom>
                    <a:solidFill>
                      <a:srgbClr val="85D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" name="모서리가 둥근 직사각형 26"/>
                    <p:cNvSpPr/>
                    <p:nvPr/>
                  </p:nvSpPr>
                  <p:spPr>
                    <a:xfrm flipH="1">
                      <a:off x="4788024" y="2620527"/>
                      <a:ext cx="648072" cy="912350"/>
                    </a:xfrm>
                    <a:prstGeom prst="roundRect">
                      <a:avLst>
                        <a:gd name="adj" fmla="val 25545"/>
                      </a:avLst>
                    </a:prstGeom>
                    <a:solidFill>
                      <a:srgbClr val="85D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타원 27"/>
                    <p:cNvSpPr/>
                    <p:nvPr/>
                  </p:nvSpPr>
                  <p:spPr>
                    <a:xfrm flipH="1">
                      <a:off x="4868938" y="2082189"/>
                      <a:ext cx="659774" cy="564924"/>
                    </a:xfrm>
                    <a:prstGeom prst="ellipse">
                      <a:avLst/>
                    </a:prstGeom>
                    <a:solidFill>
                      <a:srgbClr val="85D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4" name="자유형 23"/>
                  <p:cNvSpPr/>
                  <p:nvPr/>
                </p:nvSpPr>
                <p:spPr>
                  <a:xfrm>
                    <a:off x="5329506" y="2619695"/>
                    <a:ext cx="536139" cy="358741"/>
                  </a:xfrm>
                  <a:custGeom>
                    <a:avLst/>
                    <a:gdLst>
                      <a:gd name="connsiteX0" fmla="*/ 18813 w 536139"/>
                      <a:gd name="connsiteY0" fmla="*/ 34520 h 358741"/>
                      <a:gd name="connsiteX1" fmla="*/ 163031 w 536139"/>
                      <a:gd name="connsiteY1" fmla="*/ 163395 h 358741"/>
                      <a:gd name="connsiteX2" fmla="*/ 304180 w 536139"/>
                      <a:gd name="connsiteY2" fmla="*/ 218627 h 358741"/>
                      <a:gd name="connsiteX3" fmla="*/ 411576 w 536139"/>
                      <a:gd name="connsiteY3" fmla="*/ 123505 h 358741"/>
                      <a:gd name="connsiteX4" fmla="*/ 457603 w 536139"/>
                      <a:gd name="connsiteY4" fmla="*/ 3835 h 358741"/>
                      <a:gd name="connsiteX5" fmla="*/ 531246 w 536139"/>
                      <a:gd name="connsiteY5" fmla="*/ 40657 h 358741"/>
                      <a:gd name="connsiteX6" fmla="*/ 522040 w 536139"/>
                      <a:gd name="connsiteY6" fmla="*/ 151121 h 358741"/>
                      <a:gd name="connsiteX7" fmla="*/ 463740 w 536139"/>
                      <a:gd name="connsiteY7" fmla="*/ 267722 h 358741"/>
                      <a:gd name="connsiteX8" fmla="*/ 371686 w 536139"/>
                      <a:gd name="connsiteY8" fmla="*/ 347502 h 358741"/>
                      <a:gd name="connsiteX9" fmla="*/ 276564 w 536139"/>
                      <a:gd name="connsiteY9" fmla="*/ 353639 h 358741"/>
                      <a:gd name="connsiteX10" fmla="*/ 147689 w 536139"/>
                      <a:gd name="connsiteY10" fmla="*/ 304544 h 358741"/>
                      <a:gd name="connsiteX11" fmla="*/ 15745 w 536139"/>
                      <a:gd name="connsiteY11" fmla="*/ 218627 h 358741"/>
                      <a:gd name="connsiteX12" fmla="*/ 18813 w 536139"/>
                      <a:gd name="connsiteY12" fmla="*/ 34520 h 3587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536139" h="358741">
                        <a:moveTo>
                          <a:pt x="18813" y="34520"/>
                        </a:moveTo>
                        <a:cubicBezTo>
                          <a:pt x="43361" y="25315"/>
                          <a:pt x="115470" y="132711"/>
                          <a:pt x="163031" y="163395"/>
                        </a:cubicBezTo>
                        <a:cubicBezTo>
                          <a:pt x="210592" y="194079"/>
                          <a:pt x="262756" y="225275"/>
                          <a:pt x="304180" y="218627"/>
                        </a:cubicBezTo>
                        <a:cubicBezTo>
                          <a:pt x="345604" y="211979"/>
                          <a:pt x="386006" y="159304"/>
                          <a:pt x="411576" y="123505"/>
                        </a:cubicBezTo>
                        <a:cubicBezTo>
                          <a:pt x="437146" y="87706"/>
                          <a:pt x="437658" y="17643"/>
                          <a:pt x="457603" y="3835"/>
                        </a:cubicBezTo>
                        <a:cubicBezTo>
                          <a:pt x="477548" y="-9973"/>
                          <a:pt x="520507" y="16109"/>
                          <a:pt x="531246" y="40657"/>
                        </a:cubicBezTo>
                        <a:cubicBezTo>
                          <a:pt x="541986" y="65205"/>
                          <a:pt x="533291" y="113277"/>
                          <a:pt x="522040" y="151121"/>
                        </a:cubicBezTo>
                        <a:cubicBezTo>
                          <a:pt x="510789" y="188965"/>
                          <a:pt x="488799" y="234992"/>
                          <a:pt x="463740" y="267722"/>
                        </a:cubicBezTo>
                        <a:cubicBezTo>
                          <a:pt x="438681" y="300452"/>
                          <a:pt x="402882" y="333183"/>
                          <a:pt x="371686" y="347502"/>
                        </a:cubicBezTo>
                        <a:cubicBezTo>
                          <a:pt x="340490" y="361821"/>
                          <a:pt x="313897" y="360799"/>
                          <a:pt x="276564" y="353639"/>
                        </a:cubicBezTo>
                        <a:cubicBezTo>
                          <a:pt x="239231" y="346479"/>
                          <a:pt x="191159" y="327046"/>
                          <a:pt x="147689" y="304544"/>
                        </a:cubicBezTo>
                        <a:cubicBezTo>
                          <a:pt x="104219" y="282042"/>
                          <a:pt x="37224" y="262097"/>
                          <a:pt x="15745" y="218627"/>
                        </a:cubicBezTo>
                        <a:cubicBezTo>
                          <a:pt x="-5734" y="175157"/>
                          <a:pt x="-5735" y="43725"/>
                          <a:pt x="18813" y="34520"/>
                        </a:cubicBezTo>
                        <a:close/>
                      </a:path>
                    </a:pathLst>
                  </a:cu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타원 24"/>
                  <p:cNvSpPr/>
                  <p:nvPr/>
                </p:nvSpPr>
                <p:spPr>
                  <a:xfrm flipH="1">
                    <a:off x="5724129" y="2524764"/>
                    <a:ext cx="227193" cy="199957"/>
                  </a:xfrm>
                  <a:prstGeom prst="ellipse">
                    <a:avLst/>
                  </a:pr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" name="그룹 13"/>
                <p:cNvGrpSpPr/>
                <p:nvPr/>
              </p:nvGrpSpPr>
              <p:grpSpPr>
                <a:xfrm flipH="1">
                  <a:off x="5796134" y="2057166"/>
                  <a:ext cx="1287172" cy="1450688"/>
                  <a:chOff x="4440457" y="2082189"/>
                  <a:chExt cx="1510865" cy="1450688"/>
                </a:xfrm>
                <a:solidFill>
                  <a:srgbClr val="FF8B8B"/>
                </a:solidFill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4440457" y="2082189"/>
                    <a:ext cx="1088255" cy="1450688"/>
                    <a:chOff x="4440457" y="2082189"/>
                    <a:chExt cx="1088255" cy="1450688"/>
                  </a:xfrm>
                  <a:grpFill/>
                </p:grpSpPr>
                <p:sp>
                  <p:nvSpPr>
                    <p:cNvPr id="20" name="자유형 19"/>
                    <p:cNvSpPr/>
                    <p:nvPr/>
                  </p:nvSpPr>
                  <p:spPr>
                    <a:xfrm flipH="1">
                      <a:off x="4440457" y="2632505"/>
                      <a:ext cx="491583" cy="723102"/>
                    </a:xfrm>
                    <a:custGeom>
                      <a:avLst/>
                      <a:gdLst>
                        <a:gd name="connsiteX0" fmla="*/ 106248 w 717999"/>
                        <a:gd name="connsiteY0" fmla="*/ 1105 h 1227459"/>
                        <a:gd name="connsiteX1" fmla="*/ 254355 w 717999"/>
                        <a:gd name="connsiteY1" fmla="*/ 78379 h 1227459"/>
                        <a:gd name="connsiteX2" fmla="*/ 428220 w 717999"/>
                        <a:gd name="connsiteY2" fmla="*/ 258683 h 1227459"/>
                        <a:gd name="connsiteX3" fmla="*/ 602084 w 717999"/>
                        <a:gd name="connsiteY3" fmla="*/ 612852 h 1227459"/>
                        <a:gd name="connsiteX4" fmla="*/ 698676 w 717999"/>
                        <a:gd name="connsiteY4" fmla="*/ 1121567 h 1227459"/>
                        <a:gd name="connsiteX5" fmla="*/ 705115 w 717999"/>
                        <a:gd name="connsiteY5" fmla="*/ 1211719 h 1227459"/>
                        <a:gd name="connsiteX6" fmla="*/ 557008 w 717999"/>
                        <a:gd name="connsiteY6" fmla="*/ 1224598 h 1227459"/>
                        <a:gd name="connsiteX7" fmla="*/ 531251 w 717999"/>
                        <a:gd name="connsiteY7" fmla="*/ 1179522 h 1227459"/>
                        <a:gd name="connsiteX8" fmla="*/ 511932 w 717999"/>
                        <a:gd name="connsiteY8" fmla="*/ 928384 h 1227459"/>
                        <a:gd name="connsiteX9" fmla="*/ 434659 w 717999"/>
                        <a:gd name="connsiteY9" fmla="*/ 612852 h 1227459"/>
                        <a:gd name="connsiteX10" fmla="*/ 312310 w 717999"/>
                        <a:gd name="connsiteY10" fmla="*/ 406790 h 1227459"/>
                        <a:gd name="connsiteX11" fmla="*/ 183521 w 717999"/>
                        <a:gd name="connsiteY11" fmla="*/ 232925 h 1227459"/>
                        <a:gd name="connsiteX12" fmla="*/ 3217 w 717999"/>
                        <a:gd name="connsiteY12" fmla="*/ 129894 h 1227459"/>
                        <a:gd name="connsiteX13" fmla="*/ 106248 w 717999"/>
                        <a:gd name="connsiteY13" fmla="*/ 1105 h 1227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717999" h="1227459">
                          <a:moveTo>
                            <a:pt x="106248" y="1105"/>
                          </a:moveTo>
                          <a:cubicBezTo>
                            <a:pt x="148104" y="-7481"/>
                            <a:pt x="200693" y="35449"/>
                            <a:pt x="254355" y="78379"/>
                          </a:cubicBezTo>
                          <a:cubicBezTo>
                            <a:pt x="308017" y="121309"/>
                            <a:pt x="370265" y="169604"/>
                            <a:pt x="428220" y="258683"/>
                          </a:cubicBezTo>
                          <a:cubicBezTo>
                            <a:pt x="486175" y="347762"/>
                            <a:pt x="557008" y="469038"/>
                            <a:pt x="602084" y="612852"/>
                          </a:cubicBezTo>
                          <a:cubicBezTo>
                            <a:pt x="647160" y="756666"/>
                            <a:pt x="681504" y="1021756"/>
                            <a:pt x="698676" y="1121567"/>
                          </a:cubicBezTo>
                          <a:cubicBezTo>
                            <a:pt x="715848" y="1221378"/>
                            <a:pt x="728726" y="1194547"/>
                            <a:pt x="705115" y="1211719"/>
                          </a:cubicBezTo>
                          <a:cubicBezTo>
                            <a:pt x="681504" y="1228891"/>
                            <a:pt x="585985" y="1229964"/>
                            <a:pt x="557008" y="1224598"/>
                          </a:cubicBezTo>
                          <a:cubicBezTo>
                            <a:pt x="528031" y="1219232"/>
                            <a:pt x="538764" y="1228891"/>
                            <a:pt x="531251" y="1179522"/>
                          </a:cubicBezTo>
                          <a:cubicBezTo>
                            <a:pt x="523738" y="1130153"/>
                            <a:pt x="528031" y="1022829"/>
                            <a:pt x="511932" y="928384"/>
                          </a:cubicBezTo>
                          <a:cubicBezTo>
                            <a:pt x="495833" y="833939"/>
                            <a:pt x="467929" y="699784"/>
                            <a:pt x="434659" y="612852"/>
                          </a:cubicBezTo>
                          <a:cubicBezTo>
                            <a:pt x="401389" y="525920"/>
                            <a:pt x="354166" y="470111"/>
                            <a:pt x="312310" y="406790"/>
                          </a:cubicBezTo>
                          <a:cubicBezTo>
                            <a:pt x="270454" y="343469"/>
                            <a:pt x="235037" y="279074"/>
                            <a:pt x="183521" y="232925"/>
                          </a:cubicBezTo>
                          <a:cubicBezTo>
                            <a:pt x="132006" y="186776"/>
                            <a:pt x="23608" y="167457"/>
                            <a:pt x="3217" y="129894"/>
                          </a:cubicBezTo>
                          <a:cubicBezTo>
                            <a:pt x="-17174" y="92331"/>
                            <a:pt x="64392" y="9691"/>
                            <a:pt x="106248" y="1105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" name="모서리가 둥근 직사각형 20"/>
                    <p:cNvSpPr/>
                    <p:nvPr/>
                  </p:nvSpPr>
                  <p:spPr>
                    <a:xfrm flipH="1">
                      <a:off x="4788024" y="2620527"/>
                      <a:ext cx="648072" cy="912350"/>
                    </a:xfrm>
                    <a:prstGeom prst="roundRect">
                      <a:avLst>
                        <a:gd name="adj" fmla="val 25545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" name="타원 21"/>
                    <p:cNvSpPr/>
                    <p:nvPr/>
                  </p:nvSpPr>
                  <p:spPr>
                    <a:xfrm flipH="1">
                      <a:off x="4868938" y="2082189"/>
                      <a:ext cx="659774" cy="56492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8" name="자유형 17"/>
                  <p:cNvSpPr/>
                  <p:nvPr/>
                </p:nvSpPr>
                <p:spPr>
                  <a:xfrm>
                    <a:off x="5329506" y="2619695"/>
                    <a:ext cx="536139" cy="358741"/>
                  </a:xfrm>
                  <a:custGeom>
                    <a:avLst/>
                    <a:gdLst>
                      <a:gd name="connsiteX0" fmla="*/ 18813 w 536139"/>
                      <a:gd name="connsiteY0" fmla="*/ 34520 h 358741"/>
                      <a:gd name="connsiteX1" fmla="*/ 163031 w 536139"/>
                      <a:gd name="connsiteY1" fmla="*/ 163395 h 358741"/>
                      <a:gd name="connsiteX2" fmla="*/ 304180 w 536139"/>
                      <a:gd name="connsiteY2" fmla="*/ 218627 h 358741"/>
                      <a:gd name="connsiteX3" fmla="*/ 411576 w 536139"/>
                      <a:gd name="connsiteY3" fmla="*/ 123505 h 358741"/>
                      <a:gd name="connsiteX4" fmla="*/ 457603 w 536139"/>
                      <a:gd name="connsiteY4" fmla="*/ 3835 h 358741"/>
                      <a:gd name="connsiteX5" fmla="*/ 531246 w 536139"/>
                      <a:gd name="connsiteY5" fmla="*/ 40657 h 358741"/>
                      <a:gd name="connsiteX6" fmla="*/ 522040 w 536139"/>
                      <a:gd name="connsiteY6" fmla="*/ 151121 h 358741"/>
                      <a:gd name="connsiteX7" fmla="*/ 463740 w 536139"/>
                      <a:gd name="connsiteY7" fmla="*/ 267722 h 358741"/>
                      <a:gd name="connsiteX8" fmla="*/ 371686 w 536139"/>
                      <a:gd name="connsiteY8" fmla="*/ 347502 h 358741"/>
                      <a:gd name="connsiteX9" fmla="*/ 276564 w 536139"/>
                      <a:gd name="connsiteY9" fmla="*/ 353639 h 358741"/>
                      <a:gd name="connsiteX10" fmla="*/ 147689 w 536139"/>
                      <a:gd name="connsiteY10" fmla="*/ 304544 h 358741"/>
                      <a:gd name="connsiteX11" fmla="*/ 15745 w 536139"/>
                      <a:gd name="connsiteY11" fmla="*/ 218627 h 358741"/>
                      <a:gd name="connsiteX12" fmla="*/ 18813 w 536139"/>
                      <a:gd name="connsiteY12" fmla="*/ 34520 h 3587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536139" h="358741">
                        <a:moveTo>
                          <a:pt x="18813" y="34520"/>
                        </a:moveTo>
                        <a:cubicBezTo>
                          <a:pt x="43361" y="25315"/>
                          <a:pt x="115470" y="132711"/>
                          <a:pt x="163031" y="163395"/>
                        </a:cubicBezTo>
                        <a:cubicBezTo>
                          <a:pt x="210592" y="194079"/>
                          <a:pt x="262756" y="225275"/>
                          <a:pt x="304180" y="218627"/>
                        </a:cubicBezTo>
                        <a:cubicBezTo>
                          <a:pt x="345604" y="211979"/>
                          <a:pt x="386006" y="159304"/>
                          <a:pt x="411576" y="123505"/>
                        </a:cubicBezTo>
                        <a:cubicBezTo>
                          <a:pt x="437146" y="87706"/>
                          <a:pt x="437658" y="17643"/>
                          <a:pt x="457603" y="3835"/>
                        </a:cubicBezTo>
                        <a:cubicBezTo>
                          <a:pt x="477548" y="-9973"/>
                          <a:pt x="520507" y="16109"/>
                          <a:pt x="531246" y="40657"/>
                        </a:cubicBezTo>
                        <a:cubicBezTo>
                          <a:pt x="541986" y="65205"/>
                          <a:pt x="533291" y="113277"/>
                          <a:pt x="522040" y="151121"/>
                        </a:cubicBezTo>
                        <a:cubicBezTo>
                          <a:pt x="510789" y="188965"/>
                          <a:pt x="488799" y="234992"/>
                          <a:pt x="463740" y="267722"/>
                        </a:cubicBezTo>
                        <a:cubicBezTo>
                          <a:pt x="438681" y="300452"/>
                          <a:pt x="402882" y="333183"/>
                          <a:pt x="371686" y="347502"/>
                        </a:cubicBezTo>
                        <a:cubicBezTo>
                          <a:pt x="340490" y="361821"/>
                          <a:pt x="313897" y="360799"/>
                          <a:pt x="276564" y="353639"/>
                        </a:cubicBezTo>
                        <a:cubicBezTo>
                          <a:pt x="239231" y="346479"/>
                          <a:pt x="191159" y="327046"/>
                          <a:pt x="147689" y="304544"/>
                        </a:cubicBezTo>
                        <a:cubicBezTo>
                          <a:pt x="104219" y="282042"/>
                          <a:pt x="37224" y="262097"/>
                          <a:pt x="15745" y="218627"/>
                        </a:cubicBezTo>
                        <a:cubicBezTo>
                          <a:pt x="-5734" y="175157"/>
                          <a:pt x="-5735" y="43725"/>
                          <a:pt x="18813" y="345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5724129" y="2524764"/>
                    <a:ext cx="227193" cy="19995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" name="타원 14"/>
                <p:cNvSpPr/>
                <p:nvPr/>
              </p:nvSpPr>
              <p:spPr>
                <a:xfrm flipH="1">
                  <a:off x="4410335" y="3230605"/>
                  <a:ext cx="193556" cy="199957"/>
                </a:xfrm>
                <a:prstGeom prst="ellipse">
                  <a:avLst/>
                </a:prstGeom>
                <a:solidFill>
                  <a:srgbClr val="85D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6898724" y="3230605"/>
                  <a:ext cx="193556" cy="199958"/>
                </a:xfrm>
                <a:prstGeom prst="ellipse">
                  <a:avLst/>
                </a:prstGeom>
                <a:solidFill>
                  <a:srgbClr val="FF8B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9" name="그룹 28"/>
          <p:cNvGrpSpPr/>
          <p:nvPr/>
        </p:nvGrpSpPr>
        <p:grpSpPr>
          <a:xfrm>
            <a:off x="5148064" y="2715766"/>
            <a:ext cx="2905461" cy="2520280"/>
            <a:chOff x="5148064" y="2715766"/>
            <a:chExt cx="2905461" cy="2520280"/>
          </a:xfrm>
        </p:grpSpPr>
        <p:grpSp>
          <p:nvGrpSpPr>
            <p:cNvPr id="30" name="그룹 29"/>
            <p:cNvGrpSpPr/>
            <p:nvPr/>
          </p:nvGrpSpPr>
          <p:grpSpPr>
            <a:xfrm>
              <a:off x="5148064" y="3577590"/>
              <a:ext cx="2905461" cy="1577340"/>
              <a:chOff x="5436870" y="3577590"/>
              <a:chExt cx="2411730" cy="1577340"/>
            </a:xfrm>
          </p:grpSpPr>
          <p:sp>
            <p:nvSpPr>
              <p:cNvPr id="49" name="자유형 48"/>
              <p:cNvSpPr/>
              <p:nvPr/>
            </p:nvSpPr>
            <p:spPr>
              <a:xfrm>
                <a:off x="5436870" y="3577590"/>
                <a:ext cx="2411730" cy="1577340"/>
              </a:xfrm>
              <a:custGeom>
                <a:avLst/>
                <a:gdLst>
                  <a:gd name="connsiteX0" fmla="*/ 0 w 2411730"/>
                  <a:gd name="connsiteY0" fmla="*/ 1569720 h 1577340"/>
                  <a:gd name="connsiteX1" fmla="*/ 441960 w 2411730"/>
                  <a:gd name="connsiteY1" fmla="*/ 407670 h 1577340"/>
                  <a:gd name="connsiteX2" fmla="*/ 601980 w 2411730"/>
                  <a:gd name="connsiteY2" fmla="*/ 628650 h 1577340"/>
                  <a:gd name="connsiteX3" fmla="*/ 906780 w 2411730"/>
                  <a:gd name="connsiteY3" fmla="*/ 354330 h 1577340"/>
                  <a:gd name="connsiteX4" fmla="*/ 1120140 w 2411730"/>
                  <a:gd name="connsiteY4" fmla="*/ 34290 h 1577340"/>
                  <a:gd name="connsiteX5" fmla="*/ 1143000 w 2411730"/>
                  <a:gd name="connsiteY5" fmla="*/ 0 h 1577340"/>
                  <a:gd name="connsiteX6" fmla="*/ 1489710 w 2411730"/>
                  <a:gd name="connsiteY6" fmla="*/ 685800 h 1577340"/>
                  <a:gd name="connsiteX7" fmla="*/ 1752600 w 2411730"/>
                  <a:gd name="connsiteY7" fmla="*/ 792480 h 1577340"/>
                  <a:gd name="connsiteX8" fmla="*/ 1790700 w 2411730"/>
                  <a:gd name="connsiteY8" fmla="*/ 693420 h 1577340"/>
                  <a:gd name="connsiteX9" fmla="*/ 1859280 w 2411730"/>
                  <a:gd name="connsiteY9" fmla="*/ 720090 h 1577340"/>
                  <a:gd name="connsiteX10" fmla="*/ 1992630 w 2411730"/>
                  <a:gd name="connsiteY10" fmla="*/ 975360 h 1577340"/>
                  <a:gd name="connsiteX11" fmla="*/ 2030730 w 2411730"/>
                  <a:gd name="connsiteY11" fmla="*/ 876300 h 1577340"/>
                  <a:gd name="connsiteX12" fmla="*/ 2411730 w 2411730"/>
                  <a:gd name="connsiteY12" fmla="*/ 1577340 h 157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1730" h="1577340">
                    <a:moveTo>
                      <a:pt x="0" y="1569720"/>
                    </a:moveTo>
                    <a:lnTo>
                      <a:pt x="441960" y="407670"/>
                    </a:lnTo>
                    <a:lnTo>
                      <a:pt x="601980" y="628650"/>
                    </a:lnTo>
                    <a:lnTo>
                      <a:pt x="906780" y="354330"/>
                    </a:lnTo>
                    <a:lnTo>
                      <a:pt x="1120140" y="34290"/>
                    </a:lnTo>
                    <a:lnTo>
                      <a:pt x="1143000" y="0"/>
                    </a:lnTo>
                    <a:lnTo>
                      <a:pt x="1489710" y="685800"/>
                    </a:lnTo>
                    <a:lnTo>
                      <a:pt x="1752600" y="792480"/>
                    </a:lnTo>
                    <a:lnTo>
                      <a:pt x="1790700" y="693420"/>
                    </a:lnTo>
                    <a:lnTo>
                      <a:pt x="1859280" y="720090"/>
                    </a:lnTo>
                    <a:lnTo>
                      <a:pt x="1992630" y="975360"/>
                    </a:lnTo>
                    <a:lnTo>
                      <a:pt x="2030730" y="876300"/>
                    </a:lnTo>
                    <a:lnTo>
                      <a:pt x="2411730" y="1577340"/>
                    </a:lnTo>
                  </a:path>
                </a:pathLst>
              </a:custGeom>
              <a:solidFill>
                <a:srgbClr val="00823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자유형 49"/>
              <p:cNvSpPr/>
              <p:nvPr/>
            </p:nvSpPr>
            <p:spPr>
              <a:xfrm>
                <a:off x="5532120" y="3726180"/>
                <a:ext cx="2217420" cy="1428750"/>
              </a:xfrm>
              <a:custGeom>
                <a:avLst/>
                <a:gdLst>
                  <a:gd name="connsiteX0" fmla="*/ 0 w 2217420"/>
                  <a:gd name="connsiteY0" fmla="*/ 1417320 h 1428750"/>
                  <a:gd name="connsiteX1" fmla="*/ 346710 w 2217420"/>
                  <a:gd name="connsiteY1" fmla="*/ 461010 h 1428750"/>
                  <a:gd name="connsiteX2" fmla="*/ 548640 w 2217420"/>
                  <a:gd name="connsiteY2" fmla="*/ 762000 h 1428750"/>
                  <a:gd name="connsiteX3" fmla="*/ 1036320 w 2217420"/>
                  <a:gd name="connsiteY3" fmla="*/ 0 h 1428750"/>
                  <a:gd name="connsiteX4" fmla="*/ 1497330 w 2217420"/>
                  <a:gd name="connsiteY4" fmla="*/ 998220 h 1428750"/>
                  <a:gd name="connsiteX5" fmla="*/ 1718310 w 2217420"/>
                  <a:gd name="connsiteY5" fmla="*/ 643890 h 1428750"/>
                  <a:gd name="connsiteX6" fmla="*/ 1905000 w 2217420"/>
                  <a:gd name="connsiteY6" fmla="*/ 971550 h 1428750"/>
                  <a:gd name="connsiteX7" fmla="*/ 1946910 w 2217420"/>
                  <a:gd name="connsiteY7" fmla="*/ 887730 h 1428750"/>
                  <a:gd name="connsiteX8" fmla="*/ 2217420 w 2217420"/>
                  <a:gd name="connsiteY8" fmla="*/ 1428750 h 142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7420" h="1428750">
                    <a:moveTo>
                      <a:pt x="0" y="1417320"/>
                    </a:moveTo>
                    <a:lnTo>
                      <a:pt x="346710" y="461010"/>
                    </a:lnTo>
                    <a:lnTo>
                      <a:pt x="548640" y="762000"/>
                    </a:lnTo>
                    <a:lnTo>
                      <a:pt x="1036320" y="0"/>
                    </a:lnTo>
                    <a:lnTo>
                      <a:pt x="1497330" y="998220"/>
                    </a:lnTo>
                    <a:lnTo>
                      <a:pt x="1718310" y="643890"/>
                    </a:lnTo>
                    <a:lnTo>
                      <a:pt x="1905000" y="971550"/>
                    </a:lnTo>
                    <a:lnTo>
                      <a:pt x="1946910" y="887730"/>
                    </a:lnTo>
                    <a:lnTo>
                      <a:pt x="2217420" y="1428750"/>
                    </a:lnTo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5220072" y="2715766"/>
              <a:ext cx="2772169" cy="2520280"/>
              <a:chOff x="4608143" y="1347614"/>
              <a:chExt cx="2772169" cy="252028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608143" y="1347614"/>
                <a:ext cx="277216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200" b="1" dirty="0">
                    <a:solidFill>
                      <a:schemeClr val="bg1"/>
                    </a:solidFill>
                    <a:effectLst>
                      <a:outerShdw blurRad="393700" sx="102000" sy="102000" algn="ctr" rotWithShape="0">
                        <a:prstClr val="black">
                          <a:alpha val="79000"/>
                        </a:prstClr>
                      </a:outerShdw>
                    </a:effectLst>
                  </a:rPr>
                  <a:t>TEAM</a:t>
                </a:r>
                <a:endParaRPr lang="ko-KR" altLang="en-US" sz="7200" b="1" dirty="0">
                  <a:solidFill>
                    <a:schemeClr val="bg1"/>
                  </a:solidFill>
                  <a:effectLst>
                    <a:outerShdw blurRad="393700" sx="102000" sy="102000" algn="ctr" rotWithShape="0">
                      <a:prstClr val="black">
                        <a:alpha val="79000"/>
                      </a:prstClr>
                    </a:outerShdw>
                  </a:effectLst>
                </a:endParaRPr>
              </a:p>
            </p:txBody>
          </p:sp>
          <p:sp>
            <p:nvSpPr>
              <p:cNvPr id="33" name="자유형 32"/>
              <p:cNvSpPr/>
              <p:nvPr/>
            </p:nvSpPr>
            <p:spPr>
              <a:xfrm rot="18341877">
                <a:off x="5530970" y="2663232"/>
                <a:ext cx="418801" cy="723102"/>
              </a:xfrm>
              <a:custGeom>
                <a:avLst/>
                <a:gdLst>
                  <a:gd name="connsiteX0" fmla="*/ 106248 w 717999"/>
                  <a:gd name="connsiteY0" fmla="*/ 1105 h 1227459"/>
                  <a:gd name="connsiteX1" fmla="*/ 254355 w 717999"/>
                  <a:gd name="connsiteY1" fmla="*/ 78379 h 1227459"/>
                  <a:gd name="connsiteX2" fmla="*/ 428220 w 717999"/>
                  <a:gd name="connsiteY2" fmla="*/ 258683 h 1227459"/>
                  <a:gd name="connsiteX3" fmla="*/ 602084 w 717999"/>
                  <a:gd name="connsiteY3" fmla="*/ 612852 h 1227459"/>
                  <a:gd name="connsiteX4" fmla="*/ 698676 w 717999"/>
                  <a:gd name="connsiteY4" fmla="*/ 1121567 h 1227459"/>
                  <a:gd name="connsiteX5" fmla="*/ 705115 w 717999"/>
                  <a:gd name="connsiteY5" fmla="*/ 1211719 h 1227459"/>
                  <a:gd name="connsiteX6" fmla="*/ 557008 w 717999"/>
                  <a:gd name="connsiteY6" fmla="*/ 1224598 h 1227459"/>
                  <a:gd name="connsiteX7" fmla="*/ 531251 w 717999"/>
                  <a:gd name="connsiteY7" fmla="*/ 1179522 h 1227459"/>
                  <a:gd name="connsiteX8" fmla="*/ 511932 w 717999"/>
                  <a:gd name="connsiteY8" fmla="*/ 928384 h 1227459"/>
                  <a:gd name="connsiteX9" fmla="*/ 434659 w 717999"/>
                  <a:gd name="connsiteY9" fmla="*/ 612852 h 1227459"/>
                  <a:gd name="connsiteX10" fmla="*/ 312310 w 717999"/>
                  <a:gd name="connsiteY10" fmla="*/ 406790 h 1227459"/>
                  <a:gd name="connsiteX11" fmla="*/ 183521 w 717999"/>
                  <a:gd name="connsiteY11" fmla="*/ 232925 h 1227459"/>
                  <a:gd name="connsiteX12" fmla="*/ 3217 w 717999"/>
                  <a:gd name="connsiteY12" fmla="*/ 129894 h 1227459"/>
                  <a:gd name="connsiteX13" fmla="*/ 106248 w 717999"/>
                  <a:gd name="connsiteY13" fmla="*/ 1105 h 122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7999" h="1227459">
                    <a:moveTo>
                      <a:pt x="106248" y="1105"/>
                    </a:moveTo>
                    <a:cubicBezTo>
                      <a:pt x="148104" y="-7481"/>
                      <a:pt x="200693" y="35449"/>
                      <a:pt x="254355" y="78379"/>
                    </a:cubicBezTo>
                    <a:cubicBezTo>
                      <a:pt x="308017" y="121309"/>
                      <a:pt x="370265" y="169604"/>
                      <a:pt x="428220" y="258683"/>
                    </a:cubicBezTo>
                    <a:cubicBezTo>
                      <a:pt x="486175" y="347762"/>
                      <a:pt x="557008" y="469038"/>
                      <a:pt x="602084" y="612852"/>
                    </a:cubicBezTo>
                    <a:cubicBezTo>
                      <a:pt x="647160" y="756666"/>
                      <a:pt x="681504" y="1021756"/>
                      <a:pt x="698676" y="1121567"/>
                    </a:cubicBezTo>
                    <a:cubicBezTo>
                      <a:pt x="715848" y="1221378"/>
                      <a:pt x="728726" y="1194547"/>
                      <a:pt x="705115" y="1211719"/>
                    </a:cubicBezTo>
                    <a:cubicBezTo>
                      <a:pt x="681504" y="1228891"/>
                      <a:pt x="585985" y="1229964"/>
                      <a:pt x="557008" y="1224598"/>
                    </a:cubicBezTo>
                    <a:cubicBezTo>
                      <a:pt x="528031" y="1219232"/>
                      <a:pt x="538764" y="1228891"/>
                      <a:pt x="531251" y="1179522"/>
                    </a:cubicBezTo>
                    <a:cubicBezTo>
                      <a:pt x="523738" y="1130153"/>
                      <a:pt x="528031" y="1022829"/>
                      <a:pt x="511932" y="928384"/>
                    </a:cubicBezTo>
                    <a:cubicBezTo>
                      <a:pt x="495833" y="833939"/>
                      <a:pt x="467929" y="699784"/>
                      <a:pt x="434659" y="612852"/>
                    </a:cubicBezTo>
                    <a:cubicBezTo>
                      <a:pt x="401389" y="525920"/>
                      <a:pt x="354166" y="470111"/>
                      <a:pt x="312310" y="406790"/>
                    </a:cubicBezTo>
                    <a:cubicBezTo>
                      <a:pt x="270454" y="343469"/>
                      <a:pt x="235037" y="279074"/>
                      <a:pt x="183521" y="232925"/>
                    </a:cubicBezTo>
                    <a:cubicBezTo>
                      <a:pt x="132006" y="186776"/>
                      <a:pt x="23608" y="167457"/>
                      <a:pt x="3217" y="129894"/>
                    </a:cubicBezTo>
                    <a:cubicBezTo>
                      <a:pt x="-17174" y="92331"/>
                      <a:pt x="64392" y="9691"/>
                      <a:pt x="106248" y="1105"/>
                    </a:cubicBezTo>
                    <a:close/>
                  </a:path>
                </a:pathLst>
              </a:custGeom>
              <a:solidFill>
                <a:srgbClr val="FF8B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 33"/>
              <p:cNvSpPr/>
              <p:nvPr/>
            </p:nvSpPr>
            <p:spPr>
              <a:xfrm rot="3687286" flipH="1">
                <a:off x="6076407" y="2645573"/>
                <a:ext cx="418801" cy="723102"/>
              </a:xfrm>
              <a:custGeom>
                <a:avLst/>
                <a:gdLst>
                  <a:gd name="connsiteX0" fmla="*/ 106248 w 717999"/>
                  <a:gd name="connsiteY0" fmla="*/ 1105 h 1227459"/>
                  <a:gd name="connsiteX1" fmla="*/ 254355 w 717999"/>
                  <a:gd name="connsiteY1" fmla="*/ 78379 h 1227459"/>
                  <a:gd name="connsiteX2" fmla="*/ 428220 w 717999"/>
                  <a:gd name="connsiteY2" fmla="*/ 258683 h 1227459"/>
                  <a:gd name="connsiteX3" fmla="*/ 602084 w 717999"/>
                  <a:gd name="connsiteY3" fmla="*/ 612852 h 1227459"/>
                  <a:gd name="connsiteX4" fmla="*/ 698676 w 717999"/>
                  <a:gd name="connsiteY4" fmla="*/ 1121567 h 1227459"/>
                  <a:gd name="connsiteX5" fmla="*/ 705115 w 717999"/>
                  <a:gd name="connsiteY5" fmla="*/ 1211719 h 1227459"/>
                  <a:gd name="connsiteX6" fmla="*/ 557008 w 717999"/>
                  <a:gd name="connsiteY6" fmla="*/ 1224598 h 1227459"/>
                  <a:gd name="connsiteX7" fmla="*/ 531251 w 717999"/>
                  <a:gd name="connsiteY7" fmla="*/ 1179522 h 1227459"/>
                  <a:gd name="connsiteX8" fmla="*/ 511932 w 717999"/>
                  <a:gd name="connsiteY8" fmla="*/ 928384 h 1227459"/>
                  <a:gd name="connsiteX9" fmla="*/ 434659 w 717999"/>
                  <a:gd name="connsiteY9" fmla="*/ 612852 h 1227459"/>
                  <a:gd name="connsiteX10" fmla="*/ 312310 w 717999"/>
                  <a:gd name="connsiteY10" fmla="*/ 406790 h 1227459"/>
                  <a:gd name="connsiteX11" fmla="*/ 183521 w 717999"/>
                  <a:gd name="connsiteY11" fmla="*/ 232925 h 1227459"/>
                  <a:gd name="connsiteX12" fmla="*/ 3217 w 717999"/>
                  <a:gd name="connsiteY12" fmla="*/ 129894 h 1227459"/>
                  <a:gd name="connsiteX13" fmla="*/ 106248 w 717999"/>
                  <a:gd name="connsiteY13" fmla="*/ 1105 h 122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7999" h="1227459">
                    <a:moveTo>
                      <a:pt x="106248" y="1105"/>
                    </a:moveTo>
                    <a:cubicBezTo>
                      <a:pt x="148104" y="-7481"/>
                      <a:pt x="200693" y="35449"/>
                      <a:pt x="254355" y="78379"/>
                    </a:cubicBezTo>
                    <a:cubicBezTo>
                      <a:pt x="308017" y="121309"/>
                      <a:pt x="370265" y="169604"/>
                      <a:pt x="428220" y="258683"/>
                    </a:cubicBezTo>
                    <a:cubicBezTo>
                      <a:pt x="486175" y="347762"/>
                      <a:pt x="557008" y="469038"/>
                      <a:pt x="602084" y="612852"/>
                    </a:cubicBezTo>
                    <a:cubicBezTo>
                      <a:pt x="647160" y="756666"/>
                      <a:pt x="681504" y="1021756"/>
                      <a:pt x="698676" y="1121567"/>
                    </a:cubicBezTo>
                    <a:cubicBezTo>
                      <a:pt x="715848" y="1221378"/>
                      <a:pt x="728726" y="1194547"/>
                      <a:pt x="705115" y="1211719"/>
                    </a:cubicBezTo>
                    <a:cubicBezTo>
                      <a:pt x="681504" y="1228891"/>
                      <a:pt x="585985" y="1229964"/>
                      <a:pt x="557008" y="1224598"/>
                    </a:cubicBezTo>
                    <a:cubicBezTo>
                      <a:pt x="528031" y="1219232"/>
                      <a:pt x="538764" y="1228891"/>
                      <a:pt x="531251" y="1179522"/>
                    </a:cubicBezTo>
                    <a:cubicBezTo>
                      <a:pt x="523738" y="1130153"/>
                      <a:pt x="528031" y="1022829"/>
                      <a:pt x="511932" y="928384"/>
                    </a:cubicBezTo>
                    <a:cubicBezTo>
                      <a:pt x="495833" y="833939"/>
                      <a:pt x="467929" y="699784"/>
                      <a:pt x="434659" y="612852"/>
                    </a:cubicBezTo>
                    <a:cubicBezTo>
                      <a:pt x="401389" y="525920"/>
                      <a:pt x="354166" y="470111"/>
                      <a:pt x="312310" y="406790"/>
                    </a:cubicBezTo>
                    <a:cubicBezTo>
                      <a:pt x="270454" y="343469"/>
                      <a:pt x="235037" y="279074"/>
                      <a:pt x="183521" y="232925"/>
                    </a:cubicBezTo>
                    <a:cubicBezTo>
                      <a:pt x="132006" y="186776"/>
                      <a:pt x="23608" y="167457"/>
                      <a:pt x="3217" y="129894"/>
                    </a:cubicBezTo>
                    <a:cubicBezTo>
                      <a:pt x="-17174" y="92331"/>
                      <a:pt x="64392" y="9691"/>
                      <a:pt x="106248" y="1105"/>
                    </a:cubicBezTo>
                    <a:close/>
                  </a:path>
                </a:pathLst>
              </a:custGeom>
              <a:solidFill>
                <a:srgbClr val="85D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그룹 34"/>
              <p:cNvGrpSpPr/>
              <p:nvPr/>
            </p:nvGrpSpPr>
            <p:grpSpPr>
              <a:xfrm>
                <a:off x="5058407" y="2417206"/>
                <a:ext cx="874855" cy="1450688"/>
                <a:chOff x="5058407" y="2417206"/>
                <a:chExt cx="874855" cy="1450688"/>
              </a:xfrm>
            </p:grpSpPr>
            <p:grpSp>
              <p:nvGrpSpPr>
                <p:cNvPr id="44" name="그룹 43"/>
                <p:cNvGrpSpPr/>
                <p:nvPr/>
              </p:nvGrpSpPr>
              <p:grpSpPr>
                <a:xfrm>
                  <a:off x="5085033" y="2417206"/>
                  <a:ext cx="848229" cy="1450688"/>
                  <a:chOff x="4440457" y="2082189"/>
                  <a:chExt cx="995639" cy="1450688"/>
                </a:xfrm>
              </p:grpSpPr>
              <p:sp>
                <p:nvSpPr>
                  <p:cNvPr id="46" name="자유형 45"/>
                  <p:cNvSpPr/>
                  <p:nvPr/>
                </p:nvSpPr>
                <p:spPr>
                  <a:xfrm flipH="1">
                    <a:off x="4440457" y="2632505"/>
                    <a:ext cx="491583" cy="723102"/>
                  </a:xfrm>
                  <a:custGeom>
                    <a:avLst/>
                    <a:gdLst>
                      <a:gd name="connsiteX0" fmla="*/ 106248 w 717999"/>
                      <a:gd name="connsiteY0" fmla="*/ 1105 h 1227459"/>
                      <a:gd name="connsiteX1" fmla="*/ 254355 w 717999"/>
                      <a:gd name="connsiteY1" fmla="*/ 78379 h 1227459"/>
                      <a:gd name="connsiteX2" fmla="*/ 428220 w 717999"/>
                      <a:gd name="connsiteY2" fmla="*/ 258683 h 1227459"/>
                      <a:gd name="connsiteX3" fmla="*/ 602084 w 717999"/>
                      <a:gd name="connsiteY3" fmla="*/ 612852 h 1227459"/>
                      <a:gd name="connsiteX4" fmla="*/ 698676 w 717999"/>
                      <a:gd name="connsiteY4" fmla="*/ 1121567 h 1227459"/>
                      <a:gd name="connsiteX5" fmla="*/ 705115 w 717999"/>
                      <a:gd name="connsiteY5" fmla="*/ 1211719 h 1227459"/>
                      <a:gd name="connsiteX6" fmla="*/ 557008 w 717999"/>
                      <a:gd name="connsiteY6" fmla="*/ 1224598 h 1227459"/>
                      <a:gd name="connsiteX7" fmla="*/ 531251 w 717999"/>
                      <a:gd name="connsiteY7" fmla="*/ 1179522 h 1227459"/>
                      <a:gd name="connsiteX8" fmla="*/ 511932 w 717999"/>
                      <a:gd name="connsiteY8" fmla="*/ 928384 h 1227459"/>
                      <a:gd name="connsiteX9" fmla="*/ 434659 w 717999"/>
                      <a:gd name="connsiteY9" fmla="*/ 612852 h 1227459"/>
                      <a:gd name="connsiteX10" fmla="*/ 312310 w 717999"/>
                      <a:gd name="connsiteY10" fmla="*/ 406790 h 1227459"/>
                      <a:gd name="connsiteX11" fmla="*/ 183521 w 717999"/>
                      <a:gd name="connsiteY11" fmla="*/ 232925 h 1227459"/>
                      <a:gd name="connsiteX12" fmla="*/ 3217 w 717999"/>
                      <a:gd name="connsiteY12" fmla="*/ 129894 h 1227459"/>
                      <a:gd name="connsiteX13" fmla="*/ 106248 w 717999"/>
                      <a:gd name="connsiteY13" fmla="*/ 1105 h 1227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17999" h="1227459">
                        <a:moveTo>
                          <a:pt x="106248" y="1105"/>
                        </a:moveTo>
                        <a:cubicBezTo>
                          <a:pt x="148104" y="-7481"/>
                          <a:pt x="200693" y="35449"/>
                          <a:pt x="254355" y="78379"/>
                        </a:cubicBezTo>
                        <a:cubicBezTo>
                          <a:pt x="308017" y="121309"/>
                          <a:pt x="370265" y="169604"/>
                          <a:pt x="428220" y="258683"/>
                        </a:cubicBezTo>
                        <a:cubicBezTo>
                          <a:pt x="486175" y="347762"/>
                          <a:pt x="557008" y="469038"/>
                          <a:pt x="602084" y="612852"/>
                        </a:cubicBezTo>
                        <a:cubicBezTo>
                          <a:pt x="647160" y="756666"/>
                          <a:pt x="681504" y="1021756"/>
                          <a:pt x="698676" y="1121567"/>
                        </a:cubicBezTo>
                        <a:cubicBezTo>
                          <a:pt x="715848" y="1221378"/>
                          <a:pt x="728726" y="1194547"/>
                          <a:pt x="705115" y="1211719"/>
                        </a:cubicBezTo>
                        <a:cubicBezTo>
                          <a:pt x="681504" y="1228891"/>
                          <a:pt x="585985" y="1229964"/>
                          <a:pt x="557008" y="1224598"/>
                        </a:cubicBezTo>
                        <a:cubicBezTo>
                          <a:pt x="528031" y="1219232"/>
                          <a:pt x="538764" y="1228891"/>
                          <a:pt x="531251" y="1179522"/>
                        </a:cubicBezTo>
                        <a:cubicBezTo>
                          <a:pt x="523738" y="1130153"/>
                          <a:pt x="528031" y="1022829"/>
                          <a:pt x="511932" y="928384"/>
                        </a:cubicBezTo>
                        <a:cubicBezTo>
                          <a:pt x="495833" y="833939"/>
                          <a:pt x="467929" y="699784"/>
                          <a:pt x="434659" y="612852"/>
                        </a:cubicBezTo>
                        <a:cubicBezTo>
                          <a:pt x="401389" y="525920"/>
                          <a:pt x="354166" y="470111"/>
                          <a:pt x="312310" y="406790"/>
                        </a:cubicBezTo>
                        <a:cubicBezTo>
                          <a:pt x="270454" y="343469"/>
                          <a:pt x="235037" y="279074"/>
                          <a:pt x="183521" y="232925"/>
                        </a:cubicBezTo>
                        <a:cubicBezTo>
                          <a:pt x="132006" y="186776"/>
                          <a:pt x="23608" y="167457"/>
                          <a:pt x="3217" y="129894"/>
                        </a:cubicBezTo>
                        <a:cubicBezTo>
                          <a:pt x="-17174" y="92331"/>
                          <a:pt x="64392" y="9691"/>
                          <a:pt x="106248" y="1105"/>
                        </a:cubicBezTo>
                        <a:close/>
                      </a:path>
                    </a:pathLst>
                  </a:cu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모서리가 둥근 직사각형 46"/>
                  <p:cNvSpPr/>
                  <p:nvPr/>
                </p:nvSpPr>
                <p:spPr>
                  <a:xfrm flipH="1">
                    <a:off x="4788024" y="2620527"/>
                    <a:ext cx="648072" cy="912350"/>
                  </a:xfrm>
                  <a:prstGeom prst="roundRect">
                    <a:avLst>
                      <a:gd name="adj" fmla="val 25545"/>
                    </a:avLst>
                  </a:pr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" name="타원 47"/>
                  <p:cNvSpPr/>
                  <p:nvPr/>
                </p:nvSpPr>
                <p:spPr>
                  <a:xfrm flipH="1">
                    <a:off x="4768010" y="2082189"/>
                    <a:ext cx="659773" cy="564924"/>
                  </a:xfrm>
                  <a:prstGeom prst="ellipse">
                    <a:avLst/>
                  </a:pr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5" name="타원 44"/>
                <p:cNvSpPr/>
                <p:nvPr/>
              </p:nvSpPr>
              <p:spPr>
                <a:xfrm flipH="1">
                  <a:off x="5058407" y="3590645"/>
                  <a:ext cx="193556" cy="199957"/>
                </a:xfrm>
                <a:prstGeom prst="ellipse">
                  <a:avLst/>
                </a:prstGeom>
                <a:solidFill>
                  <a:srgbClr val="85D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6012160" y="2417206"/>
                <a:ext cx="857206" cy="1450688"/>
                <a:chOff x="6883146" y="2417206"/>
                <a:chExt cx="857206" cy="1450688"/>
              </a:xfrm>
            </p:grpSpPr>
            <p:grpSp>
              <p:nvGrpSpPr>
                <p:cNvPr id="39" name="그룹 38"/>
                <p:cNvGrpSpPr/>
                <p:nvPr/>
              </p:nvGrpSpPr>
              <p:grpSpPr>
                <a:xfrm flipH="1">
                  <a:off x="6883146" y="2417206"/>
                  <a:ext cx="848229" cy="1450688"/>
                  <a:chOff x="4440457" y="2082189"/>
                  <a:chExt cx="995639" cy="1450688"/>
                </a:xfrm>
                <a:solidFill>
                  <a:srgbClr val="FF8B8B"/>
                </a:solidFill>
              </p:grpSpPr>
              <p:sp>
                <p:nvSpPr>
                  <p:cNvPr id="41" name="자유형 40"/>
                  <p:cNvSpPr/>
                  <p:nvPr/>
                </p:nvSpPr>
                <p:spPr>
                  <a:xfrm flipH="1">
                    <a:off x="4440457" y="2632505"/>
                    <a:ext cx="491583" cy="723102"/>
                  </a:xfrm>
                  <a:custGeom>
                    <a:avLst/>
                    <a:gdLst>
                      <a:gd name="connsiteX0" fmla="*/ 106248 w 717999"/>
                      <a:gd name="connsiteY0" fmla="*/ 1105 h 1227459"/>
                      <a:gd name="connsiteX1" fmla="*/ 254355 w 717999"/>
                      <a:gd name="connsiteY1" fmla="*/ 78379 h 1227459"/>
                      <a:gd name="connsiteX2" fmla="*/ 428220 w 717999"/>
                      <a:gd name="connsiteY2" fmla="*/ 258683 h 1227459"/>
                      <a:gd name="connsiteX3" fmla="*/ 602084 w 717999"/>
                      <a:gd name="connsiteY3" fmla="*/ 612852 h 1227459"/>
                      <a:gd name="connsiteX4" fmla="*/ 698676 w 717999"/>
                      <a:gd name="connsiteY4" fmla="*/ 1121567 h 1227459"/>
                      <a:gd name="connsiteX5" fmla="*/ 705115 w 717999"/>
                      <a:gd name="connsiteY5" fmla="*/ 1211719 h 1227459"/>
                      <a:gd name="connsiteX6" fmla="*/ 557008 w 717999"/>
                      <a:gd name="connsiteY6" fmla="*/ 1224598 h 1227459"/>
                      <a:gd name="connsiteX7" fmla="*/ 531251 w 717999"/>
                      <a:gd name="connsiteY7" fmla="*/ 1179522 h 1227459"/>
                      <a:gd name="connsiteX8" fmla="*/ 511932 w 717999"/>
                      <a:gd name="connsiteY8" fmla="*/ 928384 h 1227459"/>
                      <a:gd name="connsiteX9" fmla="*/ 434659 w 717999"/>
                      <a:gd name="connsiteY9" fmla="*/ 612852 h 1227459"/>
                      <a:gd name="connsiteX10" fmla="*/ 312310 w 717999"/>
                      <a:gd name="connsiteY10" fmla="*/ 406790 h 1227459"/>
                      <a:gd name="connsiteX11" fmla="*/ 183521 w 717999"/>
                      <a:gd name="connsiteY11" fmla="*/ 232925 h 1227459"/>
                      <a:gd name="connsiteX12" fmla="*/ 3217 w 717999"/>
                      <a:gd name="connsiteY12" fmla="*/ 129894 h 1227459"/>
                      <a:gd name="connsiteX13" fmla="*/ 106248 w 717999"/>
                      <a:gd name="connsiteY13" fmla="*/ 1105 h 1227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17999" h="1227459">
                        <a:moveTo>
                          <a:pt x="106248" y="1105"/>
                        </a:moveTo>
                        <a:cubicBezTo>
                          <a:pt x="148104" y="-7481"/>
                          <a:pt x="200693" y="35449"/>
                          <a:pt x="254355" y="78379"/>
                        </a:cubicBezTo>
                        <a:cubicBezTo>
                          <a:pt x="308017" y="121309"/>
                          <a:pt x="370265" y="169604"/>
                          <a:pt x="428220" y="258683"/>
                        </a:cubicBezTo>
                        <a:cubicBezTo>
                          <a:pt x="486175" y="347762"/>
                          <a:pt x="557008" y="469038"/>
                          <a:pt x="602084" y="612852"/>
                        </a:cubicBezTo>
                        <a:cubicBezTo>
                          <a:pt x="647160" y="756666"/>
                          <a:pt x="681504" y="1021756"/>
                          <a:pt x="698676" y="1121567"/>
                        </a:cubicBezTo>
                        <a:cubicBezTo>
                          <a:pt x="715848" y="1221378"/>
                          <a:pt x="728726" y="1194547"/>
                          <a:pt x="705115" y="1211719"/>
                        </a:cubicBezTo>
                        <a:cubicBezTo>
                          <a:pt x="681504" y="1228891"/>
                          <a:pt x="585985" y="1229964"/>
                          <a:pt x="557008" y="1224598"/>
                        </a:cubicBezTo>
                        <a:cubicBezTo>
                          <a:pt x="528031" y="1219232"/>
                          <a:pt x="538764" y="1228891"/>
                          <a:pt x="531251" y="1179522"/>
                        </a:cubicBezTo>
                        <a:cubicBezTo>
                          <a:pt x="523738" y="1130153"/>
                          <a:pt x="528031" y="1022829"/>
                          <a:pt x="511932" y="928384"/>
                        </a:cubicBezTo>
                        <a:cubicBezTo>
                          <a:pt x="495833" y="833939"/>
                          <a:pt x="467929" y="699784"/>
                          <a:pt x="434659" y="612852"/>
                        </a:cubicBezTo>
                        <a:cubicBezTo>
                          <a:pt x="401389" y="525920"/>
                          <a:pt x="354166" y="470111"/>
                          <a:pt x="312310" y="406790"/>
                        </a:cubicBezTo>
                        <a:cubicBezTo>
                          <a:pt x="270454" y="343469"/>
                          <a:pt x="235037" y="279074"/>
                          <a:pt x="183521" y="232925"/>
                        </a:cubicBezTo>
                        <a:cubicBezTo>
                          <a:pt x="132006" y="186776"/>
                          <a:pt x="23608" y="167457"/>
                          <a:pt x="3217" y="129894"/>
                        </a:cubicBezTo>
                        <a:cubicBezTo>
                          <a:pt x="-17174" y="92331"/>
                          <a:pt x="64392" y="9691"/>
                          <a:pt x="106248" y="110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모서리가 둥근 직사각형 41"/>
                  <p:cNvSpPr/>
                  <p:nvPr/>
                </p:nvSpPr>
                <p:spPr>
                  <a:xfrm flipH="1">
                    <a:off x="4788024" y="2620527"/>
                    <a:ext cx="648072" cy="912350"/>
                  </a:xfrm>
                  <a:prstGeom prst="roundRect">
                    <a:avLst>
                      <a:gd name="adj" fmla="val 2554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타원 42"/>
                  <p:cNvSpPr/>
                  <p:nvPr/>
                </p:nvSpPr>
                <p:spPr>
                  <a:xfrm flipH="1">
                    <a:off x="4768010" y="2082189"/>
                    <a:ext cx="659773" cy="56492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0" name="타원 39"/>
                <p:cNvSpPr/>
                <p:nvPr/>
              </p:nvSpPr>
              <p:spPr>
                <a:xfrm>
                  <a:off x="7546796" y="3590645"/>
                  <a:ext cx="193556" cy="199958"/>
                </a:xfrm>
                <a:prstGeom prst="ellipse">
                  <a:avLst/>
                </a:prstGeom>
                <a:solidFill>
                  <a:srgbClr val="FF8B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" name="타원 36"/>
              <p:cNvSpPr/>
              <p:nvPr/>
            </p:nvSpPr>
            <p:spPr>
              <a:xfrm flipH="1">
                <a:off x="6516216" y="2900468"/>
                <a:ext cx="193556" cy="199957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220072" y="2875848"/>
                <a:ext cx="193556" cy="199958"/>
              </a:xfrm>
              <a:prstGeom prst="ellipse">
                <a:avLst/>
              </a:prstGeom>
              <a:solidFill>
                <a:srgbClr val="FF8B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자유형 50"/>
          <p:cNvSpPr/>
          <p:nvPr/>
        </p:nvSpPr>
        <p:spPr>
          <a:xfrm>
            <a:off x="4200861" y="3033656"/>
            <a:ext cx="742278" cy="1914862"/>
          </a:xfrm>
          <a:custGeom>
            <a:avLst/>
            <a:gdLst>
              <a:gd name="connsiteX0" fmla="*/ 0 w 742278"/>
              <a:gd name="connsiteY0" fmla="*/ 1914862 h 1914862"/>
              <a:gd name="connsiteX1" fmla="*/ 742278 w 742278"/>
              <a:gd name="connsiteY1" fmla="*/ 0 h 191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278" h="1914862">
                <a:moveTo>
                  <a:pt x="0" y="1914862"/>
                </a:moveTo>
                <a:lnTo>
                  <a:pt x="742278" y="0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5400000" sx="99000" sy="99000" algn="t" rotWithShape="0">
              <a:schemeClr val="bg1">
                <a:lumMod val="6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124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게임의 재미요소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36512" y="702444"/>
            <a:ext cx="8468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HY수평선M" pitchFamily="18" charset="-127"/>
                <a:ea typeface="HY수평선M" pitchFamily="18" charset="-127"/>
              </a:rPr>
              <a:t>3.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계속 같은 리듬이 아닌</a:t>
            </a:r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다양한 패턴의</a:t>
            </a:r>
            <a:endParaRPr lang="en-US" altLang="ko-KR" sz="3600" dirty="0">
              <a:solidFill>
                <a:srgbClr val="C00000"/>
              </a:solidFill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    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리듬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이 나와 더 즐겁게 플레이 가능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1808130" y="2931790"/>
            <a:ext cx="5527741" cy="2139801"/>
            <a:chOff x="1996587" y="2198223"/>
            <a:chExt cx="5527741" cy="2139801"/>
          </a:xfrm>
        </p:grpSpPr>
        <p:grpSp>
          <p:nvGrpSpPr>
            <p:cNvPr id="53" name="그룹 52"/>
            <p:cNvGrpSpPr/>
            <p:nvPr/>
          </p:nvGrpSpPr>
          <p:grpSpPr>
            <a:xfrm>
              <a:off x="1996587" y="2198223"/>
              <a:ext cx="2505117" cy="2104735"/>
              <a:chOff x="1907704" y="1131590"/>
              <a:chExt cx="4392488" cy="3456385"/>
            </a:xfrm>
          </p:grpSpPr>
          <p:grpSp>
            <p:nvGrpSpPr>
              <p:cNvPr id="111" name="그룹 110"/>
              <p:cNvGrpSpPr/>
              <p:nvPr/>
            </p:nvGrpSpPr>
            <p:grpSpPr>
              <a:xfrm>
                <a:off x="1907704" y="1131590"/>
                <a:ext cx="4392488" cy="3456385"/>
                <a:chOff x="1907704" y="1131590"/>
                <a:chExt cx="4392488" cy="3456385"/>
              </a:xfrm>
            </p:grpSpPr>
            <p:sp>
              <p:nvSpPr>
                <p:cNvPr id="121" name="직사각형 120"/>
                <p:cNvSpPr/>
                <p:nvPr/>
              </p:nvSpPr>
              <p:spPr>
                <a:xfrm>
                  <a:off x="3316052" y="4443959"/>
                  <a:ext cx="1575792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3316052" y="3919171"/>
                  <a:ext cx="1575792" cy="52478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3" name="사다리꼴 122"/>
                <p:cNvSpPr/>
                <p:nvPr/>
              </p:nvSpPr>
              <p:spPr>
                <a:xfrm flipV="1">
                  <a:off x="3316052" y="3919170"/>
                  <a:ext cx="1575792" cy="308764"/>
                </a:xfrm>
                <a:prstGeom prst="trapezoid">
                  <a:avLst>
                    <a:gd name="adj" fmla="val 11114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3635896" y="2823778"/>
                  <a:ext cx="936104" cy="140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1907704" y="1203598"/>
                  <a:ext cx="4392488" cy="25202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1979712" y="1275606"/>
                  <a:ext cx="4248472" cy="22322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3635896" y="3723878"/>
                  <a:ext cx="936104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1907704" y="1131590"/>
                  <a:ext cx="4392488" cy="7200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112" name="그룹 111"/>
              <p:cNvGrpSpPr/>
              <p:nvPr/>
            </p:nvGrpSpPr>
            <p:grpSpPr>
              <a:xfrm>
                <a:off x="2915816" y="1851670"/>
                <a:ext cx="1944216" cy="1659207"/>
                <a:chOff x="2267744" y="2159431"/>
                <a:chExt cx="1296866" cy="1351446"/>
              </a:xfrm>
            </p:grpSpPr>
            <p:sp>
              <p:nvSpPr>
                <p:cNvPr id="113" name="자유형 112"/>
                <p:cNvSpPr/>
                <p:nvPr/>
              </p:nvSpPr>
              <p:spPr>
                <a:xfrm>
                  <a:off x="2712203" y="2159431"/>
                  <a:ext cx="852407" cy="656094"/>
                </a:xfrm>
                <a:custGeom>
                  <a:avLst/>
                  <a:gdLst>
                    <a:gd name="connsiteX0" fmla="*/ 175648 w 852407"/>
                    <a:gd name="connsiteY0" fmla="*/ 449450 h 656094"/>
                    <a:gd name="connsiteX1" fmla="*/ 0 w 852407"/>
                    <a:gd name="connsiteY1" fmla="*/ 284135 h 656094"/>
                    <a:gd name="connsiteX2" fmla="*/ 139485 w 852407"/>
                    <a:gd name="connsiteY2" fmla="*/ 325464 h 656094"/>
                    <a:gd name="connsiteX3" fmla="*/ 123987 w 852407"/>
                    <a:gd name="connsiteY3" fmla="*/ 191145 h 656094"/>
                    <a:gd name="connsiteX4" fmla="*/ 216977 w 852407"/>
                    <a:gd name="connsiteY4" fmla="*/ 258305 h 656094"/>
                    <a:gd name="connsiteX5" fmla="*/ 346129 w 852407"/>
                    <a:gd name="connsiteY5" fmla="*/ 0 h 656094"/>
                    <a:gd name="connsiteX6" fmla="*/ 408122 w 852407"/>
                    <a:gd name="connsiteY6" fmla="*/ 196311 h 656094"/>
                    <a:gd name="connsiteX7" fmla="*/ 464950 w 852407"/>
                    <a:gd name="connsiteY7" fmla="*/ 118820 h 656094"/>
                    <a:gd name="connsiteX8" fmla="*/ 470116 w 852407"/>
                    <a:gd name="connsiteY8" fmla="*/ 222142 h 656094"/>
                    <a:gd name="connsiteX9" fmla="*/ 702590 w 852407"/>
                    <a:gd name="connsiteY9" fmla="*/ 72325 h 656094"/>
                    <a:gd name="connsiteX10" fmla="*/ 661261 w 852407"/>
                    <a:gd name="connsiteY10" fmla="*/ 273803 h 656094"/>
                    <a:gd name="connsiteX11" fmla="*/ 749085 w 852407"/>
                    <a:gd name="connsiteY11" fmla="*/ 284135 h 656094"/>
                    <a:gd name="connsiteX12" fmla="*/ 702590 w 852407"/>
                    <a:gd name="connsiteY12" fmla="*/ 361627 h 656094"/>
                    <a:gd name="connsiteX13" fmla="*/ 852407 w 852407"/>
                    <a:gd name="connsiteY13" fmla="*/ 444284 h 656094"/>
                    <a:gd name="connsiteX14" fmla="*/ 635431 w 852407"/>
                    <a:gd name="connsiteY14" fmla="*/ 511444 h 656094"/>
                    <a:gd name="connsiteX15" fmla="*/ 687092 w 852407"/>
                    <a:gd name="connsiteY15" fmla="*/ 588935 h 656094"/>
                    <a:gd name="connsiteX16" fmla="*/ 537275 w 852407"/>
                    <a:gd name="connsiteY16" fmla="*/ 542440 h 656094"/>
                    <a:gd name="connsiteX17" fmla="*/ 568272 w 852407"/>
                    <a:gd name="connsiteY17" fmla="*/ 656094 h 656094"/>
                    <a:gd name="connsiteX18" fmla="*/ 402956 w 852407"/>
                    <a:gd name="connsiteY18" fmla="*/ 506277 h 656094"/>
                    <a:gd name="connsiteX19" fmla="*/ 278970 w 852407"/>
                    <a:gd name="connsiteY19" fmla="*/ 563105 h 656094"/>
                    <a:gd name="connsiteX20" fmla="*/ 175648 w 852407"/>
                    <a:gd name="connsiteY20" fmla="*/ 449450 h 65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52407" h="656094">
                      <a:moveTo>
                        <a:pt x="175648" y="449450"/>
                      </a:moveTo>
                      <a:lnTo>
                        <a:pt x="0" y="284135"/>
                      </a:lnTo>
                      <a:lnTo>
                        <a:pt x="139485" y="325464"/>
                      </a:lnTo>
                      <a:lnTo>
                        <a:pt x="123987" y="191145"/>
                      </a:lnTo>
                      <a:lnTo>
                        <a:pt x="216977" y="258305"/>
                      </a:lnTo>
                      <a:lnTo>
                        <a:pt x="346129" y="0"/>
                      </a:lnTo>
                      <a:lnTo>
                        <a:pt x="408122" y="196311"/>
                      </a:lnTo>
                      <a:lnTo>
                        <a:pt x="464950" y="118820"/>
                      </a:lnTo>
                      <a:lnTo>
                        <a:pt x="470116" y="222142"/>
                      </a:lnTo>
                      <a:lnTo>
                        <a:pt x="702590" y="72325"/>
                      </a:lnTo>
                      <a:lnTo>
                        <a:pt x="661261" y="273803"/>
                      </a:lnTo>
                      <a:lnTo>
                        <a:pt x="749085" y="284135"/>
                      </a:lnTo>
                      <a:lnTo>
                        <a:pt x="702590" y="361627"/>
                      </a:lnTo>
                      <a:lnTo>
                        <a:pt x="852407" y="444284"/>
                      </a:lnTo>
                      <a:lnTo>
                        <a:pt x="635431" y="511444"/>
                      </a:lnTo>
                      <a:lnTo>
                        <a:pt x="687092" y="588935"/>
                      </a:lnTo>
                      <a:lnTo>
                        <a:pt x="537275" y="542440"/>
                      </a:lnTo>
                      <a:lnTo>
                        <a:pt x="568272" y="656094"/>
                      </a:lnTo>
                      <a:lnTo>
                        <a:pt x="402956" y="506277"/>
                      </a:lnTo>
                      <a:lnTo>
                        <a:pt x="278970" y="563105"/>
                      </a:lnTo>
                      <a:lnTo>
                        <a:pt x="175648" y="44945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114" name="그룹 113"/>
                <p:cNvGrpSpPr/>
                <p:nvPr/>
              </p:nvGrpSpPr>
              <p:grpSpPr>
                <a:xfrm>
                  <a:off x="2267744" y="2463738"/>
                  <a:ext cx="998559" cy="1047139"/>
                  <a:chOff x="2587383" y="2067694"/>
                  <a:chExt cx="998559" cy="1443183"/>
                </a:xfrm>
              </p:grpSpPr>
              <p:grpSp>
                <p:nvGrpSpPr>
                  <p:cNvPr id="115" name="그룹 114"/>
                  <p:cNvGrpSpPr/>
                  <p:nvPr/>
                </p:nvGrpSpPr>
                <p:grpSpPr>
                  <a:xfrm>
                    <a:off x="2984326" y="2067694"/>
                    <a:ext cx="601616" cy="515799"/>
                    <a:chOff x="2984326" y="2160740"/>
                    <a:chExt cx="601616" cy="422753"/>
                  </a:xfrm>
                </p:grpSpPr>
                <p:sp>
                  <p:nvSpPr>
                    <p:cNvPr id="118" name="자유형 117"/>
                    <p:cNvSpPr/>
                    <p:nvPr/>
                  </p:nvSpPr>
                  <p:spPr>
                    <a:xfrm>
                      <a:off x="3300608" y="2167003"/>
                      <a:ext cx="284967" cy="416490"/>
                    </a:xfrm>
                    <a:custGeom>
                      <a:avLst/>
                      <a:gdLst>
                        <a:gd name="connsiteX0" fmla="*/ 284967 w 284967"/>
                        <a:gd name="connsiteY0" fmla="*/ 0 h 416490"/>
                        <a:gd name="connsiteX1" fmla="*/ 284967 w 284967"/>
                        <a:gd name="connsiteY1" fmla="*/ 50104 h 416490"/>
                        <a:gd name="connsiteX2" fmla="*/ 103340 w 284967"/>
                        <a:gd name="connsiteY2" fmla="*/ 416490 h 416490"/>
                        <a:gd name="connsiteX3" fmla="*/ 0 w 284967"/>
                        <a:gd name="connsiteY3" fmla="*/ 319413 h 416490"/>
                        <a:gd name="connsiteX4" fmla="*/ 140918 w 284967"/>
                        <a:gd name="connsiteY4" fmla="*/ 103339 h 416490"/>
                        <a:gd name="connsiteX5" fmla="*/ 284967 w 284967"/>
                        <a:gd name="connsiteY5" fmla="*/ 0 h 4164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84967" h="416490">
                          <a:moveTo>
                            <a:pt x="284967" y="0"/>
                          </a:moveTo>
                          <a:lnTo>
                            <a:pt x="284967" y="50104"/>
                          </a:lnTo>
                          <a:lnTo>
                            <a:pt x="103340" y="416490"/>
                          </a:lnTo>
                          <a:lnTo>
                            <a:pt x="0" y="319413"/>
                          </a:lnTo>
                          <a:lnTo>
                            <a:pt x="140918" y="103339"/>
                          </a:lnTo>
                          <a:lnTo>
                            <a:pt x="284967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19" name="자유형 118"/>
                    <p:cNvSpPr/>
                    <p:nvPr/>
                  </p:nvSpPr>
                  <p:spPr>
                    <a:xfrm>
                      <a:off x="2984326" y="2370551"/>
                      <a:ext cx="422753" cy="212942"/>
                    </a:xfrm>
                    <a:custGeom>
                      <a:avLst/>
                      <a:gdLst>
                        <a:gd name="connsiteX0" fmla="*/ 0 w 422753"/>
                        <a:gd name="connsiteY0" fmla="*/ 150312 h 212942"/>
                        <a:gd name="connsiteX1" fmla="*/ 0 w 422753"/>
                        <a:gd name="connsiteY1" fmla="*/ 212942 h 212942"/>
                        <a:gd name="connsiteX2" fmla="*/ 422753 w 422753"/>
                        <a:gd name="connsiteY2" fmla="*/ 212942 h 212942"/>
                        <a:gd name="connsiteX3" fmla="*/ 422753 w 422753"/>
                        <a:gd name="connsiteY3" fmla="*/ 118997 h 212942"/>
                        <a:gd name="connsiteX4" fmla="*/ 281836 w 422753"/>
                        <a:gd name="connsiteY4" fmla="*/ 0 h 212942"/>
                        <a:gd name="connsiteX5" fmla="*/ 0 w 422753"/>
                        <a:gd name="connsiteY5" fmla="*/ 150312 h 2129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22753" h="212942">
                          <a:moveTo>
                            <a:pt x="0" y="150312"/>
                          </a:moveTo>
                          <a:lnTo>
                            <a:pt x="0" y="212942"/>
                          </a:lnTo>
                          <a:lnTo>
                            <a:pt x="422753" y="212942"/>
                          </a:lnTo>
                          <a:lnTo>
                            <a:pt x="422753" y="118997"/>
                          </a:lnTo>
                          <a:lnTo>
                            <a:pt x="281836" y="0"/>
                          </a:lnTo>
                          <a:lnTo>
                            <a:pt x="0" y="150312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20" name="자유형 119"/>
                    <p:cNvSpPr/>
                    <p:nvPr/>
                  </p:nvSpPr>
                  <p:spPr>
                    <a:xfrm>
                      <a:off x="2987824" y="2160740"/>
                      <a:ext cx="598118" cy="360123"/>
                    </a:xfrm>
                    <a:custGeom>
                      <a:avLst/>
                      <a:gdLst>
                        <a:gd name="connsiteX0" fmla="*/ 250521 w 598118"/>
                        <a:gd name="connsiteY0" fmla="*/ 356992 h 360123"/>
                        <a:gd name="connsiteX1" fmla="*/ 422753 w 598118"/>
                        <a:gd name="connsiteY1" fmla="*/ 360123 h 360123"/>
                        <a:gd name="connsiteX2" fmla="*/ 598118 w 598118"/>
                        <a:gd name="connsiteY2" fmla="*/ 3131 h 360123"/>
                        <a:gd name="connsiteX3" fmla="*/ 291230 w 598118"/>
                        <a:gd name="connsiteY3" fmla="*/ 0 h 360123"/>
                        <a:gd name="connsiteX4" fmla="*/ 0 w 598118"/>
                        <a:gd name="connsiteY4" fmla="*/ 356992 h 360123"/>
                        <a:gd name="connsiteX5" fmla="*/ 250521 w 598118"/>
                        <a:gd name="connsiteY5" fmla="*/ 356992 h 3601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98118" h="360123">
                          <a:moveTo>
                            <a:pt x="250521" y="356992"/>
                          </a:moveTo>
                          <a:lnTo>
                            <a:pt x="422753" y="360123"/>
                          </a:lnTo>
                          <a:lnTo>
                            <a:pt x="598118" y="3131"/>
                          </a:lnTo>
                          <a:lnTo>
                            <a:pt x="291230" y="0"/>
                          </a:lnTo>
                          <a:lnTo>
                            <a:pt x="0" y="356992"/>
                          </a:lnTo>
                          <a:lnTo>
                            <a:pt x="250521" y="35699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sp>
                <p:nvSpPr>
                  <p:cNvPr id="116" name="자유형 115"/>
                  <p:cNvSpPr/>
                  <p:nvPr/>
                </p:nvSpPr>
                <p:spPr>
                  <a:xfrm>
                    <a:off x="2722240" y="2368532"/>
                    <a:ext cx="565932" cy="1142345"/>
                  </a:xfrm>
                  <a:custGeom>
                    <a:avLst/>
                    <a:gdLst>
                      <a:gd name="connsiteX0" fmla="*/ 565932 w 565932"/>
                      <a:gd name="connsiteY0" fmla="*/ 0 h 1142345"/>
                      <a:gd name="connsiteX1" fmla="*/ 565932 w 565932"/>
                      <a:gd name="connsiteY1" fmla="*/ 57641 h 1142345"/>
                      <a:gd name="connsiteX2" fmla="*/ 94322 w 565932"/>
                      <a:gd name="connsiteY2" fmla="*/ 1142345 h 1142345"/>
                      <a:gd name="connsiteX3" fmla="*/ 0 w 565932"/>
                      <a:gd name="connsiteY3" fmla="*/ 1139725 h 1142345"/>
                      <a:gd name="connsiteX4" fmla="*/ 311786 w 565932"/>
                      <a:gd name="connsiteY4" fmla="*/ 448030 h 1142345"/>
                      <a:gd name="connsiteX5" fmla="*/ 565932 w 565932"/>
                      <a:gd name="connsiteY5" fmla="*/ 0 h 1142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65932" h="1142345">
                        <a:moveTo>
                          <a:pt x="565932" y="0"/>
                        </a:moveTo>
                        <a:lnTo>
                          <a:pt x="565932" y="57641"/>
                        </a:lnTo>
                        <a:lnTo>
                          <a:pt x="94322" y="1142345"/>
                        </a:lnTo>
                        <a:lnTo>
                          <a:pt x="0" y="1139725"/>
                        </a:lnTo>
                        <a:lnTo>
                          <a:pt x="311786" y="448030"/>
                        </a:lnTo>
                        <a:lnTo>
                          <a:pt x="565932" y="0"/>
                        </a:lnTo>
                        <a:close/>
                      </a:path>
                    </a:pathLst>
                  </a:custGeom>
                  <a:solidFill>
                    <a:srgbClr val="D6A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17" name="자유형 116"/>
                  <p:cNvSpPr/>
                  <p:nvPr/>
                </p:nvSpPr>
                <p:spPr>
                  <a:xfrm>
                    <a:off x="2587383" y="2372030"/>
                    <a:ext cx="697076" cy="1135824"/>
                  </a:xfrm>
                  <a:custGeom>
                    <a:avLst/>
                    <a:gdLst>
                      <a:gd name="connsiteX0" fmla="*/ 0 w 697076"/>
                      <a:gd name="connsiteY0" fmla="*/ 1135824 h 1135824"/>
                      <a:gd name="connsiteX1" fmla="*/ 159917 w 697076"/>
                      <a:gd name="connsiteY1" fmla="*/ 1135824 h 1135824"/>
                      <a:gd name="connsiteX2" fmla="*/ 697076 w 697076"/>
                      <a:gd name="connsiteY2" fmla="*/ 0 h 1135824"/>
                      <a:gd name="connsiteX3" fmla="*/ 656072 w 697076"/>
                      <a:gd name="connsiteY3" fmla="*/ 0 h 1135824"/>
                      <a:gd name="connsiteX4" fmla="*/ 0 w 697076"/>
                      <a:gd name="connsiteY4" fmla="*/ 1135824 h 1135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97076" h="1135824">
                        <a:moveTo>
                          <a:pt x="0" y="1135824"/>
                        </a:moveTo>
                        <a:lnTo>
                          <a:pt x="159917" y="1135824"/>
                        </a:lnTo>
                        <a:lnTo>
                          <a:pt x="697076" y="0"/>
                        </a:lnTo>
                        <a:lnTo>
                          <a:pt x="656072" y="0"/>
                        </a:lnTo>
                        <a:lnTo>
                          <a:pt x="0" y="1135824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</p:grpSp>
        <p:grpSp>
          <p:nvGrpSpPr>
            <p:cNvPr id="54" name="그룹 53"/>
            <p:cNvGrpSpPr/>
            <p:nvPr/>
          </p:nvGrpSpPr>
          <p:grpSpPr>
            <a:xfrm>
              <a:off x="5019211" y="2202589"/>
              <a:ext cx="2505117" cy="2104735"/>
              <a:chOff x="4173800" y="2202589"/>
              <a:chExt cx="2505117" cy="2104735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4173800" y="2202589"/>
                <a:ext cx="2505117" cy="2104735"/>
                <a:chOff x="1907704" y="1131590"/>
                <a:chExt cx="4392488" cy="3456385"/>
              </a:xfrm>
            </p:grpSpPr>
            <p:sp>
              <p:nvSpPr>
                <p:cNvPr id="103" name="직사각형 102"/>
                <p:cNvSpPr/>
                <p:nvPr/>
              </p:nvSpPr>
              <p:spPr>
                <a:xfrm>
                  <a:off x="3316052" y="4443959"/>
                  <a:ext cx="1575792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3316052" y="3919171"/>
                  <a:ext cx="1575792" cy="52478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5" name="사다리꼴 104"/>
                <p:cNvSpPr/>
                <p:nvPr/>
              </p:nvSpPr>
              <p:spPr>
                <a:xfrm flipV="1">
                  <a:off x="3316052" y="3919170"/>
                  <a:ext cx="1575792" cy="308764"/>
                </a:xfrm>
                <a:prstGeom prst="trapezoid">
                  <a:avLst>
                    <a:gd name="adj" fmla="val 11114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3635896" y="2823778"/>
                  <a:ext cx="936104" cy="140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1907704" y="1203598"/>
                  <a:ext cx="4392488" cy="25202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1979712" y="1275606"/>
                  <a:ext cx="4248472" cy="22322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3635896" y="3723878"/>
                  <a:ext cx="936104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1907704" y="1131590"/>
                  <a:ext cx="4392488" cy="7200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4573945" y="2904015"/>
                <a:ext cx="1168021" cy="824664"/>
                <a:chOff x="4573945" y="2904015"/>
                <a:chExt cx="1168021" cy="824664"/>
              </a:xfrm>
            </p:grpSpPr>
            <p:sp>
              <p:nvSpPr>
                <p:cNvPr id="95" name="구름 94"/>
                <p:cNvSpPr/>
                <p:nvPr/>
              </p:nvSpPr>
              <p:spPr>
                <a:xfrm rot="19793869">
                  <a:off x="5153169" y="2904015"/>
                  <a:ext cx="588797" cy="465832"/>
                </a:xfrm>
                <a:prstGeom prst="cloud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96" name="자유형 95"/>
                <p:cNvSpPr/>
                <p:nvPr/>
              </p:nvSpPr>
              <p:spPr>
                <a:xfrm>
                  <a:off x="4888660" y="2970911"/>
                  <a:ext cx="619443" cy="295312"/>
                </a:xfrm>
                <a:custGeom>
                  <a:avLst/>
                  <a:gdLst>
                    <a:gd name="connsiteX0" fmla="*/ 106739 w 697363"/>
                    <a:gd name="connsiteY0" fmla="*/ 81833 h 295312"/>
                    <a:gd name="connsiteX1" fmla="*/ 658226 w 697363"/>
                    <a:gd name="connsiteY1" fmla="*/ 295312 h 295312"/>
                    <a:gd name="connsiteX2" fmla="*/ 697363 w 697363"/>
                    <a:gd name="connsiteY2" fmla="*/ 0 h 295312"/>
                    <a:gd name="connsiteX3" fmla="*/ 0 w 697363"/>
                    <a:gd name="connsiteY3" fmla="*/ 42695 h 295312"/>
                    <a:gd name="connsiteX4" fmla="*/ 106739 w 697363"/>
                    <a:gd name="connsiteY4" fmla="*/ 81833 h 295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7363" h="295312">
                      <a:moveTo>
                        <a:pt x="106739" y="81833"/>
                      </a:moveTo>
                      <a:lnTo>
                        <a:pt x="658226" y="295312"/>
                      </a:lnTo>
                      <a:lnTo>
                        <a:pt x="697363" y="0"/>
                      </a:lnTo>
                      <a:lnTo>
                        <a:pt x="0" y="42695"/>
                      </a:lnTo>
                      <a:lnTo>
                        <a:pt x="106739" y="818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48000">
                      <a:schemeClr val="accent3">
                        <a:lumMod val="50000"/>
                      </a:schemeClr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 rot="786097">
                  <a:off x="4722579" y="2975102"/>
                  <a:ext cx="284817" cy="725942"/>
                  <a:chOff x="4214867" y="1779662"/>
                  <a:chExt cx="285125" cy="648072"/>
                </a:xfrm>
              </p:grpSpPr>
              <p:sp>
                <p:nvSpPr>
                  <p:cNvPr id="99" name="직사각형 98"/>
                  <p:cNvSpPr/>
                  <p:nvPr/>
                </p:nvSpPr>
                <p:spPr>
                  <a:xfrm>
                    <a:off x="4285421" y="1779662"/>
                    <a:ext cx="144016" cy="7200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0" name="사다리꼴 99"/>
                  <p:cNvSpPr/>
                  <p:nvPr/>
                </p:nvSpPr>
                <p:spPr>
                  <a:xfrm>
                    <a:off x="4214867" y="1851670"/>
                    <a:ext cx="285125" cy="144016"/>
                  </a:xfrm>
                  <a:prstGeom prst="trapezoid">
                    <a:avLst>
                      <a:gd name="adj" fmla="val 42294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1" name="직사각형 100"/>
                  <p:cNvSpPr/>
                  <p:nvPr/>
                </p:nvSpPr>
                <p:spPr>
                  <a:xfrm>
                    <a:off x="4214867" y="1995686"/>
                    <a:ext cx="285125" cy="432048"/>
                  </a:xfrm>
                  <a:prstGeom prst="rect">
                    <a:avLst/>
                  </a:prstGeom>
                  <a:solidFill>
                    <a:srgbClr val="005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4285421" y="1805951"/>
                    <a:ext cx="144016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98" name="직사각형 97"/>
                <p:cNvSpPr/>
                <p:nvPr/>
              </p:nvSpPr>
              <p:spPr>
                <a:xfrm>
                  <a:off x="4573945" y="3651870"/>
                  <a:ext cx="502111" cy="768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</p:grpSp>
        <p:grpSp>
          <p:nvGrpSpPr>
            <p:cNvPr id="55" name="그룹 54"/>
            <p:cNvGrpSpPr/>
            <p:nvPr/>
          </p:nvGrpSpPr>
          <p:grpSpPr>
            <a:xfrm>
              <a:off x="1996587" y="2228923"/>
              <a:ext cx="2505117" cy="2104735"/>
              <a:chOff x="1907704" y="1131590"/>
              <a:chExt cx="4392488" cy="3456385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907704" y="1131590"/>
                <a:ext cx="4392488" cy="3456385"/>
                <a:chOff x="1907704" y="1131590"/>
                <a:chExt cx="4392488" cy="3456385"/>
              </a:xfrm>
            </p:grpSpPr>
            <p:sp>
              <p:nvSpPr>
                <p:cNvPr id="85" name="직사각형 84"/>
                <p:cNvSpPr/>
                <p:nvPr/>
              </p:nvSpPr>
              <p:spPr>
                <a:xfrm>
                  <a:off x="3316052" y="4443959"/>
                  <a:ext cx="1575792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3316052" y="3919171"/>
                  <a:ext cx="1575792" cy="52478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7" name="사다리꼴 86"/>
                <p:cNvSpPr/>
                <p:nvPr/>
              </p:nvSpPr>
              <p:spPr>
                <a:xfrm flipV="1">
                  <a:off x="3316052" y="3919170"/>
                  <a:ext cx="1575792" cy="308764"/>
                </a:xfrm>
                <a:prstGeom prst="trapezoid">
                  <a:avLst>
                    <a:gd name="adj" fmla="val 11114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3635896" y="2823778"/>
                  <a:ext cx="936104" cy="140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1907704" y="1203598"/>
                  <a:ext cx="4392488" cy="25202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1979712" y="1275606"/>
                  <a:ext cx="4248472" cy="22322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>
                      <a:solidFill>
                        <a:schemeClr val="tx1"/>
                      </a:solidFill>
                    </a:rPr>
                    <a:t>패턴 </a:t>
                  </a:r>
                  <a:r>
                    <a:rPr lang="en-US" altLang="ko-KR" b="1" dirty="0">
                      <a:solidFill>
                        <a:schemeClr val="tx1"/>
                      </a:solidFill>
                    </a:rPr>
                    <a:t>1</a:t>
                  </a: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3635896" y="3723878"/>
                  <a:ext cx="936104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1907704" y="1131590"/>
                  <a:ext cx="4392488" cy="7200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2915816" y="1851670"/>
                <a:ext cx="1944216" cy="1659207"/>
                <a:chOff x="2267744" y="2159431"/>
                <a:chExt cx="1296866" cy="1351446"/>
              </a:xfrm>
            </p:grpSpPr>
            <p:sp>
              <p:nvSpPr>
                <p:cNvPr id="77" name="자유형 76"/>
                <p:cNvSpPr/>
                <p:nvPr/>
              </p:nvSpPr>
              <p:spPr>
                <a:xfrm>
                  <a:off x="2712203" y="2159431"/>
                  <a:ext cx="852407" cy="656094"/>
                </a:xfrm>
                <a:custGeom>
                  <a:avLst/>
                  <a:gdLst>
                    <a:gd name="connsiteX0" fmla="*/ 175648 w 852407"/>
                    <a:gd name="connsiteY0" fmla="*/ 449450 h 656094"/>
                    <a:gd name="connsiteX1" fmla="*/ 0 w 852407"/>
                    <a:gd name="connsiteY1" fmla="*/ 284135 h 656094"/>
                    <a:gd name="connsiteX2" fmla="*/ 139485 w 852407"/>
                    <a:gd name="connsiteY2" fmla="*/ 325464 h 656094"/>
                    <a:gd name="connsiteX3" fmla="*/ 123987 w 852407"/>
                    <a:gd name="connsiteY3" fmla="*/ 191145 h 656094"/>
                    <a:gd name="connsiteX4" fmla="*/ 216977 w 852407"/>
                    <a:gd name="connsiteY4" fmla="*/ 258305 h 656094"/>
                    <a:gd name="connsiteX5" fmla="*/ 346129 w 852407"/>
                    <a:gd name="connsiteY5" fmla="*/ 0 h 656094"/>
                    <a:gd name="connsiteX6" fmla="*/ 408122 w 852407"/>
                    <a:gd name="connsiteY6" fmla="*/ 196311 h 656094"/>
                    <a:gd name="connsiteX7" fmla="*/ 464950 w 852407"/>
                    <a:gd name="connsiteY7" fmla="*/ 118820 h 656094"/>
                    <a:gd name="connsiteX8" fmla="*/ 470116 w 852407"/>
                    <a:gd name="connsiteY8" fmla="*/ 222142 h 656094"/>
                    <a:gd name="connsiteX9" fmla="*/ 702590 w 852407"/>
                    <a:gd name="connsiteY9" fmla="*/ 72325 h 656094"/>
                    <a:gd name="connsiteX10" fmla="*/ 661261 w 852407"/>
                    <a:gd name="connsiteY10" fmla="*/ 273803 h 656094"/>
                    <a:gd name="connsiteX11" fmla="*/ 749085 w 852407"/>
                    <a:gd name="connsiteY11" fmla="*/ 284135 h 656094"/>
                    <a:gd name="connsiteX12" fmla="*/ 702590 w 852407"/>
                    <a:gd name="connsiteY12" fmla="*/ 361627 h 656094"/>
                    <a:gd name="connsiteX13" fmla="*/ 852407 w 852407"/>
                    <a:gd name="connsiteY13" fmla="*/ 444284 h 656094"/>
                    <a:gd name="connsiteX14" fmla="*/ 635431 w 852407"/>
                    <a:gd name="connsiteY14" fmla="*/ 511444 h 656094"/>
                    <a:gd name="connsiteX15" fmla="*/ 687092 w 852407"/>
                    <a:gd name="connsiteY15" fmla="*/ 588935 h 656094"/>
                    <a:gd name="connsiteX16" fmla="*/ 537275 w 852407"/>
                    <a:gd name="connsiteY16" fmla="*/ 542440 h 656094"/>
                    <a:gd name="connsiteX17" fmla="*/ 568272 w 852407"/>
                    <a:gd name="connsiteY17" fmla="*/ 656094 h 656094"/>
                    <a:gd name="connsiteX18" fmla="*/ 402956 w 852407"/>
                    <a:gd name="connsiteY18" fmla="*/ 506277 h 656094"/>
                    <a:gd name="connsiteX19" fmla="*/ 278970 w 852407"/>
                    <a:gd name="connsiteY19" fmla="*/ 563105 h 656094"/>
                    <a:gd name="connsiteX20" fmla="*/ 175648 w 852407"/>
                    <a:gd name="connsiteY20" fmla="*/ 449450 h 65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52407" h="656094">
                      <a:moveTo>
                        <a:pt x="175648" y="449450"/>
                      </a:moveTo>
                      <a:lnTo>
                        <a:pt x="0" y="284135"/>
                      </a:lnTo>
                      <a:lnTo>
                        <a:pt x="139485" y="325464"/>
                      </a:lnTo>
                      <a:lnTo>
                        <a:pt x="123987" y="191145"/>
                      </a:lnTo>
                      <a:lnTo>
                        <a:pt x="216977" y="258305"/>
                      </a:lnTo>
                      <a:lnTo>
                        <a:pt x="346129" y="0"/>
                      </a:lnTo>
                      <a:lnTo>
                        <a:pt x="408122" y="196311"/>
                      </a:lnTo>
                      <a:lnTo>
                        <a:pt x="464950" y="118820"/>
                      </a:lnTo>
                      <a:lnTo>
                        <a:pt x="470116" y="222142"/>
                      </a:lnTo>
                      <a:lnTo>
                        <a:pt x="702590" y="72325"/>
                      </a:lnTo>
                      <a:lnTo>
                        <a:pt x="661261" y="273803"/>
                      </a:lnTo>
                      <a:lnTo>
                        <a:pt x="749085" y="284135"/>
                      </a:lnTo>
                      <a:lnTo>
                        <a:pt x="702590" y="361627"/>
                      </a:lnTo>
                      <a:lnTo>
                        <a:pt x="852407" y="444284"/>
                      </a:lnTo>
                      <a:lnTo>
                        <a:pt x="635431" y="511444"/>
                      </a:lnTo>
                      <a:lnTo>
                        <a:pt x="687092" y="588935"/>
                      </a:lnTo>
                      <a:lnTo>
                        <a:pt x="537275" y="542440"/>
                      </a:lnTo>
                      <a:lnTo>
                        <a:pt x="568272" y="656094"/>
                      </a:lnTo>
                      <a:lnTo>
                        <a:pt x="402956" y="506277"/>
                      </a:lnTo>
                      <a:lnTo>
                        <a:pt x="278970" y="563105"/>
                      </a:lnTo>
                      <a:lnTo>
                        <a:pt x="175648" y="44945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2267744" y="2463738"/>
                  <a:ext cx="998559" cy="1047139"/>
                  <a:chOff x="2587383" y="2067694"/>
                  <a:chExt cx="998559" cy="1443183"/>
                </a:xfrm>
              </p:grpSpPr>
              <p:grpSp>
                <p:nvGrpSpPr>
                  <p:cNvPr id="79" name="그룹 78"/>
                  <p:cNvGrpSpPr/>
                  <p:nvPr/>
                </p:nvGrpSpPr>
                <p:grpSpPr>
                  <a:xfrm>
                    <a:off x="2984326" y="2067694"/>
                    <a:ext cx="601616" cy="515799"/>
                    <a:chOff x="2984326" y="2160740"/>
                    <a:chExt cx="601616" cy="422753"/>
                  </a:xfrm>
                </p:grpSpPr>
                <p:sp>
                  <p:nvSpPr>
                    <p:cNvPr id="82" name="자유형 81"/>
                    <p:cNvSpPr/>
                    <p:nvPr/>
                  </p:nvSpPr>
                  <p:spPr>
                    <a:xfrm>
                      <a:off x="3300608" y="2167003"/>
                      <a:ext cx="284967" cy="416490"/>
                    </a:xfrm>
                    <a:custGeom>
                      <a:avLst/>
                      <a:gdLst>
                        <a:gd name="connsiteX0" fmla="*/ 284967 w 284967"/>
                        <a:gd name="connsiteY0" fmla="*/ 0 h 416490"/>
                        <a:gd name="connsiteX1" fmla="*/ 284967 w 284967"/>
                        <a:gd name="connsiteY1" fmla="*/ 50104 h 416490"/>
                        <a:gd name="connsiteX2" fmla="*/ 103340 w 284967"/>
                        <a:gd name="connsiteY2" fmla="*/ 416490 h 416490"/>
                        <a:gd name="connsiteX3" fmla="*/ 0 w 284967"/>
                        <a:gd name="connsiteY3" fmla="*/ 319413 h 416490"/>
                        <a:gd name="connsiteX4" fmla="*/ 140918 w 284967"/>
                        <a:gd name="connsiteY4" fmla="*/ 103339 h 416490"/>
                        <a:gd name="connsiteX5" fmla="*/ 284967 w 284967"/>
                        <a:gd name="connsiteY5" fmla="*/ 0 h 4164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84967" h="416490">
                          <a:moveTo>
                            <a:pt x="284967" y="0"/>
                          </a:moveTo>
                          <a:lnTo>
                            <a:pt x="284967" y="50104"/>
                          </a:lnTo>
                          <a:lnTo>
                            <a:pt x="103340" y="416490"/>
                          </a:lnTo>
                          <a:lnTo>
                            <a:pt x="0" y="319413"/>
                          </a:lnTo>
                          <a:lnTo>
                            <a:pt x="140918" y="103339"/>
                          </a:lnTo>
                          <a:lnTo>
                            <a:pt x="284967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83" name="자유형 82"/>
                    <p:cNvSpPr/>
                    <p:nvPr/>
                  </p:nvSpPr>
                  <p:spPr>
                    <a:xfrm>
                      <a:off x="2984326" y="2370551"/>
                      <a:ext cx="422753" cy="212942"/>
                    </a:xfrm>
                    <a:custGeom>
                      <a:avLst/>
                      <a:gdLst>
                        <a:gd name="connsiteX0" fmla="*/ 0 w 422753"/>
                        <a:gd name="connsiteY0" fmla="*/ 150312 h 212942"/>
                        <a:gd name="connsiteX1" fmla="*/ 0 w 422753"/>
                        <a:gd name="connsiteY1" fmla="*/ 212942 h 212942"/>
                        <a:gd name="connsiteX2" fmla="*/ 422753 w 422753"/>
                        <a:gd name="connsiteY2" fmla="*/ 212942 h 212942"/>
                        <a:gd name="connsiteX3" fmla="*/ 422753 w 422753"/>
                        <a:gd name="connsiteY3" fmla="*/ 118997 h 212942"/>
                        <a:gd name="connsiteX4" fmla="*/ 281836 w 422753"/>
                        <a:gd name="connsiteY4" fmla="*/ 0 h 212942"/>
                        <a:gd name="connsiteX5" fmla="*/ 0 w 422753"/>
                        <a:gd name="connsiteY5" fmla="*/ 150312 h 2129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22753" h="212942">
                          <a:moveTo>
                            <a:pt x="0" y="150312"/>
                          </a:moveTo>
                          <a:lnTo>
                            <a:pt x="0" y="212942"/>
                          </a:lnTo>
                          <a:lnTo>
                            <a:pt x="422753" y="212942"/>
                          </a:lnTo>
                          <a:lnTo>
                            <a:pt x="422753" y="118997"/>
                          </a:lnTo>
                          <a:lnTo>
                            <a:pt x="281836" y="0"/>
                          </a:lnTo>
                          <a:lnTo>
                            <a:pt x="0" y="150312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4" name="자유형 83"/>
                    <p:cNvSpPr/>
                    <p:nvPr/>
                  </p:nvSpPr>
                  <p:spPr>
                    <a:xfrm>
                      <a:off x="2987824" y="2160740"/>
                      <a:ext cx="598118" cy="360123"/>
                    </a:xfrm>
                    <a:custGeom>
                      <a:avLst/>
                      <a:gdLst>
                        <a:gd name="connsiteX0" fmla="*/ 250521 w 598118"/>
                        <a:gd name="connsiteY0" fmla="*/ 356992 h 360123"/>
                        <a:gd name="connsiteX1" fmla="*/ 422753 w 598118"/>
                        <a:gd name="connsiteY1" fmla="*/ 360123 h 360123"/>
                        <a:gd name="connsiteX2" fmla="*/ 598118 w 598118"/>
                        <a:gd name="connsiteY2" fmla="*/ 3131 h 360123"/>
                        <a:gd name="connsiteX3" fmla="*/ 291230 w 598118"/>
                        <a:gd name="connsiteY3" fmla="*/ 0 h 360123"/>
                        <a:gd name="connsiteX4" fmla="*/ 0 w 598118"/>
                        <a:gd name="connsiteY4" fmla="*/ 356992 h 360123"/>
                        <a:gd name="connsiteX5" fmla="*/ 250521 w 598118"/>
                        <a:gd name="connsiteY5" fmla="*/ 356992 h 3601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98118" h="360123">
                          <a:moveTo>
                            <a:pt x="250521" y="356992"/>
                          </a:moveTo>
                          <a:lnTo>
                            <a:pt x="422753" y="360123"/>
                          </a:lnTo>
                          <a:lnTo>
                            <a:pt x="598118" y="3131"/>
                          </a:lnTo>
                          <a:lnTo>
                            <a:pt x="291230" y="0"/>
                          </a:lnTo>
                          <a:lnTo>
                            <a:pt x="0" y="356992"/>
                          </a:lnTo>
                          <a:lnTo>
                            <a:pt x="250521" y="35699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sp>
                <p:nvSpPr>
                  <p:cNvPr id="80" name="자유형 79"/>
                  <p:cNvSpPr/>
                  <p:nvPr/>
                </p:nvSpPr>
                <p:spPr>
                  <a:xfrm>
                    <a:off x="2722240" y="2368532"/>
                    <a:ext cx="565932" cy="1142345"/>
                  </a:xfrm>
                  <a:custGeom>
                    <a:avLst/>
                    <a:gdLst>
                      <a:gd name="connsiteX0" fmla="*/ 565932 w 565932"/>
                      <a:gd name="connsiteY0" fmla="*/ 0 h 1142345"/>
                      <a:gd name="connsiteX1" fmla="*/ 565932 w 565932"/>
                      <a:gd name="connsiteY1" fmla="*/ 57641 h 1142345"/>
                      <a:gd name="connsiteX2" fmla="*/ 94322 w 565932"/>
                      <a:gd name="connsiteY2" fmla="*/ 1142345 h 1142345"/>
                      <a:gd name="connsiteX3" fmla="*/ 0 w 565932"/>
                      <a:gd name="connsiteY3" fmla="*/ 1139725 h 1142345"/>
                      <a:gd name="connsiteX4" fmla="*/ 311786 w 565932"/>
                      <a:gd name="connsiteY4" fmla="*/ 448030 h 1142345"/>
                      <a:gd name="connsiteX5" fmla="*/ 565932 w 565932"/>
                      <a:gd name="connsiteY5" fmla="*/ 0 h 1142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65932" h="1142345">
                        <a:moveTo>
                          <a:pt x="565932" y="0"/>
                        </a:moveTo>
                        <a:lnTo>
                          <a:pt x="565932" y="57641"/>
                        </a:lnTo>
                        <a:lnTo>
                          <a:pt x="94322" y="1142345"/>
                        </a:lnTo>
                        <a:lnTo>
                          <a:pt x="0" y="1139725"/>
                        </a:lnTo>
                        <a:lnTo>
                          <a:pt x="311786" y="448030"/>
                        </a:lnTo>
                        <a:lnTo>
                          <a:pt x="565932" y="0"/>
                        </a:lnTo>
                        <a:close/>
                      </a:path>
                    </a:pathLst>
                  </a:custGeom>
                  <a:solidFill>
                    <a:srgbClr val="D6A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81" name="자유형 80"/>
                  <p:cNvSpPr/>
                  <p:nvPr/>
                </p:nvSpPr>
                <p:spPr>
                  <a:xfrm>
                    <a:off x="2587383" y="2372030"/>
                    <a:ext cx="697076" cy="1135824"/>
                  </a:xfrm>
                  <a:custGeom>
                    <a:avLst/>
                    <a:gdLst>
                      <a:gd name="connsiteX0" fmla="*/ 0 w 697076"/>
                      <a:gd name="connsiteY0" fmla="*/ 1135824 h 1135824"/>
                      <a:gd name="connsiteX1" fmla="*/ 159917 w 697076"/>
                      <a:gd name="connsiteY1" fmla="*/ 1135824 h 1135824"/>
                      <a:gd name="connsiteX2" fmla="*/ 697076 w 697076"/>
                      <a:gd name="connsiteY2" fmla="*/ 0 h 1135824"/>
                      <a:gd name="connsiteX3" fmla="*/ 656072 w 697076"/>
                      <a:gd name="connsiteY3" fmla="*/ 0 h 1135824"/>
                      <a:gd name="connsiteX4" fmla="*/ 0 w 697076"/>
                      <a:gd name="connsiteY4" fmla="*/ 1135824 h 1135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97076" h="1135824">
                        <a:moveTo>
                          <a:pt x="0" y="1135824"/>
                        </a:moveTo>
                        <a:lnTo>
                          <a:pt x="159917" y="1135824"/>
                        </a:lnTo>
                        <a:lnTo>
                          <a:pt x="697076" y="0"/>
                        </a:lnTo>
                        <a:lnTo>
                          <a:pt x="656072" y="0"/>
                        </a:lnTo>
                        <a:lnTo>
                          <a:pt x="0" y="1135824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</p:grpSp>
        <p:grpSp>
          <p:nvGrpSpPr>
            <p:cNvPr id="56" name="그룹 55"/>
            <p:cNvGrpSpPr/>
            <p:nvPr/>
          </p:nvGrpSpPr>
          <p:grpSpPr>
            <a:xfrm>
              <a:off x="5019211" y="2233289"/>
              <a:ext cx="2505117" cy="2104735"/>
              <a:chOff x="4173800" y="2202589"/>
              <a:chExt cx="2505117" cy="2104735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73800" y="2202589"/>
                <a:ext cx="2505117" cy="2104735"/>
                <a:chOff x="1907704" y="1131590"/>
                <a:chExt cx="4392488" cy="3456385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>
                  <a:off x="3316052" y="4443959"/>
                  <a:ext cx="1575792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3316052" y="3919171"/>
                  <a:ext cx="1575792" cy="52478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69" name="사다리꼴 68"/>
                <p:cNvSpPr/>
                <p:nvPr/>
              </p:nvSpPr>
              <p:spPr>
                <a:xfrm flipV="1">
                  <a:off x="3316052" y="3919170"/>
                  <a:ext cx="1575792" cy="308764"/>
                </a:xfrm>
                <a:prstGeom prst="trapezoid">
                  <a:avLst>
                    <a:gd name="adj" fmla="val 11114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3635896" y="2823778"/>
                  <a:ext cx="936104" cy="140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1907704" y="1203598"/>
                  <a:ext cx="4392488" cy="25202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1979711" y="1275606"/>
                  <a:ext cx="4248472" cy="22322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>
                      <a:solidFill>
                        <a:schemeClr val="tx1"/>
                      </a:solidFill>
                    </a:rPr>
                    <a:t>패턴 </a:t>
                  </a:r>
                  <a:r>
                    <a:rPr lang="en-US" altLang="ko-KR" b="1" dirty="0">
                      <a:solidFill>
                        <a:schemeClr val="tx1"/>
                      </a:solidFill>
                    </a:rPr>
                    <a:t>2</a:t>
                  </a: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3635896" y="3723878"/>
                  <a:ext cx="936104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1907704" y="1131590"/>
                  <a:ext cx="4392488" cy="7200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58" name="그룹 57"/>
              <p:cNvGrpSpPr/>
              <p:nvPr/>
            </p:nvGrpSpPr>
            <p:grpSpPr>
              <a:xfrm>
                <a:off x="4573945" y="2904015"/>
                <a:ext cx="1168021" cy="824664"/>
                <a:chOff x="4573945" y="2904015"/>
                <a:chExt cx="1168021" cy="824664"/>
              </a:xfrm>
            </p:grpSpPr>
            <p:sp>
              <p:nvSpPr>
                <p:cNvPr id="59" name="구름 58"/>
                <p:cNvSpPr/>
                <p:nvPr/>
              </p:nvSpPr>
              <p:spPr>
                <a:xfrm rot="19793869">
                  <a:off x="5153169" y="2904015"/>
                  <a:ext cx="588797" cy="465832"/>
                </a:xfrm>
                <a:prstGeom prst="cloud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60" name="자유형 59"/>
                <p:cNvSpPr/>
                <p:nvPr/>
              </p:nvSpPr>
              <p:spPr>
                <a:xfrm>
                  <a:off x="4888660" y="2970911"/>
                  <a:ext cx="619443" cy="295312"/>
                </a:xfrm>
                <a:custGeom>
                  <a:avLst/>
                  <a:gdLst>
                    <a:gd name="connsiteX0" fmla="*/ 106739 w 697363"/>
                    <a:gd name="connsiteY0" fmla="*/ 81833 h 295312"/>
                    <a:gd name="connsiteX1" fmla="*/ 658226 w 697363"/>
                    <a:gd name="connsiteY1" fmla="*/ 295312 h 295312"/>
                    <a:gd name="connsiteX2" fmla="*/ 697363 w 697363"/>
                    <a:gd name="connsiteY2" fmla="*/ 0 h 295312"/>
                    <a:gd name="connsiteX3" fmla="*/ 0 w 697363"/>
                    <a:gd name="connsiteY3" fmla="*/ 42695 h 295312"/>
                    <a:gd name="connsiteX4" fmla="*/ 106739 w 697363"/>
                    <a:gd name="connsiteY4" fmla="*/ 81833 h 295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7363" h="295312">
                      <a:moveTo>
                        <a:pt x="106739" y="81833"/>
                      </a:moveTo>
                      <a:lnTo>
                        <a:pt x="658226" y="295312"/>
                      </a:lnTo>
                      <a:lnTo>
                        <a:pt x="697363" y="0"/>
                      </a:lnTo>
                      <a:lnTo>
                        <a:pt x="0" y="42695"/>
                      </a:lnTo>
                      <a:lnTo>
                        <a:pt x="106739" y="818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48000">
                      <a:schemeClr val="accent3">
                        <a:lumMod val="50000"/>
                      </a:schemeClr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61" name="그룹 60"/>
                <p:cNvGrpSpPr/>
                <p:nvPr/>
              </p:nvGrpSpPr>
              <p:grpSpPr>
                <a:xfrm rot="786097">
                  <a:off x="4722579" y="2975102"/>
                  <a:ext cx="284817" cy="725942"/>
                  <a:chOff x="4214867" y="1779662"/>
                  <a:chExt cx="285125" cy="648072"/>
                </a:xfrm>
              </p:grpSpPr>
              <p:sp>
                <p:nvSpPr>
                  <p:cNvPr id="63" name="직사각형 62"/>
                  <p:cNvSpPr/>
                  <p:nvPr/>
                </p:nvSpPr>
                <p:spPr>
                  <a:xfrm>
                    <a:off x="4285421" y="1779662"/>
                    <a:ext cx="144016" cy="7200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64" name="사다리꼴 63"/>
                  <p:cNvSpPr/>
                  <p:nvPr/>
                </p:nvSpPr>
                <p:spPr>
                  <a:xfrm>
                    <a:off x="4214867" y="1851670"/>
                    <a:ext cx="285125" cy="144016"/>
                  </a:xfrm>
                  <a:prstGeom prst="trapezoid">
                    <a:avLst>
                      <a:gd name="adj" fmla="val 42294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65" name="직사각형 64"/>
                  <p:cNvSpPr/>
                  <p:nvPr/>
                </p:nvSpPr>
                <p:spPr>
                  <a:xfrm>
                    <a:off x="4214867" y="1995686"/>
                    <a:ext cx="285125" cy="432048"/>
                  </a:xfrm>
                  <a:prstGeom prst="rect">
                    <a:avLst/>
                  </a:prstGeom>
                  <a:solidFill>
                    <a:srgbClr val="005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66" name="직사각형 65"/>
                  <p:cNvSpPr/>
                  <p:nvPr/>
                </p:nvSpPr>
                <p:spPr>
                  <a:xfrm>
                    <a:off x="4285421" y="1805951"/>
                    <a:ext cx="144016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62" name="직사각형 61"/>
                <p:cNvSpPr/>
                <p:nvPr/>
              </p:nvSpPr>
              <p:spPr>
                <a:xfrm>
                  <a:off x="4573945" y="3651870"/>
                  <a:ext cx="502111" cy="768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</p:grpSp>
      </p:grpSp>
      <p:sp>
        <p:nvSpPr>
          <p:cNvPr id="129" name="왼쪽/오른쪽 화살표 128"/>
          <p:cNvSpPr/>
          <p:nvPr/>
        </p:nvSpPr>
        <p:spPr>
          <a:xfrm>
            <a:off x="3850415" y="3363838"/>
            <a:ext cx="1443171" cy="648072"/>
          </a:xfrm>
          <a:prstGeom prst="leftRightArrow">
            <a:avLst/>
          </a:prstGeom>
          <a:solidFill>
            <a:srgbClr val="FF0000"/>
          </a:solidFill>
          <a:ln>
            <a:noFill/>
          </a:ln>
          <a:effectLst>
            <a:outerShdw dist="88900" dir="5400000" algn="t" rotWithShape="0">
              <a:srgbClr val="68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3350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7724" y="1751786"/>
            <a:ext cx="4968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플레이 방법</a:t>
            </a:r>
          </a:p>
        </p:txBody>
      </p:sp>
    </p:spTree>
    <p:extLst>
      <p:ext uri="{BB962C8B-B14F-4D97-AF65-F5344CB8AC3E}">
        <p14:creationId xmlns:p14="http://schemas.microsoft.com/office/powerpoint/2010/main" xmlns="" val="2022494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플레이 방법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621441" y="1995686"/>
            <a:ext cx="3901118" cy="2520280"/>
            <a:chOff x="2621441" y="555526"/>
            <a:chExt cx="3901118" cy="252028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621441" y="555526"/>
              <a:ext cx="3901118" cy="112766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621441" y="1942044"/>
              <a:ext cx="3901118" cy="113376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-36512" y="702444"/>
            <a:ext cx="8480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1.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경쟁 모드와 협동 </a:t>
            </a:r>
            <a:r>
              <a:rPr lang="ko-KR" altLang="en-US" sz="3600" dirty="0" err="1">
                <a:latin typeface="HY수평선M" pitchFamily="18" charset="-127"/>
                <a:ea typeface="HY수평선M" pitchFamily="18" charset="-127"/>
              </a:rPr>
              <a:t>모드중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 하나를 선택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695982" y="2529972"/>
            <a:ext cx="516993" cy="473826"/>
          </a:xfrm>
          <a:custGeom>
            <a:avLst/>
            <a:gdLst>
              <a:gd name="connsiteX0" fmla="*/ 0 w 1172095"/>
              <a:gd name="connsiteY0" fmla="*/ 0 h 947651"/>
              <a:gd name="connsiteX1" fmla="*/ 432262 w 1172095"/>
              <a:gd name="connsiteY1" fmla="*/ 947651 h 947651"/>
              <a:gd name="connsiteX2" fmla="*/ 615142 w 1172095"/>
              <a:gd name="connsiteY2" fmla="*/ 590203 h 947651"/>
              <a:gd name="connsiteX3" fmla="*/ 914400 w 1172095"/>
              <a:gd name="connsiteY3" fmla="*/ 922712 h 947651"/>
              <a:gd name="connsiteX4" fmla="*/ 1172095 w 1172095"/>
              <a:gd name="connsiteY4" fmla="*/ 507076 h 947651"/>
              <a:gd name="connsiteX5" fmla="*/ 781397 w 1172095"/>
              <a:gd name="connsiteY5" fmla="*/ 390698 h 947651"/>
              <a:gd name="connsiteX6" fmla="*/ 1097280 w 1172095"/>
              <a:gd name="connsiteY6" fmla="*/ 149629 h 947651"/>
              <a:gd name="connsiteX7" fmla="*/ 0 w 1172095"/>
              <a:gd name="connsiteY7" fmla="*/ 0 h 94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095" h="947651">
                <a:moveTo>
                  <a:pt x="0" y="0"/>
                </a:moveTo>
                <a:lnTo>
                  <a:pt x="432262" y="947651"/>
                </a:lnTo>
                <a:lnTo>
                  <a:pt x="615142" y="590203"/>
                </a:lnTo>
                <a:lnTo>
                  <a:pt x="914400" y="922712"/>
                </a:lnTo>
                <a:lnTo>
                  <a:pt x="1172095" y="507076"/>
                </a:lnTo>
                <a:lnTo>
                  <a:pt x="781397" y="390698"/>
                </a:lnTo>
                <a:lnTo>
                  <a:pt x="1097280" y="1496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28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066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플레이 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6512" y="702444"/>
            <a:ext cx="740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2.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그 모드에 해당하는 게임을 선택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563888" y="1491630"/>
            <a:ext cx="3960440" cy="3600400"/>
            <a:chOff x="179512" y="1272197"/>
            <a:chExt cx="4320480" cy="3891841"/>
          </a:xfrm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79512" y="1272197"/>
              <a:ext cx="4320480" cy="201963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79512" y="3247077"/>
              <a:ext cx="4320480" cy="1916961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39552" y="1810273"/>
            <a:ext cx="295465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협동모드</a:t>
            </a:r>
            <a:r>
              <a:rPr lang="en-US" altLang="ko-KR" sz="20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:</a:t>
            </a:r>
          </a:p>
          <a:p>
            <a:r>
              <a:rPr lang="ko-KR" altLang="en-US" sz="54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악령퇴치</a:t>
            </a:r>
            <a:endParaRPr lang="en-US" altLang="ko-KR" sz="5400" dirty="0">
              <a:effectLst>
                <a:outerShdw blurRad="469900" sx="102000" sy="102000" algn="ctr" rotWithShape="0">
                  <a:prstClr val="black">
                    <a:alpha val="82000"/>
                  </a:prstClr>
                </a:outerShdw>
              </a:effectLst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3435846"/>
            <a:ext cx="295465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경쟁</a:t>
            </a:r>
            <a:r>
              <a:rPr lang="en-US" altLang="ko-KR" sz="20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:</a:t>
            </a:r>
          </a:p>
          <a:p>
            <a:r>
              <a:rPr lang="ko-KR" altLang="en-US" sz="54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파리잡기</a:t>
            </a:r>
            <a:endParaRPr lang="en-US" altLang="ko-KR" sz="5400" dirty="0">
              <a:effectLst>
                <a:outerShdw blurRad="469900" sx="102000" sy="102000" algn="ctr" rotWithShape="0">
                  <a:prstClr val="black">
                    <a:alpha val="82000"/>
                  </a:prstClr>
                </a:outerShdw>
              </a:effectLst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560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547</Words>
  <Application>Microsoft Office PowerPoint</Application>
  <PresentationFormat>화면 슬라이드 쇼(16:9)</PresentationFormat>
  <Paragraphs>70</Paragraphs>
  <Slides>15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손명진</cp:lastModifiedBy>
  <cp:revision>18</cp:revision>
  <dcterms:created xsi:type="dcterms:W3CDTF">2017-11-18T06:01:53Z</dcterms:created>
  <dcterms:modified xsi:type="dcterms:W3CDTF">2017-11-24T12:19:20Z</dcterms:modified>
</cp:coreProperties>
</file>