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6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22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7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20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57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4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35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53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69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2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76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F83B-FF9D-4EB3-82A2-7E8CD0EDB67F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2EE6-069B-41F3-BE13-63128DF08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53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feptthumb-phinf.pstatic.net/MjAxNzExMTFfNzcg/MDAxNTEwMzgxMDA5MDM2.nHHibMCGdhaGmVH8D07Fi3mg_V1r2d3_us57u_wAn5kg.ulCWs5LXR2yNDJU6M0vjHpRC3DSBvEWtvTKP2BWtbAIg.PNG.wowday3/%EC%95%85%EB%A0%B9%ED%87%B4%EC%B9%98%EB%B0%B0%EA%B2%BD.png?type=w7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6462" y="-13508"/>
            <a:ext cx="9173522" cy="51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0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186" y="221936"/>
            <a:ext cx="4699628" cy="4699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2186" y="371936"/>
            <a:ext cx="4699628" cy="46996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2186" y="521936"/>
            <a:ext cx="4699628" cy="4699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186" y="671936"/>
            <a:ext cx="4699628" cy="4699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399" y="-188393"/>
            <a:ext cx="3139446" cy="19903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0474" y="-19228"/>
            <a:ext cx="1728220" cy="1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43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afeptthumb-phinf.pstatic.net/MjAxNzExMTFfMjEw/MDAxNTEwMzc5OTg0NzY1.liptNTQwOtGe_I_zf2l4yC8mWQNJRhA0WVK21SaToxAg.TU6ttWeT67RsvXc09l8H8A6n8rOw5GHS9EmT8WduQm4g.PNG.wowday3/%EC%A7%84%ED%96%89%EB%8F%84_%ED%8B%80.png?type=w7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7048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afeptthumb-phinf.pstatic.net/MjAxNzExMTFfMTk0/MDAxNTEwMzc5OTg0NTgw.6z1aqfW2cGcRaxi3jfIH7pdslIQ6oodfo0-OSiZzMJsg.F_sbNkE1faxxyLP7SWiXIbsJxvJVITybwOpLMTe7B2sg.PNG.wowday3/%EC%A7%84%ED%96%89%EB%8F%84_%EA%B2%8C%EC%9D%B4%EC%A7%80.png?type=w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6286"/>
            <a:ext cx="6912768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afeptthumb-phinf.pstatic.net/MjAxNzExMTFfMjEw/MDAxNTEwMzc5OTg0NzY1.liptNTQwOtGe_I_zf2l4yC8mWQNJRhA0WVK21SaToxAg.TU6ttWeT67RsvXc09l8H8A6n8rOw5GHS9EmT8WduQm4g.PNG.wowday3/%EC%A7%84%ED%96%89%EB%8F%84_%ED%8B%80.png?type=w7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904" y="2860353"/>
            <a:ext cx="7048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707904" y="3098478"/>
            <a:ext cx="273630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cafeptthumb-phinf.pstatic.net/MjAxNzExMTFfMTk0/MDAxNTEwMzc5OTg0NTgw.6z1aqfW2cGcRaxi3jfIH7pdslIQ6oodfo0-OSiZzMJsg.F_sbNkE1faxxyLP7SWiXIbsJxvJVITybwOpLMTe7B2sg.PNG.wowday3/%EC%A7%84%ED%96%89%EB%8F%84_%EA%B2%8C%EC%9D%B4%EC%A7%80.png?type=w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912" y="2931790"/>
            <a:ext cx="3952056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하트 8"/>
          <p:cNvSpPr/>
          <p:nvPr/>
        </p:nvSpPr>
        <p:spPr>
          <a:xfrm>
            <a:off x="3509928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하트 9"/>
          <p:cNvSpPr/>
          <p:nvPr/>
        </p:nvSpPr>
        <p:spPr>
          <a:xfrm>
            <a:off x="4013985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518042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5022099" y="3651870"/>
            <a:ext cx="395951" cy="360040"/>
          </a:xfrm>
          <a:prstGeom prst="heart">
            <a:avLst/>
          </a:prstGeom>
          <a:solidFill>
            <a:srgbClr val="6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240218" y="4335170"/>
            <a:ext cx="360040" cy="334104"/>
            <a:chOff x="219672" y="1531866"/>
            <a:chExt cx="720080" cy="720000"/>
          </a:xfrm>
        </p:grpSpPr>
        <p:sp>
          <p:nvSpPr>
            <p:cNvPr id="14" name="하트 13"/>
            <p:cNvSpPr/>
            <p:nvPr/>
          </p:nvSpPr>
          <p:spPr>
            <a:xfrm>
              <a:off x="219672" y="1531866"/>
              <a:ext cx="720080" cy="720000"/>
            </a:xfrm>
            <a:prstGeom prst="hear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274726" y="1585852"/>
              <a:ext cx="609972" cy="612028"/>
            </a:xfrm>
            <a:prstGeom prst="hear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59011" y="4299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생명</a:t>
            </a:r>
            <a:r>
              <a:rPr lang="ko-KR" altLang="en-US" dirty="0"/>
              <a:t>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3671" y="36518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잃은 생명력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3229" y="1135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진행도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79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2285984" y="285734"/>
            <a:ext cx="4572032" cy="2786082"/>
            <a:chOff x="928662" y="785800"/>
            <a:chExt cx="7286676" cy="4143404"/>
          </a:xfrm>
        </p:grpSpPr>
        <p:sp>
          <p:nvSpPr>
            <p:cNvPr id="6" name="직사각형 5"/>
            <p:cNvSpPr/>
            <p:nvPr/>
          </p:nvSpPr>
          <p:spPr>
            <a:xfrm>
              <a:off x="928662" y="785800"/>
              <a:ext cx="7286676" cy="41434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43211" y="902438"/>
              <a:ext cx="7025284" cy="390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56251" y="3286130"/>
            <a:ext cx="38314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각각 한 번씩 각자의 진영에 악령이 출현한다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428860" y="714362"/>
            <a:ext cx="928694" cy="2285998"/>
            <a:chOff x="2428860" y="714362"/>
            <a:chExt cx="928694" cy="2285998"/>
          </a:xfrm>
        </p:grpSpPr>
        <p:grpSp>
          <p:nvGrpSpPr>
            <p:cNvPr id="5" name="그룹 28"/>
            <p:cNvGrpSpPr/>
            <p:nvPr/>
          </p:nvGrpSpPr>
          <p:grpSpPr>
            <a:xfrm>
              <a:off x="2428860" y="714362"/>
              <a:ext cx="928694" cy="2285998"/>
              <a:chOff x="428596" y="0"/>
              <a:chExt cx="1162660" cy="2857502"/>
            </a:xfrm>
            <a:noFill/>
          </p:grpSpPr>
          <p:sp>
            <p:nvSpPr>
              <p:cNvPr id="30" name="타원 2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2428860" y="714362"/>
              <a:ext cx="928694" cy="2285998"/>
              <a:chOff x="428596" y="0"/>
              <a:chExt cx="1162660" cy="285750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5786447" y="714362"/>
            <a:ext cx="928692" cy="2285998"/>
            <a:chOff x="5786447" y="714362"/>
            <a:chExt cx="928692" cy="2285998"/>
          </a:xfrm>
        </p:grpSpPr>
        <p:grpSp>
          <p:nvGrpSpPr>
            <p:cNvPr id="11" name="그룹 28"/>
            <p:cNvGrpSpPr/>
            <p:nvPr/>
          </p:nvGrpSpPr>
          <p:grpSpPr>
            <a:xfrm flipH="1">
              <a:off x="5786447" y="714362"/>
              <a:ext cx="928692" cy="2285998"/>
              <a:chOff x="428596" y="0"/>
              <a:chExt cx="1162660" cy="2857502"/>
            </a:xfrm>
            <a:noFill/>
          </p:grpSpPr>
          <p:sp>
            <p:nvSpPr>
              <p:cNvPr id="50" name="타원 49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"/>
            <p:cNvGrpSpPr/>
            <p:nvPr/>
          </p:nvGrpSpPr>
          <p:grpSpPr>
            <a:xfrm flipH="1">
              <a:off x="5786447" y="714362"/>
              <a:ext cx="928692" cy="2285998"/>
              <a:chOff x="428596" y="0"/>
              <a:chExt cx="1162660" cy="285750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714480" y="4010770"/>
            <a:ext cx="5715040" cy="500066"/>
            <a:chOff x="1928794" y="4429138"/>
            <a:chExt cx="5715040" cy="285752"/>
          </a:xfrm>
        </p:grpSpPr>
        <p:sp>
          <p:nvSpPr>
            <p:cNvPr id="58" name="직사각형 57"/>
            <p:cNvSpPr/>
            <p:nvPr/>
          </p:nvSpPr>
          <p:spPr>
            <a:xfrm>
              <a:off x="1928794" y="4429138"/>
              <a:ext cx="571504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>
              <a:off x="1928794" y="4464857"/>
              <a:ext cx="5643602" cy="214314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802124" y="4510836"/>
            <a:ext cx="353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악령 출현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=1P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반응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○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=2P</a:t>
            </a:r>
            <a:r>
              <a:rPr lang="ko-KR" altLang="en-US" sz="1600" b="1" smtClean="0">
                <a:latin typeface="나눔고딕" pitchFamily="50" charset="-127"/>
                <a:ea typeface="나눔고딕" pitchFamily="50" charset="-127"/>
              </a:rPr>
              <a:t>반응</a:t>
            </a:r>
            <a:r>
              <a:rPr lang="en-US" altLang="ko-KR" sz="1600" b="1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14480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57488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00496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43504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↑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85984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428992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○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72000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715008" y="4010770"/>
            <a:ext cx="571504" cy="50006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○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7950" y="386789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/>
              <a:t>. . . .</a:t>
            </a:r>
            <a:endParaRPr lang="ko-KR" altLang="en-US" sz="3200" b="1"/>
          </a:p>
        </p:txBody>
      </p:sp>
      <p:grpSp>
        <p:nvGrpSpPr>
          <p:cNvPr id="104" name="그룹 27"/>
          <p:cNvGrpSpPr/>
          <p:nvPr/>
        </p:nvGrpSpPr>
        <p:grpSpPr>
          <a:xfrm>
            <a:off x="-4857816" y="-428646"/>
            <a:ext cx="928692" cy="2285998"/>
            <a:chOff x="428596" y="0"/>
            <a:chExt cx="1162660" cy="2857502"/>
          </a:xfrm>
        </p:grpSpPr>
        <p:sp>
          <p:nvSpPr>
            <p:cNvPr id="105" name="타원 104"/>
            <p:cNvSpPr/>
            <p:nvPr/>
          </p:nvSpPr>
          <p:spPr>
            <a:xfrm>
              <a:off x="857224" y="1285866"/>
              <a:ext cx="714380" cy="714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양쪽 모서리가 둥근 사각형 105"/>
            <p:cNvSpPr/>
            <p:nvPr/>
          </p:nvSpPr>
          <p:spPr>
            <a:xfrm>
              <a:off x="892943" y="1928808"/>
              <a:ext cx="642942" cy="9286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571472" y="1714494"/>
              <a:ext cx="502920" cy="388626"/>
            </a:xfrm>
            <a:custGeom>
              <a:avLst/>
              <a:gdLst>
                <a:gd name="connsiteX0" fmla="*/ 404948 w 502920"/>
                <a:gd name="connsiteY0" fmla="*/ 320040 h 320040"/>
                <a:gd name="connsiteX1" fmla="*/ 0 w 502920"/>
                <a:gd name="connsiteY1" fmla="*/ 320040 h 320040"/>
                <a:gd name="connsiteX2" fmla="*/ 0 w 502920"/>
                <a:gd name="connsiteY2" fmla="*/ 0 h 320040"/>
                <a:gd name="connsiteX3" fmla="*/ 143691 w 502920"/>
                <a:gd name="connsiteY3" fmla="*/ 6531 h 320040"/>
                <a:gd name="connsiteX4" fmla="*/ 143691 w 502920"/>
                <a:gd name="connsiteY4" fmla="*/ 202474 h 320040"/>
                <a:gd name="connsiteX5" fmla="*/ 502920 w 502920"/>
                <a:gd name="connsiteY5" fmla="*/ 202474 h 320040"/>
                <a:gd name="connsiteX6" fmla="*/ 404948 w 502920"/>
                <a:gd name="connsiteY6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320040">
                  <a:moveTo>
                    <a:pt x="404948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43691" y="6531"/>
                  </a:lnTo>
                  <a:lnTo>
                    <a:pt x="143691" y="202474"/>
                  </a:lnTo>
                  <a:lnTo>
                    <a:pt x="502920" y="202474"/>
                  </a:lnTo>
                  <a:lnTo>
                    <a:pt x="404948" y="320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0034" y="1500180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 rot="1965111">
              <a:off x="526903" y="1723286"/>
              <a:ext cx="1064353" cy="148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00034" y="1357304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28596" y="1357304"/>
              <a:ext cx="42862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571472" y="0"/>
              <a:ext cx="285752" cy="1391194"/>
            </a:xfrm>
            <a:custGeom>
              <a:avLst/>
              <a:gdLst>
                <a:gd name="connsiteX0" fmla="*/ 0 w 235132"/>
                <a:gd name="connsiteY0" fmla="*/ 1384663 h 1410788"/>
                <a:gd name="connsiteX1" fmla="*/ 0 w 235132"/>
                <a:gd name="connsiteY1" fmla="*/ 254725 h 1410788"/>
                <a:gd name="connsiteX2" fmla="*/ 235132 w 235132"/>
                <a:gd name="connsiteY2" fmla="*/ 0 h 1410788"/>
                <a:gd name="connsiteX3" fmla="*/ 104503 w 235132"/>
                <a:gd name="connsiteY3" fmla="*/ 1410788 h 1410788"/>
                <a:gd name="connsiteX4" fmla="*/ 0 w 235132"/>
                <a:gd name="connsiteY4" fmla="*/ 1384663 h 141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132" h="1410788">
                  <a:moveTo>
                    <a:pt x="0" y="1384663"/>
                  </a:moveTo>
                  <a:lnTo>
                    <a:pt x="0" y="254725"/>
                  </a:lnTo>
                  <a:lnTo>
                    <a:pt x="235132" y="0"/>
                  </a:lnTo>
                  <a:lnTo>
                    <a:pt x="104503" y="1410788"/>
                  </a:lnTo>
                  <a:lnTo>
                    <a:pt x="0" y="13846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786050" y="1857370"/>
            <a:ext cx="2104859" cy="1257307"/>
            <a:chOff x="-2500362" y="1571618"/>
            <a:chExt cx="2104859" cy="1257307"/>
          </a:xfrm>
        </p:grpSpPr>
        <p:grpSp>
          <p:nvGrpSpPr>
            <p:cNvPr id="116" name="그룹 115"/>
            <p:cNvGrpSpPr/>
            <p:nvPr/>
          </p:nvGrpSpPr>
          <p:grpSpPr>
            <a:xfrm>
              <a:off x="-2500362" y="1571618"/>
              <a:ext cx="2104859" cy="1257307"/>
              <a:chOff x="-2500362" y="1571618"/>
              <a:chExt cx="2104859" cy="1257307"/>
            </a:xfrm>
            <a:noFill/>
          </p:grpSpPr>
          <p:sp>
            <p:nvSpPr>
              <p:cNvPr id="117" name="타원 116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양쪽 모서리가 둥근 사각형 117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  <a:grpFill/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grpFill/>
                <a:ln w="76200">
                  <a:solidFill>
                    <a:srgbClr val="6DC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자유형 123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grpFill/>
                <a:ln w="76200">
                  <a:solidFill>
                    <a:srgbClr val="6DC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-2500362" y="1571618"/>
              <a:ext cx="2104859" cy="1257307"/>
              <a:chOff x="-2500362" y="1571618"/>
              <a:chExt cx="2104859" cy="1257307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양쪽 모서리가 둥근 사각형 88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자유형 94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3714744" y="1923188"/>
            <a:ext cx="500066" cy="505686"/>
            <a:chOff x="-1571668" y="571486"/>
            <a:chExt cx="743006" cy="79143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  <a:noFill/>
          </p:grpSpPr>
          <p:sp>
            <p:nvSpPr>
              <p:cNvPr id="132" name="타원 131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3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grpFill/>
            </p:grpSpPr>
            <p:sp>
              <p:nvSpPr>
                <p:cNvPr id="134" name="이등변 삼각형 133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0" name="그룹 129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solidFill>
                <a:schemeClr val="bg1"/>
              </a:solidFill>
            </p:grpSpPr>
            <p:sp>
              <p:nvSpPr>
                <p:cNvPr id="127" name="이등변 삼각형 126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9" name="그룹 138"/>
          <p:cNvGrpSpPr/>
          <p:nvPr/>
        </p:nvGrpSpPr>
        <p:grpSpPr>
          <a:xfrm>
            <a:off x="5000628" y="1928808"/>
            <a:ext cx="500066" cy="505686"/>
            <a:chOff x="-1571668" y="571486"/>
            <a:chExt cx="743006" cy="791438"/>
          </a:xfrm>
        </p:grpSpPr>
        <p:grpSp>
          <p:nvGrpSpPr>
            <p:cNvPr id="140" name="그룹 130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  <a:noFill/>
          </p:grpSpPr>
          <p:sp>
            <p:nvSpPr>
              <p:cNvPr id="146" name="타원 145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grpFill/>
            </p:grpSpPr>
            <p:sp>
              <p:nvSpPr>
                <p:cNvPr id="148" name="이등변 삼각형 147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29"/>
            <p:cNvGrpSpPr/>
            <p:nvPr/>
          </p:nvGrpSpPr>
          <p:grpSpPr>
            <a:xfrm>
              <a:off x="-1571668" y="571486"/>
              <a:ext cx="743006" cy="791438"/>
              <a:chOff x="-1571668" y="571486"/>
              <a:chExt cx="743006" cy="791438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-1560165" y="642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3" name="그룹 128"/>
              <p:cNvGrpSpPr/>
              <p:nvPr/>
            </p:nvGrpSpPr>
            <p:grpSpPr>
              <a:xfrm>
                <a:off x="-1571668" y="571486"/>
                <a:ext cx="743006" cy="214314"/>
                <a:chOff x="-1571668" y="571486"/>
                <a:chExt cx="743006" cy="214314"/>
              </a:xfrm>
              <a:solidFill>
                <a:schemeClr val="bg1"/>
              </a:solidFill>
            </p:grpSpPr>
            <p:sp>
              <p:nvSpPr>
                <p:cNvPr id="144" name="이등변 삼각형 143"/>
                <p:cNvSpPr/>
                <p:nvPr/>
              </p:nvSpPr>
              <p:spPr>
                <a:xfrm rot="19396001">
                  <a:off x="-1571668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2203999" flipH="1">
                  <a:off x="-1042976" y="571486"/>
                  <a:ext cx="214314" cy="2143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9" name="그룹 168"/>
          <p:cNvGrpSpPr/>
          <p:nvPr/>
        </p:nvGrpSpPr>
        <p:grpSpPr>
          <a:xfrm>
            <a:off x="4286248" y="1857370"/>
            <a:ext cx="2104859" cy="1257307"/>
            <a:chOff x="4253091" y="1857370"/>
            <a:chExt cx="2104859" cy="1257307"/>
          </a:xfrm>
        </p:grpSpPr>
        <p:grpSp>
          <p:nvGrpSpPr>
            <p:cNvPr id="151" name="그룹 115"/>
            <p:cNvGrpSpPr/>
            <p:nvPr/>
          </p:nvGrpSpPr>
          <p:grpSpPr>
            <a:xfrm flipH="1">
              <a:off x="4253091" y="1857370"/>
              <a:ext cx="2104859" cy="1257307"/>
              <a:chOff x="-2500362" y="1571618"/>
              <a:chExt cx="2104859" cy="1257307"/>
            </a:xfrm>
            <a:noFill/>
          </p:grpSpPr>
          <p:sp>
            <p:nvSpPr>
              <p:cNvPr id="161" name="타원 160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양쪽 모서리가 둥근 사각형 161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  <a:grpFill/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grpFill/>
                <a:ln w="76200">
                  <a:solidFill>
                    <a:srgbClr val="FFB3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grpFill/>
                <a:ln w="76200">
                  <a:solidFill>
                    <a:srgbClr val="FFB3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직사각형 165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grpFill/>
              <a:ln w="76200">
                <a:solidFill>
                  <a:srgbClr val="F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14"/>
            <p:cNvGrpSpPr/>
            <p:nvPr/>
          </p:nvGrpSpPr>
          <p:grpSpPr>
            <a:xfrm flipH="1">
              <a:off x="4253091" y="1857370"/>
              <a:ext cx="2104859" cy="1257307"/>
              <a:chOff x="-2500362" y="1571618"/>
              <a:chExt cx="2104859" cy="1257307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-2500362" y="1571618"/>
                <a:ext cx="570622" cy="5715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양쪽 모서리가 둥근 사각형 153"/>
              <p:cNvSpPr/>
              <p:nvPr/>
            </p:nvSpPr>
            <p:spPr>
              <a:xfrm>
                <a:off x="-2471831" y="2085971"/>
                <a:ext cx="513560" cy="7429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545248">
                <a:off x="-2353471" y="2375662"/>
                <a:ext cx="850168" cy="11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-1714544" y="2357436"/>
                <a:ext cx="228249" cy="228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그룹 112"/>
              <p:cNvGrpSpPr/>
              <p:nvPr/>
            </p:nvGrpSpPr>
            <p:grpSpPr>
              <a:xfrm rot="16568911" flipV="1">
                <a:off x="-1138185" y="1983156"/>
                <a:ext cx="342373" cy="1142991"/>
                <a:chOff x="-2071734" y="428610"/>
                <a:chExt cx="342373" cy="1142991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-2071734" y="1514451"/>
                  <a:ext cx="342373" cy="57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자유형 159"/>
                <p:cNvSpPr/>
                <p:nvPr/>
              </p:nvSpPr>
              <p:spPr>
                <a:xfrm>
                  <a:off x="-1957610" y="428610"/>
                  <a:ext cx="228249" cy="1112953"/>
                </a:xfrm>
                <a:custGeom>
                  <a:avLst/>
                  <a:gdLst>
                    <a:gd name="connsiteX0" fmla="*/ 0 w 235132"/>
                    <a:gd name="connsiteY0" fmla="*/ 1384663 h 1410788"/>
                    <a:gd name="connsiteX1" fmla="*/ 0 w 235132"/>
                    <a:gd name="connsiteY1" fmla="*/ 254725 h 1410788"/>
                    <a:gd name="connsiteX2" fmla="*/ 235132 w 235132"/>
                    <a:gd name="connsiteY2" fmla="*/ 0 h 1410788"/>
                    <a:gd name="connsiteX3" fmla="*/ 104503 w 235132"/>
                    <a:gd name="connsiteY3" fmla="*/ 1410788 h 1410788"/>
                    <a:gd name="connsiteX4" fmla="*/ 0 w 235132"/>
                    <a:gd name="connsiteY4" fmla="*/ 1384663 h 141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132" h="1410788">
                      <a:moveTo>
                        <a:pt x="0" y="1384663"/>
                      </a:moveTo>
                      <a:lnTo>
                        <a:pt x="0" y="254725"/>
                      </a:lnTo>
                      <a:lnTo>
                        <a:pt x="235132" y="0"/>
                      </a:lnTo>
                      <a:lnTo>
                        <a:pt x="104503" y="1410788"/>
                      </a:lnTo>
                      <a:lnTo>
                        <a:pt x="0" y="138466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직사각형 157"/>
              <p:cNvSpPr/>
              <p:nvPr/>
            </p:nvSpPr>
            <p:spPr>
              <a:xfrm rot="2570299">
                <a:off x="-2147557" y="2182198"/>
                <a:ext cx="571504" cy="1428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2428860" y="714362"/>
            <a:ext cx="928694" cy="2285998"/>
            <a:chOff x="2428860" y="714362"/>
            <a:chExt cx="928694" cy="2285998"/>
          </a:xfrm>
        </p:grpSpPr>
        <p:grpSp>
          <p:nvGrpSpPr>
            <p:cNvPr id="171" name="그룹 28"/>
            <p:cNvGrpSpPr/>
            <p:nvPr/>
          </p:nvGrpSpPr>
          <p:grpSpPr>
            <a:xfrm>
              <a:off x="2428861" y="714362"/>
              <a:ext cx="928692" cy="2285998"/>
              <a:chOff x="428596" y="0"/>
              <a:chExt cx="1162660" cy="2857502"/>
            </a:xfrm>
            <a:noFill/>
          </p:grpSpPr>
          <p:sp>
            <p:nvSpPr>
              <p:cNvPr id="181" name="타원 180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양쪽 모서리가 둥근 사각형 181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자유형 182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grpFill/>
              <a:ln w="76200">
                <a:solidFill>
                  <a:srgbClr val="6DC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27"/>
            <p:cNvGrpSpPr/>
            <p:nvPr/>
          </p:nvGrpSpPr>
          <p:grpSpPr>
            <a:xfrm>
              <a:off x="2428861" y="714362"/>
              <a:ext cx="928692" cy="2285998"/>
              <a:chOff x="428596" y="0"/>
              <a:chExt cx="1162660" cy="2857502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857224" y="1285866"/>
                <a:ext cx="714380" cy="7143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양쪽 모서리가 둥근 사각형 173"/>
              <p:cNvSpPr/>
              <p:nvPr/>
            </p:nvSpPr>
            <p:spPr>
              <a:xfrm>
                <a:off x="892943" y="1928808"/>
                <a:ext cx="642942" cy="9286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자유형 174"/>
              <p:cNvSpPr/>
              <p:nvPr/>
            </p:nvSpPr>
            <p:spPr>
              <a:xfrm>
                <a:off x="571472" y="1714494"/>
                <a:ext cx="502920" cy="388626"/>
              </a:xfrm>
              <a:custGeom>
                <a:avLst/>
                <a:gdLst>
                  <a:gd name="connsiteX0" fmla="*/ 404948 w 502920"/>
                  <a:gd name="connsiteY0" fmla="*/ 320040 h 320040"/>
                  <a:gd name="connsiteX1" fmla="*/ 0 w 502920"/>
                  <a:gd name="connsiteY1" fmla="*/ 320040 h 320040"/>
                  <a:gd name="connsiteX2" fmla="*/ 0 w 502920"/>
                  <a:gd name="connsiteY2" fmla="*/ 0 h 320040"/>
                  <a:gd name="connsiteX3" fmla="*/ 143691 w 502920"/>
                  <a:gd name="connsiteY3" fmla="*/ 6531 h 320040"/>
                  <a:gd name="connsiteX4" fmla="*/ 143691 w 502920"/>
                  <a:gd name="connsiteY4" fmla="*/ 202474 h 320040"/>
                  <a:gd name="connsiteX5" fmla="*/ 502920 w 502920"/>
                  <a:gd name="connsiteY5" fmla="*/ 202474 h 320040"/>
                  <a:gd name="connsiteX6" fmla="*/ 404948 w 502920"/>
                  <a:gd name="connsiteY6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2920" h="320040">
                    <a:moveTo>
                      <a:pt x="404948" y="320040"/>
                    </a:moveTo>
                    <a:lnTo>
                      <a:pt x="0" y="320040"/>
                    </a:lnTo>
                    <a:lnTo>
                      <a:pt x="0" y="0"/>
                    </a:lnTo>
                    <a:lnTo>
                      <a:pt x="143691" y="6531"/>
                    </a:lnTo>
                    <a:lnTo>
                      <a:pt x="143691" y="202474"/>
                    </a:lnTo>
                    <a:lnTo>
                      <a:pt x="502920" y="202474"/>
                    </a:lnTo>
                    <a:lnTo>
                      <a:pt x="404948" y="320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500034" y="1500180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965111">
                <a:off x="526903" y="1723286"/>
                <a:ext cx="1064353" cy="148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00034" y="1357304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428596" y="1357304"/>
                <a:ext cx="428628" cy="71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 179"/>
              <p:cNvSpPr/>
              <p:nvPr/>
            </p:nvSpPr>
            <p:spPr>
              <a:xfrm>
                <a:off x="571472" y="0"/>
                <a:ext cx="285752" cy="1391194"/>
              </a:xfrm>
              <a:custGeom>
                <a:avLst/>
                <a:gdLst>
                  <a:gd name="connsiteX0" fmla="*/ 0 w 235132"/>
                  <a:gd name="connsiteY0" fmla="*/ 1384663 h 1410788"/>
                  <a:gd name="connsiteX1" fmla="*/ 0 w 235132"/>
                  <a:gd name="connsiteY1" fmla="*/ 254725 h 1410788"/>
                  <a:gd name="connsiteX2" fmla="*/ 235132 w 235132"/>
                  <a:gd name="connsiteY2" fmla="*/ 0 h 1410788"/>
                  <a:gd name="connsiteX3" fmla="*/ 104503 w 235132"/>
                  <a:gd name="connsiteY3" fmla="*/ 1410788 h 1410788"/>
                  <a:gd name="connsiteX4" fmla="*/ 0 w 235132"/>
                  <a:gd name="connsiteY4" fmla="*/ 1384663 h 141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2" h="1410788">
                    <a:moveTo>
                      <a:pt x="0" y="1384663"/>
                    </a:moveTo>
                    <a:lnTo>
                      <a:pt x="0" y="254725"/>
                    </a:lnTo>
                    <a:lnTo>
                      <a:pt x="235132" y="0"/>
                    </a:lnTo>
                    <a:lnTo>
                      <a:pt x="104503" y="1410788"/>
                    </a:lnTo>
                    <a:lnTo>
                      <a:pt x="0" y="1384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2441957" y="2357436"/>
            <a:ext cx="4260086" cy="574314"/>
            <a:chOff x="2441957" y="2357436"/>
            <a:chExt cx="4260086" cy="574314"/>
          </a:xfrm>
        </p:grpSpPr>
        <p:grpSp>
          <p:nvGrpSpPr>
            <p:cNvPr id="3" name="그룹 13"/>
            <p:cNvGrpSpPr/>
            <p:nvPr/>
          </p:nvGrpSpPr>
          <p:grpSpPr>
            <a:xfrm>
              <a:off x="4000496" y="2643188"/>
              <a:ext cx="1143008" cy="214314"/>
              <a:chOff x="3857620" y="2428874"/>
              <a:chExt cx="1357322" cy="285752"/>
            </a:xfrm>
          </p:grpSpPr>
          <p:sp>
            <p:nvSpPr>
              <p:cNvPr id="8" name="하트 7"/>
              <p:cNvSpPr/>
              <p:nvPr/>
            </p:nvSpPr>
            <p:spPr>
              <a:xfrm>
                <a:off x="385762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하트 8"/>
              <p:cNvSpPr/>
              <p:nvPr/>
            </p:nvSpPr>
            <p:spPr>
              <a:xfrm>
                <a:off x="421481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하트 9"/>
              <p:cNvSpPr/>
              <p:nvPr/>
            </p:nvSpPr>
            <p:spPr>
              <a:xfrm>
                <a:off x="457200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하트 11"/>
              <p:cNvSpPr/>
              <p:nvPr/>
            </p:nvSpPr>
            <p:spPr>
              <a:xfrm>
                <a:off x="4929190" y="2428874"/>
                <a:ext cx="285752" cy="285752"/>
              </a:xfrm>
              <a:prstGeom prst="heart">
                <a:avLst/>
              </a:prstGeom>
              <a:solidFill>
                <a:srgbClr val="FF4B4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2441957" y="2357436"/>
              <a:ext cx="558407" cy="574314"/>
            </a:xfrm>
            <a:prstGeom prst="ellipse">
              <a:avLst/>
            </a:prstGeom>
            <a:solidFill>
              <a:srgbClr val="6D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/>
                <a:t>1P</a:t>
              </a:r>
              <a:endParaRPr lang="ko-KR" altLang="en-US" sz="1100" b="1"/>
            </a:p>
          </p:txBody>
        </p:sp>
        <p:sp>
          <p:nvSpPr>
            <p:cNvPr id="18" name="타원 17"/>
            <p:cNvSpPr/>
            <p:nvPr/>
          </p:nvSpPr>
          <p:spPr>
            <a:xfrm>
              <a:off x="6143636" y="2357436"/>
              <a:ext cx="558407" cy="574314"/>
            </a:xfrm>
            <a:prstGeom prst="ellipse">
              <a:avLst/>
            </a:prstGeom>
            <a:solidFill>
              <a:srgbClr val="F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/>
                <a:t>2P</a:t>
              </a:r>
              <a:endParaRPr lang="ko-KR" altLang="en-US" sz="1100" b="1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571736" y="2989942"/>
            <a:ext cx="4000528" cy="296188"/>
            <a:chOff x="2571736" y="2989942"/>
            <a:chExt cx="4000528" cy="296188"/>
          </a:xfrm>
        </p:grpSpPr>
        <p:sp>
          <p:nvSpPr>
            <p:cNvPr id="59" name="자유형 58"/>
            <p:cNvSpPr/>
            <p:nvPr/>
          </p:nvSpPr>
          <p:spPr>
            <a:xfrm>
              <a:off x="2732314" y="2989942"/>
              <a:ext cx="3679372" cy="224749"/>
            </a:xfrm>
            <a:custGeom>
              <a:avLst/>
              <a:gdLst>
                <a:gd name="connsiteX0" fmla="*/ 0 w 3679372"/>
                <a:gd name="connsiteY0" fmla="*/ 0 h 79828"/>
                <a:gd name="connsiteX1" fmla="*/ 3679372 w 3679372"/>
                <a:gd name="connsiteY1" fmla="*/ 3628 h 79828"/>
                <a:gd name="connsiteX2" fmla="*/ 3650343 w 3679372"/>
                <a:gd name="connsiteY2" fmla="*/ 72571 h 79828"/>
                <a:gd name="connsiteX3" fmla="*/ 14515 w 3679372"/>
                <a:gd name="connsiteY3" fmla="*/ 79828 h 79828"/>
                <a:gd name="connsiteX4" fmla="*/ 0 w 3679372"/>
                <a:gd name="connsiteY4" fmla="*/ 0 h 7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372" h="79828">
                  <a:moveTo>
                    <a:pt x="0" y="0"/>
                  </a:moveTo>
                  <a:lnTo>
                    <a:pt x="3679372" y="3628"/>
                  </a:lnTo>
                  <a:lnTo>
                    <a:pt x="3650343" y="72571"/>
                  </a:lnTo>
                  <a:lnTo>
                    <a:pt x="14515" y="79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571736" y="3071816"/>
              <a:ext cx="400052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7715272" y="1428742"/>
            <a:ext cx="954107" cy="914400"/>
            <a:chOff x="7189793" y="1571618"/>
            <a:chExt cx="954107" cy="914400"/>
          </a:xfrm>
        </p:grpSpPr>
        <p:sp>
          <p:nvSpPr>
            <p:cNvPr id="190" name="타원 189"/>
            <p:cNvSpPr/>
            <p:nvPr/>
          </p:nvSpPr>
          <p:spPr>
            <a:xfrm>
              <a:off x="7209646" y="1571618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189793" y="179798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mtClean="0"/>
                <a:t>애니메이션</a:t>
              </a:r>
              <a:endParaRPr lang="en-US" altLang="ko-KR" sz="1200" smtClean="0"/>
            </a:p>
            <a:p>
              <a:pPr algn="ctr"/>
              <a:r>
                <a:rPr lang="ko-KR" altLang="en-US" sz="1200" smtClean="0"/>
                <a:t>실행</a:t>
              </a:r>
              <a:endParaRPr lang="ko-KR" altLang="en-US" sz="120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7710001" y="2428874"/>
            <a:ext cx="1005403" cy="914400"/>
            <a:chOff x="7184522" y="1571618"/>
            <a:chExt cx="1005403" cy="914400"/>
          </a:xfrm>
        </p:grpSpPr>
        <p:sp>
          <p:nvSpPr>
            <p:cNvPr id="193" name="타원 192">
              <a:hlinkClick r:id="" action="ppaction://hlinkshowjump?jump=nextslide"/>
            </p:cNvPr>
            <p:cNvSpPr/>
            <p:nvPr/>
          </p:nvSpPr>
          <p:spPr>
            <a:xfrm>
              <a:off x="7209646" y="1571618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hlinkClick r:id="" action="ppaction://hlinkshowjump?jump=nextslide"/>
            </p:cNvPr>
            <p:cNvSpPr txBox="1"/>
            <p:nvPr/>
          </p:nvSpPr>
          <p:spPr>
            <a:xfrm>
              <a:off x="7184522" y="1814450"/>
              <a:ext cx="1005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/>
                <a:t>다음</a:t>
              </a:r>
              <a:endParaRPr lang="ko-KR" altLang="en-US" sz="2000" b="1"/>
            </a:p>
          </p:txBody>
        </p:sp>
      </p:grpSp>
      <p:sp>
        <p:nvSpPr>
          <p:cNvPr id="195" name="직사각형 194"/>
          <p:cNvSpPr/>
          <p:nvPr/>
        </p:nvSpPr>
        <p:spPr>
          <a:xfrm>
            <a:off x="481390" y="228657"/>
            <a:ext cx="4237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자세한</a:t>
            </a:r>
            <a:r>
              <a:rPr lang="ko-KR" altLang="en-US"/>
              <a:t>것</a:t>
            </a:r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://cafe.naver.com/ggamecamp/158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06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54416E-7 L -2.22222E-6 -0.12631 " pathEditMode="relative" ptsTypes="AA">
                                      <p:cBhvr>
                                        <p:cTn id="9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54416E-7 L -2.22222E-6 -0.12631 " pathEditMode="relative" ptsTypes="AA">
                                      <p:cBhvr>
                                        <p:cTn id="27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300" fill="hold"/>
                                        <p:tgtEl>
                                          <p:spTgt spid="1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115616" y="123478"/>
            <a:ext cx="6023919" cy="2452816"/>
          </a:xfrm>
          <a:custGeom>
            <a:avLst/>
            <a:gdLst>
              <a:gd name="connsiteX0" fmla="*/ 12357 w 6023919"/>
              <a:gd name="connsiteY0" fmla="*/ 0 h 2452816"/>
              <a:gd name="connsiteX1" fmla="*/ 0 w 6023919"/>
              <a:gd name="connsiteY1" fmla="*/ 2286000 h 2452816"/>
              <a:gd name="connsiteX2" fmla="*/ 166816 w 6023919"/>
              <a:gd name="connsiteY2" fmla="*/ 2452816 h 2452816"/>
              <a:gd name="connsiteX3" fmla="*/ 6023919 w 6023919"/>
              <a:gd name="connsiteY3" fmla="*/ 2452816 h 2452816"/>
              <a:gd name="connsiteX4" fmla="*/ 6023919 w 6023919"/>
              <a:gd name="connsiteY4" fmla="*/ 228600 h 2452816"/>
              <a:gd name="connsiteX5" fmla="*/ 5801497 w 6023919"/>
              <a:gd name="connsiteY5" fmla="*/ 0 h 2452816"/>
              <a:gd name="connsiteX6" fmla="*/ 12357 w 6023919"/>
              <a:gd name="connsiteY6" fmla="*/ 0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3919" h="2452816">
                <a:moveTo>
                  <a:pt x="12357" y="0"/>
                </a:moveTo>
                <a:lnTo>
                  <a:pt x="0" y="2286000"/>
                </a:lnTo>
                <a:lnTo>
                  <a:pt x="166816" y="2452816"/>
                </a:lnTo>
                <a:lnTo>
                  <a:pt x="6023919" y="2452816"/>
                </a:lnTo>
                <a:lnTo>
                  <a:pt x="6023919" y="228600"/>
                </a:lnTo>
                <a:lnTo>
                  <a:pt x="5801497" y="0"/>
                </a:lnTo>
                <a:lnTo>
                  <a:pt x="12357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까만 파리는 파리채로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(A/</a:t>
            </a:r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→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),</a:t>
            </a: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대왕파리는 스프레이로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(D/</a:t>
            </a:r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←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)!</a:t>
            </a:r>
          </a:p>
          <a:p>
            <a:pPr algn="ctr"/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파리가 벽에 앉았을 때 잡으면</a:t>
            </a:r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점수를 더 많이 준다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!</a:t>
            </a:r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1187624" y="2690684"/>
            <a:ext cx="6023919" cy="2452816"/>
          </a:xfrm>
          <a:custGeom>
            <a:avLst/>
            <a:gdLst>
              <a:gd name="connsiteX0" fmla="*/ 12357 w 6023919"/>
              <a:gd name="connsiteY0" fmla="*/ 0 h 2452816"/>
              <a:gd name="connsiteX1" fmla="*/ 0 w 6023919"/>
              <a:gd name="connsiteY1" fmla="*/ 2286000 h 2452816"/>
              <a:gd name="connsiteX2" fmla="*/ 166816 w 6023919"/>
              <a:gd name="connsiteY2" fmla="*/ 2452816 h 2452816"/>
              <a:gd name="connsiteX3" fmla="*/ 6023919 w 6023919"/>
              <a:gd name="connsiteY3" fmla="*/ 2452816 h 2452816"/>
              <a:gd name="connsiteX4" fmla="*/ 6023919 w 6023919"/>
              <a:gd name="connsiteY4" fmla="*/ 228600 h 2452816"/>
              <a:gd name="connsiteX5" fmla="*/ 5801497 w 6023919"/>
              <a:gd name="connsiteY5" fmla="*/ 0 h 2452816"/>
              <a:gd name="connsiteX6" fmla="*/ 12357 w 6023919"/>
              <a:gd name="connsiteY6" fmla="*/ 0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3919" h="2452816">
                <a:moveTo>
                  <a:pt x="12357" y="0"/>
                </a:moveTo>
                <a:lnTo>
                  <a:pt x="0" y="2286000"/>
                </a:lnTo>
                <a:lnTo>
                  <a:pt x="166816" y="2452816"/>
                </a:lnTo>
                <a:lnTo>
                  <a:pt x="6023919" y="2452816"/>
                </a:lnTo>
                <a:lnTo>
                  <a:pt x="6023919" y="228600"/>
                </a:lnTo>
                <a:lnTo>
                  <a:pt x="5801497" y="0"/>
                </a:lnTo>
                <a:lnTo>
                  <a:pt x="12357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악령이 하얀 점을 지날 때</a:t>
            </a:r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검을 휘둘러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(S/</a:t>
            </a:r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↓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) </a:t>
            </a:r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무찌르자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!</a:t>
            </a:r>
          </a:p>
          <a:p>
            <a:pPr algn="ctr"/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시간이 모두 지나가면 성공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!</a:t>
            </a:r>
            <a:endParaRPr lang="en-US" altLang="ko-KR" sz="2400" b="1" dirty="0" smtClean="0">
              <a:effectLst>
                <a:outerShdw blurRad="203200" sx="102000" sy="102000" algn="ctr" rotWithShape="0">
                  <a:prstClr val="black">
                    <a:alpha val="80000"/>
                  </a:prst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다섯 마리의 악령이 지나가면 실패</a:t>
            </a:r>
            <a:r>
              <a:rPr lang="en-US" altLang="ko-KR" sz="2400" b="1" dirty="0" smtClean="0">
                <a:effectLst>
                  <a:outerShdw blurRad="203200" sx="102000" sy="102000" algn="ctr" rotWithShape="0">
                    <a:prstClr val="black">
                      <a:alpha val="80000"/>
                    </a:prst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3760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화면 슬라이드 쇼(16:9)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손명진</cp:lastModifiedBy>
  <cp:revision>2</cp:revision>
  <dcterms:created xsi:type="dcterms:W3CDTF">2017-11-18T07:22:08Z</dcterms:created>
  <dcterms:modified xsi:type="dcterms:W3CDTF">2017-11-24T19:48:57Z</dcterms:modified>
</cp:coreProperties>
</file>