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58" r:id="rId4"/>
    <p:sldId id="262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A"/>
    <a:srgbClr val="006386"/>
    <a:srgbClr val="A3E7FF"/>
    <a:srgbClr val="D5F4FF"/>
    <a:srgbClr val="33CCFF"/>
    <a:srgbClr val="009ED6"/>
    <a:srgbClr val="61D6FF"/>
    <a:srgbClr val="007FAC"/>
    <a:srgbClr val="1DC4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>
      <p:cViewPr>
        <p:scale>
          <a:sx n="80" d="100"/>
          <a:sy n="80" d="100"/>
        </p:scale>
        <p:origin x="-1002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9C63-2FC6-4CA1-BBD2-C5900082E7B9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6E67C-7E80-42DD-A528-38A5714BB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6E67C-7E80-42DD-A528-38A5714BB7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5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6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1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5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3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7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C90C-D740-4AB1-805F-1772A93AEC1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E6BF-CC0E-4651-AA7B-7E3E307E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25922"/>
            <a:ext cx="9144000" cy="518996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4" name="그룹 323"/>
          <p:cNvGrpSpPr/>
          <p:nvPr/>
        </p:nvGrpSpPr>
        <p:grpSpPr>
          <a:xfrm>
            <a:off x="-931739" y="1059948"/>
            <a:ext cx="11007479" cy="2023902"/>
            <a:chOff x="-941292" y="1059948"/>
            <a:chExt cx="11007479" cy="2023902"/>
          </a:xfrm>
        </p:grpSpPr>
        <p:grpSp>
          <p:nvGrpSpPr>
            <p:cNvPr id="172" name="그룹 171"/>
            <p:cNvGrpSpPr/>
            <p:nvPr/>
          </p:nvGrpSpPr>
          <p:grpSpPr>
            <a:xfrm rot="18842709">
              <a:off x="1137458" y="-1018802"/>
              <a:ext cx="2023902" cy="6181401"/>
              <a:chOff x="-1340334" y="-668610"/>
              <a:chExt cx="2023902" cy="6181401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-742382" y="-668610"/>
                <a:ext cx="827998" cy="936104"/>
              </a:xfrm>
              <a:prstGeom prst="trapezoid">
                <a:avLst/>
              </a:prstGeom>
              <a:solidFill>
                <a:srgbClr val="00B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-742382" y="0"/>
                <a:ext cx="827998" cy="576046"/>
              </a:xfrm>
              <a:prstGeom prst="ellipse">
                <a:avLst/>
              </a:prstGeom>
              <a:solidFill>
                <a:srgbClr val="A3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-1340334" y="102958"/>
                <a:ext cx="2023902" cy="5409833"/>
                <a:chOff x="-1340334" y="102958"/>
                <a:chExt cx="2023902" cy="5409833"/>
              </a:xfrm>
              <a:solidFill>
                <a:srgbClr val="D5F4FF"/>
              </a:solidFill>
            </p:grpSpPr>
            <p:sp>
              <p:nvSpPr>
                <p:cNvPr id="306" name="타원 305"/>
                <p:cNvSpPr/>
                <p:nvPr/>
              </p:nvSpPr>
              <p:spPr>
                <a:xfrm>
                  <a:off x="-670383" y="102958"/>
                  <a:ext cx="684000" cy="4525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사다리꼴 306"/>
                <p:cNvSpPr/>
                <p:nvPr/>
              </p:nvSpPr>
              <p:spPr>
                <a:xfrm>
                  <a:off x="-1340334" y="267495"/>
                  <a:ext cx="2023902" cy="5245296"/>
                </a:xfrm>
                <a:prstGeom prst="trapezoid">
                  <a:avLst>
                    <a:gd name="adj" fmla="val 34482"/>
                  </a:avLst>
                </a:prstGeom>
                <a:gradFill>
                  <a:gsLst>
                    <a:gs pos="0">
                      <a:srgbClr val="D5F4FF"/>
                    </a:gs>
                    <a:gs pos="50000">
                      <a:srgbClr val="D5F4FF">
                        <a:alpha val="50000"/>
                      </a:srgbClr>
                    </a:gs>
                    <a:gs pos="99000">
                      <a:srgbClr val="D5F4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8" name="그룹 317"/>
            <p:cNvGrpSpPr/>
            <p:nvPr/>
          </p:nvGrpSpPr>
          <p:grpSpPr>
            <a:xfrm rot="2757291" flipH="1">
              <a:off x="5963536" y="-1018802"/>
              <a:ext cx="2023902" cy="6181401"/>
              <a:chOff x="-1340334" y="-668610"/>
              <a:chExt cx="2023902" cy="6181401"/>
            </a:xfrm>
          </p:grpSpPr>
          <p:sp>
            <p:nvSpPr>
              <p:cNvPr id="319" name="사다리꼴 318"/>
              <p:cNvSpPr/>
              <p:nvPr/>
            </p:nvSpPr>
            <p:spPr>
              <a:xfrm>
                <a:off x="-742382" y="-668610"/>
                <a:ext cx="827998" cy="936104"/>
              </a:xfrm>
              <a:prstGeom prst="trapezoid">
                <a:avLst/>
              </a:prstGeom>
              <a:solidFill>
                <a:srgbClr val="00B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-742382" y="0"/>
                <a:ext cx="827998" cy="576046"/>
              </a:xfrm>
              <a:prstGeom prst="ellipse">
                <a:avLst/>
              </a:prstGeom>
              <a:solidFill>
                <a:srgbClr val="A3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1" name="그룹 320"/>
              <p:cNvGrpSpPr/>
              <p:nvPr/>
            </p:nvGrpSpPr>
            <p:grpSpPr>
              <a:xfrm>
                <a:off x="-1340334" y="102958"/>
                <a:ext cx="2023902" cy="5409833"/>
                <a:chOff x="-1340334" y="102958"/>
                <a:chExt cx="2023902" cy="5409833"/>
              </a:xfrm>
              <a:solidFill>
                <a:srgbClr val="D5F4FF"/>
              </a:solidFill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-670383" y="102958"/>
                  <a:ext cx="684000" cy="4525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사다리꼴 322"/>
                <p:cNvSpPr/>
                <p:nvPr/>
              </p:nvSpPr>
              <p:spPr>
                <a:xfrm>
                  <a:off x="-1340334" y="267495"/>
                  <a:ext cx="2023902" cy="5245296"/>
                </a:xfrm>
                <a:prstGeom prst="trapezoid">
                  <a:avLst>
                    <a:gd name="adj" fmla="val 34482"/>
                  </a:avLst>
                </a:prstGeom>
                <a:gradFill>
                  <a:gsLst>
                    <a:gs pos="0">
                      <a:srgbClr val="D5F4FF"/>
                    </a:gs>
                    <a:gs pos="50000">
                      <a:srgbClr val="D5F4FF">
                        <a:alpha val="50000"/>
                      </a:srgbClr>
                    </a:gs>
                    <a:gs pos="99000">
                      <a:srgbClr val="D5F4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30" name="그룹 229"/>
          <p:cNvGrpSpPr/>
          <p:nvPr/>
        </p:nvGrpSpPr>
        <p:grpSpPr>
          <a:xfrm>
            <a:off x="0" y="2475348"/>
            <a:ext cx="9144000" cy="2040618"/>
            <a:chOff x="0" y="-44932"/>
            <a:chExt cx="9144000" cy="2040618"/>
          </a:xfrm>
          <a:effectLst/>
        </p:grpSpPr>
        <p:sp>
          <p:nvSpPr>
            <p:cNvPr id="231" name="직사각형 230"/>
            <p:cNvSpPr/>
            <p:nvPr/>
          </p:nvSpPr>
          <p:spPr>
            <a:xfrm>
              <a:off x="0" y="843558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0" y="1050421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0" y="1257284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0" y="1464147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0" y="1671010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869" y="-44932"/>
              <a:ext cx="9013635" cy="2040618"/>
              <a:chOff x="117728" y="3269"/>
              <a:chExt cx="9013635" cy="2040618"/>
            </a:xfrm>
          </p:grpSpPr>
          <p:grpSp>
            <p:nvGrpSpPr>
              <p:cNvPr id="237" name="그룹 236"/>
              <p:cNvGrpSpPr/>
              <p:nvPr/>
            </p:nvGrpSpPr>
            <p:grpSpPr>
              <a:xfrm>
                <a:off x="117728" y="387116"/>
                <a:ext cx="4166240" cy="1536562"/>
                <a:chOff x="117727" y="387116"/>
                <a:chExt cx="4166242" cy="1536562"/>
              </a:xfrm>
            </p:grpSpPr>
            <p:sp>
              <p:nvSpPr>
                <p:cNvPr id="246" name="TextBox 245"/>
                <p:cNvSpPr txBox="1"/>
                <p:nvPr/>
              </p:nvSpPr>
              <p:spPr>
                <a:xfrm flipH="1">
                  <a:off x="117727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 flipH="1">
                  <a:off x="683569" y="387116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 flipH="1">
                  <a:off x="1593384" y="651341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 flipH="1">
                <a:off x="2817520" y="3269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♩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flipH="1">
                <a:off x="3419872" y="843558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♪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flipH="1">
                <a:off x="4427984" y="267494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♬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>
                <a:off x="5544614" y="435317"/>
                <a:ext cx="3374155" cy="1488361"/>
                <a:chOff x="-1" y="435317"/>
                <a:chExt cx="3374155" cy="1488361"/>
              </a:xfrm>
            </p:grpSpPr>
            <p:sp>
              <p:nvSpPr>
                <p:cNvPr id="243" name="TextBox 242"/>
                <p:cNvSpPr txBox="1"/>
                <p:nvPr/>
              </p:nvSpPr>
              <p:spPr>
                <a:xfrm flipH="1">
                  <a:off x="-1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 flipH="1">
                  <a:off x="1737399" y="651341"/>
                  <a:ext cx="11064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</p:grpSp>
          <p:sp>
            <p:nvSpPr>
              <p:cNvPr id="242" name="TextBox 241"/>
              <p:cNvSpPr txBox="1"/>
              <p:nvPr/>
            </p:nvSpPr>
            <p:spPr>
              <a:xfrm flipH="1">
                <a:off x="8604448" y="243393"/>
                <a:ext cx="5269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♩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0" y="123478"/>
            <a:ext cx="9144032" cy="2516947"/>
            <a:chOff x="0" y="123478"/>
            <a:chExt cx="9144032" cy="2516947"/>
          </a:xfrm>
          <a:effectLst>
            <a:outerShdw blurRad="330200" sx="102000" sy="102000" algn="ctr" rotWithShape="0">
              <a:srgbClr val="00B9FA">
                <a:alpha val="40000"/>
              </a:srgbClr>
            </a:outerShdw>
          </a:effectLst>
        </p:grpSpPr>
        <p:grpSp>
          <p:nvGrpSpPr>
            <p:cNvPr id="249" name="그룹 268"/>
            <p:cNvGrpSpPr/>
            <p:nvPr/>
          </p:nvGrpSpPr>
          <p:grpSpPr>
            <a:xfrm flipV="1">
              <a:off x="63265" y="876117"/>
              <a:ext cx="1357322" cy="831537"/>
              <a:chOff x="7715272" y="1928802"/>
              <a:chExt cx="1357322" cy="831537"/>
            </a:xfrm>
          </p:grpSpPr>
          <p:grpSp>
            <p:nvGrpSpPr>
              <p:cNvPr id="250" name="그룹 234"/>
              <p:cNvGrpSpPr/>
              <p:nvPr/>
            </p:nvGrpSpPr>
            <p:grpSpPr>
              <a:xfrm>
                <a:off x="771527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</p:grpSp>
          <p:sp>
            <p:nvSpPr>
              <p:cNvPr id="251" name="직사각형 250"/>
              <p:cNvSpPr/>
              <p:nvPr/>
            </p:nvSpPr>
            <p:spPr>
              <a:xfrm>
                <a:off x="8072462" y="221455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8072462" y="228599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8072462" y="235743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8072462" y="242886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8072462" y="250030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8072462" y="257174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8072462" y="264318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8072462" y="271462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8072462" y="214311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8072462" y="207167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8072462" y="200024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8072462" y="192880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B9FA"/>
                  </a:solidFill>
                </a:endParaRPr>
              </a:p>
            </p:txBody>
          </p:sp>
          <p:grpSp>
            <p:nvGrpSpPr>
              <p:cNvPr id="263" name="그룹 249"/>
              <p:cNvGrpSpPr/>
              <p:nvPr/>
            </p:nvGrpSpPr>
            <p:grpSpPr>
              <a:xfrm>
                <a:off x="8429652" y="2428868"/>
                <a:ext cx="285752" cy="331471"/>
                <a:chOff x="71406" y="2071678"/>
                <a:chExt cx="285752" cy="331471"/>
              </a:xfrm>
            </p:grpSpPr>
            <p:sp>
              <p:nvSpPr>
                <p:cNvPr id="273" name="직사각형 272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</p:grpSp>
          <p:grpSp>
            <p:nvGrpSpPr>
              <p:cNvPr id="264" name="그룹 258"/>
              <p:cNvGrpSpPr/>
              <p:nvPr/>
            </p:nvGrpSpPr>
            <p:grpSpPr>
              <a:xfrm>
                <a:off x="878684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265" name="직사각형 264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B9FA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3123228" y="2067694"/>
              <a:ext cx="2927266" cy="572731"/>
              <a:chOff x="3123228" y="2912626"/>
              <a:chExt cx="2927266" cy="572731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3161562" y="2962137"/>
                <a:ext cx="28889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00B9FA"/>
                    </a:solidFill>
                    <a:latin typeface="HY울릉도B" pitchFamily="18" charset="-127"/>
                    <a:ea typeface="HY울릉도B" pitchFamily="18" charset="-127"/>
                  </a:rPr>
                  <a:t>Rhythm Family</a:t>
                </a:r>
                <a:endParaRPr lang="ko-KR" altLang="en-US" sz="2800" b="1" dirty="0">
                  <a:solidFill>
                    <a:srgbClr val="00B9FA"/>
                  </a:solidFill>
                  <a:latin typeface="HY울릉도B" pitchFamily="18" charset="-127"/>
                  <a:ea typeface="HY울릉도B" pitchFamily="18" charset="-127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123228" y="2912626"/>
                <a:ext cx="28889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mtClean="0">
                    <a:solidFill>
                      <a:schemeClr val="bg1"/>
                    </a:solidFill>
                    <a:latin typeface="HY울릉도B" pitchFamily="18" charset="-127"/>
                    <a:ea typeface="HY울릉도B" pitchFamily="18" charset="-127"/>
                  </a:rPr>
                  <a:t>Rhythm Family</a:t>
                </a:r>
                <a:endParaRPr lang="ko-KR" altLang="en-US" sz="2800" b="1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</a:endParaRPr>
              </a:p>
            </p:txBody>
          </p:sp>
        </p:grpSp>
        <p:grpSp>
          <p:nvGrpSpPr>
            <p:cNvPr id="12" name="그룹 225"/>
            <p:cNvGrpSpPr/>
            <p:nvPr/>
          </p:nvGrpSpPr>
          <p:grpSpPr>
            <a:xfrm>
              <a:off x="32" y="262845"/>
              <a:ext cx="9144000" cy="2092881"/>
              <a:chOff x="0" y="642918"/>
              <a:chExt cx="9144000" cy="2092881"/>
            </a:xfrm>
            <a:solidFill>
              <a:srgbClr val="00B9FA"/>
            </a:solidFill>
          </p:grpSpPr>
          <p:sp>
            <p:nvSpPr>
              <p:cNvPr id="128" name="직사각형 127"/>
              <p:cNvSpPr/>
              <p:nvPr/>
            </p:nvSpPr>
            <p:spPr>
              <a:xfrm>
                <a:off x="0" y="1092725"/>
                <a:ext cx="2178794" cy="193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607290" y="1664229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321670" y="1092725"/>
                <a:ext cx="214314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964480" y="1235601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607290" y="2307171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607290" y="1735667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607422" y="1092725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07422" y="1449915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07422" y="1735667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607422" y="1235601"/>
                <a:ext cx="21431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2607422" y="2021419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607422" y="2307171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2607422" y="2092857"/>
                <a:ext cx="21431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250364" y="2164295"/>
                <a:ext cx="21431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4607718" y="1092725"/>
                <a:ext cx="642942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607718" y="2307171"/>
                <a:ext cx="642942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679156" y="1092725"/>
                <a:ext cx="214314" cy="1357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4964908" y="1092725"/>
                <a:ext cx="214314" cy="1357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322098" y="1092725"/>
                <a:ext cx="214314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607850" y="1092725"/>
                <a:ext cx="214314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22098" y="1664229"/>
                <a:ext cx="428628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893602" y="2307171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893602" y="2021419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893602" y="1735667"/>
                <a:ext cx="857256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893602" y="1092725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6536544" y="1092725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5893602" y="1449915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893602" y="1092725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6250792" y="1092725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6536544" y="1735667"/>
                <a:ext cx="214314" cy="428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5893602" y="2092857"/>
                <a:ext cx="214314" cy="428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6822296" y="1664229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465238" y="1092725"/>
                <a:ext cx="214314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79486" y="1235601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6822296" y="2307171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6822296" y="1735667"/>
                <a:ext cx="214314" cy="571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6822296" y="1092725"/>
                <a:ext cx="57150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7536676" y="2307171"/>
                <a:ext cx="1607324" cy="2143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3345590" y="642918"/>
                <a:ext cx="1309974" cy="20928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ko-KR" altLang="en-US" sz="13000" b="1" dirty="0" smtClean="0">
                    <a:solidFill>
                      <a:srgbClr val="00B9FA"/>
                    </a:solidFill>
                    <a:latin typeface="Koverwatch" pitchFamily="18" charset="-127"/>
                    <a:ea typeface="Koverwatch" pitchFamily="18" charset="-127"/>
                  </a:rPr>
                  <a:t>♪</a:t>
                </a:r>
                <a:endParaRPr lang="ko-KR" altLang="en-US" sz="13000" b="1" dirty="0">
                  <a:solidFill>
                    <a:srgbClr val="00B9FA"/>
                  </a:solidFill>
                  <a:latin typeface="Koverwatch" pitchFamily="18" charset="-127"/>
                  <a:ea typeface="Koverwatch" pitchFamily="18" charset="-127"/>
                </a:endParaRPr>
              </a:p>
            </p:txBody>
          </p:sp>
        </p:grpSp>
        <p:grpSp>
          <p:nvGrpSpPr>
            <p:cNvPr id="13" name="그룹 224"/>
            <p:cNvGrpSpPr/>
            <p:nvPr/>
          </p:nvGrpSpPr>
          <p:grpSpPr>
            <a:xfrm>
              <a:off x="0" y="123478"/>
              <a:ext cx="9144000" cy="2092881"/>
              <a:chOff x="-32" y="571480"/>
              <a:chExt cx="9144000" cy="2092881"/>
            </a:xfrm>
          </p:grpSpPr>
          <p:sp>
            <p:nvSpPr>
              <p:cNvPr id="88" name="직사각형 21"/>
              <p:cNvSpPr/>
              <p:nvPr/>
            </p:nvSpPr>
            <p:spPr>
              <a:xfrm>
                <a:off x="4500562" y="2235733"/>
                <a:ext cx="642942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223"/>
              <p:cNvGrpSpPr/>
              <p:nvPr/>
            </p:nvGrpSpPr>
            <p:grpSpPr>
              <a:xfrm>
                <a:off x="-32" y="571480"/>
                <a:ext cx="9144000" cy="2092881"/>
                <a:chOff x="0" y="571480"/>
                <a:chExt cx="9144000" cy="2092881"/>
              </a:xfrm>
            </p:grpSpPr>
            <p:sp>
              <p:nvSpPr>
                <p:cNvPr id="90" name="직사각형 3"/>
                <p:cNvSpPr/>
                <p:nvPr/>
              </p:nvSpPr>
              <p:spPr>
                <a:xfrm>
                  <a:off x="0" y="1021287"/>
                  <a:ext cx="2071638" cy="193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5"/>
                <p:cNvSpPr/>
                <p:nvPr/>
              </p:nvSpPr>
              <p:spPr>
                <a:xfrm>
                  <a:off x="1500134" y="1592791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7"/>
                <p:cNvSpPr/>
                <p:nvPr/>
              </p:nvSpPr>
              <p:spPr>
                <a:xfrm>
                  <a:off x="2214514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"/>
                <p:cNvSpPr/>
                <p:nvPr/>
              </p:nvSpPr>
              <p:spPr>
                <a:xfrm>
                  <a:off x="1857324" y="1164163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10"/>
                <p:cNvSpPr/>
                <p:nvPr/>
              </p:nvSpPr>
              <p:spPr>
                <a:xfrm>
                  <a:off x="1500134" y="2235733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11"/>
                <p:cNvSpPr/>
                <p:nvPr/>
              </p:nvSpPr>
              <p:spPr>
                <a:xfrm>
                  <a:off x="1500134" y="1664229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12"/>
                <p:cNvSpPr/>
                <p:nvPr/>
              </p:nvSpPr>
              <p:spPr>
                <a:xfrm>
                  <a:off x="2500266" y="1021287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13"/>
                <p:cNvSpPr/>
                <p:nvPr/>
              </p:nvSpPr>
              <p:spPr>
                <a:xfrm>
                  <a:off x="2500266" y="1378477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14"/>
                <p:cNvSpPr/>
                <p:nvPr/>
              </p:nvSpPr>
              <p:spPr>
                <a:xfrm>
                  <a:off x="2500266" y="1664229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15"/>
                <p:cNvSpPr/>
                <p:nvPr/>
              </p:nvSpPr>
              <p:spPr>
                <a:xfrm>
                  <a:off x="2500266" y="1164163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16"/>
                <p:cNvSpPr/>
                <p:nvPr/>
              </p:nvSpPr>
              <p:spPr>
                <a:xfrm>
                  <a:off x="2500266" y="1949981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7"/>
                <p:cNvSpPr/>
                <p:nvPr/>
              </p:nvSpPr>
              <p:spPr>
                <a:xfrm>
                  <a:off x="2500266" y="2235733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8"/>
                <p:cNvSpPr/>
                <p:nvPr/>
              </p:nvSpPr>
              <p:spPr>
                <a:xfrm>
                  <a:off x="2500266" y="2021419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9"/>
                <p:cNvSpPr/>
                <p:nvPr/>
              </p:nvSpPr>
              <p:spPr>
                <a:xfrm>
                  <a:off x="3143208" y="2092857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20"/>
                <p:cNvSpPr/>
                <p:nvPr/>
              </p:nvSpPr>
              <p:spPr>
                <a:xfrm>
                  <a:off x="4500562" y="1021287"/>
                  <a:ext cx="642942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23"/>
                <p:cNvSpPr/>
                <p:nvPr/>
              </p:nvSpPr>
              <p:spPr>
                <a:xfrm>
                  <a:off x="4572000" y="1021287"/>
                  <a:ext cx="214314" cy="1357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24"/>
                <p:cNvSpPr/>
                <p:nvPr/>
              </p:nvSpPr>
              <p:spPr>
                <a:xfrm>
                  <a:off x="4857752" y="1021287"/>
                  <a:ext cx="214314" cy="1357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26"/>
                <p:cNvSpPr/>
                <p:nvPr/>
              </p:nvSpPr>
              <p:spPr>
                <a:xfrm>
                  <a:off x="5214942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27"/>
                <p:cNvSpPr/>
                <p:nvPr/>
              </p:nvSpPr>
              <p:spPr>
                <a:xfrm>
                  <a:off x="5500694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28"/>
                <p:cNvSpPr/>
                <p:nvPr/>
              </p:nvSpPr>
              <p:spPr>
                <a:xfrm>
                  <a:off x="5214942" y="1592791"/>
                  <a:ext cx="428628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786446" y="2235733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786446" y="1949981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786446" y="1664229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786446" y="102128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6429388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786446" y="137847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786446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44"/>
                <p:cNvSpPr/>
                <p:nvPr/>
              </p:nvSpPr>
              <p:spPr>
                <a:xfrm>
                  <a:off x="6143636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6429388" y="1664229"/>
                  <a:ext cx="214314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786446" y="2021419"/>
                  <a:ext cx="214314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6715140" y="1592791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7358082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7072330" y="1164163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6715140" y="2235733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715140" y="1664229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6715140" y="102128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7429520" y="2256912"/>
                  <a:ext cx="1714480" cy="193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238434" y="571480"/>
                  <a:ext cx="1369286" cy="20928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3000" b="1" dirty="0" smtClean="0">
                      <a:solidFill>
                        <a:schemeClr val="bg1"/>
                      </a:solidFill>
                      <a:latin typeface="Koverwatch" pitchFamily="18" charset="-127"/>
                      <a:ea typeface="Koverwatch" pitchFamily="18" charset="-127"/>
                    </a:rPr>
                    <a:t>♪</a:t>
                  </a:r>
                  <a:endParaRPr lang="ko-KR" altLang="en-US" sz="13000" b="1" dirty="0">
                    <a:solidFill>
                      <a:schemeClr val="bg1"/>
                    </a:solidFill>
                    <a:latin typeface="Koverwatch" pitchFamily="18" charset="-127"/>
                    <a:ea typeface="Koverwatch" pitchFamily="18" charset="-127"/>
                  </a:endParaRPr>
                </a:p>
              </p:txBody>
            </p:sp>
          </p:grpSp>
        </p:grpSp>
        <p:grpSp>
          <p:nvGrpSpPr>
            <p:cNvPr id="14" name="그룹 267"/>
            <p:cNvGrpSpPr/>
            <p:nvPr/>
          </p:nvGrpSpPr>
          <p:grpSpPr>
            <a:xfrm>
              <a:off x="7715272" y="915566"/>
              <a:ext cx="1357322" cy="831537"/>
              <a:chOff x="7715272" y="1928802"/>
              <a:chExt cx="1357322" cy="831537"/>
            </a:xfrm>
          </p:grpSpPr>
          <p:grpSp>
            <p:nvGrpSpPr>
              <p:cNvPr id="52" name="그룹 234"/>
              <p:cNvGrpSpPr/>
              <p:nvPr/>
            </p:nvGrpSpPr>
            <p:grpSpPr>
              <a:xfrm>
                <a:off x="771527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>
              <a:xfrm>
                <a:off x="8072462" y="221455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072462" y="228599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072462" y="235743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8072462" y="242886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072462" y="250030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072462" y="257174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072462" y="264318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072462" y="271462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072462" y="214311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8072462" y="207167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8072462" y="200024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072462" y="192880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249"/>
              <p:cNvGrpSpPr/>
              <p:nvPr/>
            </p:nvGrpSpPr>
            <p:grpSpPr>
              <a:xfrm>
                <a:off x="8429652" y="2428868"/>
                <a:ext cx="285752" cy="331471"/>
                <a:chOff x="71406" y="2071678"/>
                <a:chExt cx="285752" cy="331471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258"/>
              <p:cNvGrpSpPr/>
              <p:nvPr/>
            </p:nvGrpSpPr>
            <p:grpSpPr>
              <a:xfrm>
                <a:off x="878684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588143" y="3760205"/>
            <a:ext cx="7967714" cy="1403833"/>
            <a:chOff x="278974" y="3760205"/>
            <a:chExt cx="7967714" cy="1403833"/>
          </a:xfrm>
        </p:grpSpPr>
        <p:grpSp>
          <p:nvGrpSpPr>
            <p:cNvPr id="2" name="그룹 1"/>
            <p:cNvGrpSpPr/>
            <p:nvPr/>
          </p:nvGrpSpPr>
          <p:grpSpPr>
            <a:xfrm>
              <a:off x="278974" y="3760205"/>
              <a:ext cx="1817300" cy="1403832"/>
              <a:chOff x="251520" y="3782079"/>
              <a:chExt cx="1817300" cy="1403832"/>
            </a:xfrm>
          </p:grpSpPr>
          <p:grpSp>
            <p:nvGrpSpPr>
              <p:cNvPr id="192" name="그룹 191"/>
              <p:cNvGrpSpPr/>
              <p:nvPr/>
            </p:nvGrpSpPr>
            <p:grpSpPr>
              <a:xfrm>
                <a:off x="251520" y="3782079"/>
                <a:ext cx="940559" cy="1403832"/>
                <a:chOff x="5292080" y="1131589"/>
                <a:chExt cx="940559" cy="1403832"/>
              </a:xfrm>
            </p:grpSpPr>
            <p:sp>
              <p:nvSpPr>
                <p:cNvPr id="193" name="사다리꼴 192"/>
                <p:cNvSpPr/>
                <p:nvPr/>
              </p:nvSpPr>
              <p:spPr>
                <a:xfrm rot="10800000">
                  <a:off x="5296535" y="1347610"/>
                  <a:ext cx="936104" cy="1187811"/>
                </a:xfrm>
                <a:prstGeom prst="trapezoid">
                  <a:avLst>
                    <a:gd name="adj" fmla="val 19298"/>
                  </a:avLst>
                </a:prstGeom>
                <a:solidFill>
                  <a:srgbClr val="00B9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사다리꼴 193"/>
                <p:cNvSpPr/>
                <p:nvPr/>
              </p:nvSpPr>
              <p:spPr>
                <a:xfrm rot="10800000" flipV="1">
                  <a:off x="5292080" y="1131589"/>
                  <a:ext cx="936104" cy="216023"/>
                </a:xfrm>
                <a:prstGeom prst="trapezoid">
                  <a:avLst>
                    <a:gd name="adj" fmla="val 74229"/>
                  </a:avLst>
                </a:prstGeom>
                <a:solidFill>
                  <a:srgbClr val="A3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5" name="그룹 194"/>
                <p:cNvGrpSpPr/>
                <p:nvPr/>
              </p:nvGrpSpPr>
              <p:grpSpPr>
                <a:xfrm flipV="1">
                  <a:off x="5544108" y="1398758"/>
                  <a:ext cx="432048" cy="432051"/>
                  <a:chOff x="5544108" y="1398758"/>
                  <a:chExt cx="432048" cy="432051"/>
                </a:xfrm>
              </p:grpSpPr>
              <p:sp>
                <p:nvSpPr>
                  <p:cNvPr id="199" name="타원 198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0" name="타원 199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6" name="그룹 195"/>
                <p:cNvGrpSpPr/>
                <p:nvPr/>
              </p:nvGrpSpPr>
              <p:grpSpPr>
                <a:xfrm flipV="1">
                  <a:off x="5580495" y="1923718"/>
                  <a:ext cx="359657" cy="360000"/>
                  <a:chOff x="5544108" y="1398758"/>
                  <a:chExt cx="432048" cy="432051"/>
                </a:xfrm>
              </p:grpSpPr>
              <p:sp>
                <p:nvSpPr>
                  <p:cNvPr id="197" name="타원 196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1" name="그룹 200"/>
              <p:cNvGrpSpPr/>
              <p:nvPr/>
            </p:nvGrpSpPr>
            <p:grpSpPr>
              <a:xfrm>
                <a:off x="1327186" y="4049247"/>
                <a:ext cx="741634" cy="1116127"/>
                <a:chOff x="5292080" y="1131589"/>
                <a:chExt cx="940559" cy="1368152"/>
              </a:xfrm>
            </p:grpSpPr>
            <p:sp>
              <p:nvSpPr>
                <p:cNvPr id="202" name="사다리꼴 201"/>
                <p:cNvSpPr/>
                <p:nvPr/>
              </p:nvSpPr>
              <p:spPr>
                <a:xfrm rot="10800000">
                  <a:off x="5296535" y="1347611"/>
                  <a:ext cx="936104" cy="1152130"/>
                </a:xfrm>
                <a:prstGeom prst="trapezoid">
                  <a:avLst>
                    <a:gd name="adj" fmla="val 19298"/>
                  </a:avLst>
                </a:prstGeom>
                <a:solidFill>
                  <a:srgbClr val="00B9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사다리꼴 202"/>
                <p:cNvSpPr/>
                <p:nvPr/>
              </p:nvSpPr>
              <p:spPr>
                <a:xfrm rot="10800000" flipV="1">
                  <a:off x="5292080" y="1131589"/>
                  <a:ext cx="936104" cy="216023"/>
                </a:xfrm>
                <a:prstGeom prst="trapezoid">
                  <a:avLst>
                    <a:gd name="adj" fmla="val 74229"/>
                  </a:avLst>
                </a:prstGeom>
                <a:solidFill>
                  <a:srgbClr val="A3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4" name="그룹 203"/>
                <p:cNvGrpSpPr/>
                <p:nvPr/>
              </p:nvGrpSpPr>
              <p:grpSpPr>
                <a:xfrm flipV="1">
                  <a:off x="5544108" y="1398758"/>
                  <a:ext cx="432048" cy="432051"/>
                  <a:chOff x="5544108" y="1398758"/>
                  <a:chExt cx="432048" cy="432051"/>
                </a:xfrm>
              </p:grpSpPr>
              <p:sp>
                <p:nvSpPr>
                  <p:cNvPr id="208" name="타원 207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타원 208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5" name="그룹 204"/>
                <p:cNvGrpSpPr/>
                <p:nvPr/>
              </p:nvGrpSpPr>
              <p:grpSpPr>
                <a:xfrm flipV="1">
                  <a:off x="5580495" y="1923718"/>
                  <a:ext cx="359657" cy="360000"/>
                  <a:chOff x="5544108" y="1398758"/>
                  <a:chExt cx="432048" cy="432051"/>
                </a:xfrm>
              </p:grpSpPr>
              <p:sp>
                <p:nvSpPr>
                  <p:cNvPr id="206" name="타원 205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타원 206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87" name="그룹 286"/>
            <p:cNvGrpSpPr/>
            <p:nvPr/>
          </p:nvGrpSpPr>
          <p:grpSpPr>
            <a:xfrm flipH="1">
              <a:off x="6429388" y="3760206"/>
              <a:ext cx="1817300" cy="1403832"/>
              <a:chOff x="251520" y="3782079"/>
              <a:chExt cx="1817300" cy="1403832"/>
            </a:xfrm>
          </p:grpSpPr>
          <p:grpSp>
            <p:nvGrpSpPr>
              <p:cNvPr id="288" name="그룹 287"/>
              <p:cNvGrpSpPr/>
              <p:nvPr/>
            </p:nvGrpSpPr>
            <p:grpSpPr>
              <a:xfrm>
                <a:off x="251520" y="3782079"/>
                <a:ext cx="940559" cy="1403832"/>
                <a:chOff x="5292080" y="1131589"/>
                <a:chExt cx="940559" cy="1403832"/>
              </a:xfrm>
            </p:grpSpPr>
            <p:sp>
              <p:nvSpPr>
                <p:cNvPr id="298" name="사다리꼴 297"/>
                <p:cNvSpPr/>
                <p:nvPr/>
              </p:nvSpPr>
              <p:spPr>
                <a:xfrm rot="10800000">
                  <a:off x="5296535" y="1347610"/>
                  <a:ext cx="936104" cy="1187811"/>
                </a:xfrm>
                <a:prstGeom prst="trapezoid">
                  <a:avLst>
                    <a:gd name="adj" fmla="val 19298"/>
                  </a:avLst>
                </a:prstGeom>
                <a:solidFill>
                  <a:srgbClr val="00B9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사다리꼴 298"/>
                <p:cNvSpPr/>
                <p:nvPr/>
              </p:nvSpPr>
              <p:spPr>
                <a:xfrm rot="10800000" flipV="1">
                  <a:off x="5292080" y="1131589"/>
                  <a:ext cx="936104" cy="216023"/>
                </a:xfrm>
                <a:prstGeom prst="trapezoid">
                  <a:avLst>
                    <a:gd name="adj" fmla="val 74229"/>
                  </a:avLst>
                </a:prstGeom>
                <a:solidFill>
                  <a:srgbClr val="A3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0" name="그룹 299"/>
                <p:cNvGrpSpPr/>
                <p:nvPr/>
              </p:nvGrpSpPr>
              <p:grpSpPr>
                <a:xfrm flipV="1">
                  <a:off x="5544108" y="1398758"/>
                  <a:ext cx="432048" cy="432051"/>
                  <a:chOff x="5544108" y="1398758"/>
                  <a:chExt cx="432048" cy="432051"/>
                </a:xfrm>
              </p:grpSpPr>
              <p:sp>
                <p:nvSpPr>
                  <p:cNvPr id="304" name="타원 303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타원 304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1" name="그룹 300"/>
                <p:cNvGrpSpPr/>
                <p:nvPr/>
              </p:nvGrpSpPr>
              <p:grpSpPr>
                <a:xfrm flipV="1">
                  <a:off x="5580495" y="1923718"/>
                  <a:ext cx="359657" cy="360000"/>
                  <a:chOff x="5544108" y="1398758"/>
                  <a:chExt cx="432048" cy="432051"/>
                </a:xfrm>
              </p:grpSpPr>
              <p:sp>
                <p:nvSpPr>
                  <p:cNvPr id="302" name="타원 301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타원 302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89" name="그룹 288"/>
              <p:cNvGrpSpPr/>
              <p:nvPr/>
            </p:nvGrpSpPr>
            <p:grpSpPr>
              <a:xfrm>
                <a:off x="1327186" y="4049247"/>
                <a:ext cx="741634" cy="1116127"/>
                <a:chOff x="5292080" y="1131589"/>
                <a:chExt cx="940559" cy="1368152"/>
              </a:xfrm>
            </p:grpSpPr>
            <p:sp>
              <p:nvSpPr>
                <p:cNvPr id="290" name="사다리꼴 289"/>
                <p:cNvSpPr/>
                <p:nvPr/>
              </p:nvSpPr>
              <p:spPr>
                <a:xfrm rot="10800000">
                  <a:off x="5296535" y="1347611"/>
                  <a:ext cx="936104" cy="1152130"/>
                </a:xfrm>
                <a:prstGeom prst="trapezoid">
                  <a:avLst>
                    <a:gd name="adj" fmla="val 19298"/>
                  </a:avLst>
                </a:prstGeom>
                <a:solidFill>
                  <a:srgbClr val="00B9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사다리꼴 290"/>
                <p:cNvSpPr/>
                <p:nvPr/>
              </p:nvSpPr>
              <p:spPr>
                <a:xfrm rot="10800000" flipV="1">
                  <a:off x="5292080" y="1131589"/>
                  <a:ext cx="936104" cy="216023"/>
                </a:xfrm>
                <a:prstGeom prst="trapezoid">
                  <a:avLst>
                    <a:gd name="adj" fmla="val 74229"/>
                  </a:avLst>
                </a:prstGeom>
                <a:solidFill>
                  <a:srgbClr val="A3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2" name="그룹 291"/>
                <p:cNvGrpSpPr/>
                <p:nvPr/>
              </p:nvGrpSpPr>
              <p:grpSpPr>
                <a:xfrm flipV="1">
                  <a:off x="5544108" y="1398758"/>
                  <a:ext cx="432048" cy="432051"/>
                  <a:chOff x="5544108" y="1398758"/>
                  <a:chExt cx="432048" cy="432051"/>
                </a:xfrm>
              </p:grpSpPr>
              <p:sp>
                <p:nvSpPr>
                  <p:cNvPr id="296" name="타원 295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93" name="그룹 292"/>
                <p:cNvGrpSpPr/>
                <p:nvPr/>
              </p:nvGrpSpPr>
              <p:grpSpPr>
                <a:xfrm flipV="1">
                  <a:off x="5580495" y="1923718"/>
                  <a:ext cx="359657" cy="360000"/>
                  <a:chOff x="5544108" y="1398758"/>
                  <a:chExt cx="432048" cy="432051"/>
                </a:xfrm>
              </p:grpSpPr>
              <p:sp>
                <p:nvSpPr>
                  <p:cNvPr id="294" name="타원 293"/>
                  <p:cNvSpPr/>
                  <p:nvPr/>
                </p:nvSpPr>
                <p:spPr>
                  <a:xfrm>
                    <a:off x="5544108" y="1398758"/>
                    <a:ext cx="432048" cy="4320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타원 294"/>
                  <p:cNvSpPr/>
                  <p:nvPr/>
                </p:nvSpPr>
                <p:spPr>
                  <a:xfrm>
                    <a:off x="5580152" y="1419622"/>
                    <a:ext cx="360000" cy="360000"/>
                  </a:xfrm>
                  <a:prstGeom prst="ellipse">
                    <a:avLst/>
                  </a:prstGeom>
                  <a:solidFill>
                    <a:srgbClr val="00B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314" name="직사각형 313"/>
          <p:cNvSpPr/>
          <p:nvPr/>
        </p:nvSpPr>
        <p:spPr>
          <a:xfrm>
            <a:off x="-359985" y="-246922"/>
            <a:ext cx="359985" cy="54829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9144032" y="-159465"/>
            <a:ext cx="359985" cy="54829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-359985" y="-308570"/>
            <a:ext cx="9862892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3" name="그룹 372"/>
          <p:cNvGrpSpPr/>
          <p:nvPr/>
        </p:nvGrpSpPr>
        <p:grpSpPr>
          <a:xfrm>
            <a:off x="3361697" y="3579862"/>
            <a:ext cx="2420606" cy="1800200"/>
            <a:chOff x="3347864" y="3760205"/>
            <a:chExt cx="2420606" cy="1800200"/>
          </a:xfrm>
        </p:grpSpPr>
        <p:grpSp>
          <p:nvGrpSpPr>
            <p:cNvPr id="337" name="그룹 336"/>
            <p:cNvGrpSpPr/>
            <p:nvPr/>
          </p:nvGrpSpPr>
          <p:grpSpPr>
            <a:xfrm>
              <a:off x="3347864" y="3760205"/>
              <a:ext cx="1181908" cy="1800200"/>
              <a:chOff x="971600" y="591542"/>
              <a:chExt cx="1584176" cy="2638039"/>
            </a:xfrm>
            <a:effectLst>
              <a:outerShdw blurRad="317500" sx="102000" sy="102000" algn="ctr" rotWithShape="0">
                <a:schemeClr val="bg1">
                  <a:alpha val="40000"/>
                </a:schemeClr>
              </a:outerShdw>
            </a:effectLst>
          </p:grpSpPr>
          <p:grpSp>
            <p:nvGrpSpPr>
              <p:cNvPr id="338" name="그룹 337"/>
              <p:cNvGrpSpPr/>
              <p:nvPr/>
            </p:nvGrpSpPr>
            <p:grpSpPr>
              <a:xfrm>
                <a:off x="971600" y="1491629"/>
                <a:ext cx="1584176" cy="1737952"/>
                <a:chOff x="971600" y="1491629"/>
                <a:chExt cx="1584176" cy="1189125"/>
              </a:xfrm>
            </p:grpSpPr>
            <p:sp>
              <p:nvSpPr>
                <p:cNvPr id="351" name="직사각형 350"/>
                <p:cNvSpPr/>
                <p:nvPr/>
              </p:nvSpPr>
              <p:spPr>
                <a:xfrm>
                  <a:off x="1277634" y="1491629"/>
                  <a:ext cx="972108" cy="1189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2" name="그룹 351"/>
                <p:cNvGrpSpPr/>
                <p:nvPr/>
              </p:nvGrpSpPr>
              <p:grpSpPr>
                <a:xfrm>
                  <a:off x="971600" y="1491630"/>
                  <a:ext cx="1584176" cy="783377"/>
                  <a:chOff x="1115616" y="1563638"/>
                  <a:chExt cx="1584176" cy="576064"/>
                </a:xfrm>
              </p:grpSpPr>
              <p:sp>
                <p:nvSpPr>
                  <p:cNvPr id="353" name="직사각형 352"/>
                  <p:cNvSpPr/>
                  <p:nvPr/>
                </p:nvSpPr>
                <p:spPr>
                  <a:xfrm>
                    <a:off x="1115616" y="1563638"/>
                    <a:ext cx="216024" cy="576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직사각형 353"/>
                  <p:cNvSpPr/>
                  <p:nvPr/>
                </p:nvSpPr>
                <p:spPr>
                  <a:xfrm>
                    <a:off x="2483768" y="1563638"/>
                    <a:ext cx="216024" cy="576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9" name="그룹 338"/>
              <p:cNvGrpSpPr/>
              <p:nvPr/>
            </p:nvGrpSpPr>
            <p:grpSpPr>
              <a:xfrm>
                <a:off x="1097614" y="591542"/>
                <a:ext cx="1332148" cy="972096"/>
                <a:chOff x="1079612" y="591542"/>
                <a:chExt cx="1332148" cy="972096"/>
              </a:xfrm>
            </p:grpSpPr>
            <p:sp>
              <p:nvSpPr>
                <p:cNvPr id="343" name="직사각형 342"/>
                <p:cNvSpPr/>
                <p:nvPr/>
              </p:nvSpPr>
              <p:spPr>
                <a:xfrm>
                  <a:off x="1641866" y="915566"/>
                  <a:ext cx="207640" cy="64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/>
                <p:cNvSpPr/>
                <p:nvPr/>
              </p:nvSpPr>
              <p:spPr>
                <a:xfrm>
                  <a:off x="1385646" y="771550"/>
                  <a:ext cx="720080" cy="64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직사각형 344"/>
                <p:cNvSpPr/>
                <p:nvPr/>
              </p:nvSpPr>
              <p:spPr>
                <a:xfrm>
                  <a:off x="2177734" y="591542"/>
                  <a:ext cx="108012" cy="630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/>
                <p:cNvSpPr/>
                <p:nvPr/>
              </p:nvSpPr>
              <p:spPr>
                <a:xfrm>
                  <a:off x="1205626" y="591542"/>
                  <a:ext cx="108012" cy="630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1205626" y="591542"/>
                  <a:ext cx="999728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8" name="그룹 347"/>
                <p:cNvGrpSpPr/>
                <p:nvPr/>
              </p:nvGrpSpPr>
              <p:grpSpPr>
                <a:xfrm>
                  <a:off x="1079612" y="789552"/>
                  <a:ext cx="1332148" cy="432060"/>
                  <a:chOff x="1079612" y="807542"/>
                  <a:chExt cx="1332148" cy="432060"/>
                </a:xfrm>
              </p:grpSpPr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2267744" y="807542"/>
                    <a:ext cx="144016" cy="4320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0" name="직사각형 349"/>
                  <p:cNvSpPr/>
                  <p:nvPr/>
                </p:nvSpPr>
                <p:spPr>
                  <a:xfrm>
                    <a:off x="1079612" y="807542"/>
                    <a:ext cx="144016" cy="4320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40" name="그룹 339"/>
              <p:cNvGrpSpPr/>
              <p:nvPr/>
            </p:nvGrpSpPr>
            <p:grpSpPr>
              <a:xfrm>
                <a:off x="1459194" y="987574"/>
                <a:ext cx="608988" cy="144016"/>
                <a:chOff x="1487234" y="935748"/>
                <a:chExt cx="497897" cy="103181"/>
              </a:xfrm>
            </p:grpSpPr>
            <p:sp>
              <p:nvSpPr>
                <p:cNvPr id="341" name="자유형 340"/>
                <p:cNvSpPr/>
                <p:nvPr/>
              </p:nvSpPr>
              <p:spPr>
                <a:xfrm>
                  <a:off x="1487234" y="935748"/>
                  <a:ext cx="149435" cy="103181"/>
                </a:xfrm>
                <a:custGeom>
                  <a:avLst/>
                  <a:gdLst>
                    <a:gd name="connsiteX0" fmla="*/ 0 w 149435"/>
                    <a:gd name="connsiteY0" fmla="*/ 103181 h 103181"/>
                    <a:gd name="connsiteX1" fmla="*/ 78276 w 149435"/>
                    <a:gd name="connsiteY1" fmla="*/ 0 h 103181"/>
                    <a:gd name="connsiteX2" fmla="*/ 149435 w 149435"/>
                    <a:gd name="connsiteY2" fmla="*/ 99623 h 103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435" h="103181">
                      <a:moveTo>
                        <a:pt x="0" y="103181"/>
                      </a:moveTo>
                      <a:lnTo>
                        <a:pt x="78276" y="0"/>
                      </a:lnTo>
                      <a:lnTo>
                        <a:pt x="149435" y="99623"/>
                      </a:lnTo>
                    </a:path>
                  </a:pathLst>
                </a:custGeom>
                <a:ln w="38100">
                  <a:solidFill>
                    <a:srgbClr val="00B9F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자유형 341"/>
                <p:cNvSpPr/>
                <p:nvPr/>
              </p:nvSpPr>
              <p:spPr>
                <a:xfrm>
                  <a:off x="1835696" y="935748"/>
                  <a:ext cx="149435" cy="103181"/>
                </a:xfrm>
                <a:custGeom>
                  <a:avLst/>
                  <a:gdLst>
                    <a:gd name="connsiteX0" fmla="*/ 0 w 149435"/>
                    <a:gd name="connsiteY0" fmla="*/ 103181 h 103181"/>
                    <a:gd name="connsiteX1" fmla="*/ 78276 w 149435"/>
                    <a:gd name="connsiteY1" fmla="*/ 0 h 103181"/>
                    <a:gd name="connsiteX2" fmla="*/ 149435 w 149435"/>
                    <a:gd name="connsiteY2" fmla="*/ 99623 h 103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435" h="103181">
                      <a:moveTo>
                        <a:pt x="0" y="103181"/>
                      </a:moveTo>
                      <a:lnTo>
                        <a:pt x="78276" y="0"/>
                      </a:lnTo>
                      <a:lnTo>
                        <a:pt x="149435" y="99623"/>
                      </a:lnTo>
                    </a:path>
                  </a:pathLst>
                </a:custGeom>
                <a:ln w="38100">
                  <a:solidFill>
                    <a:srgbClr val="00B9F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5" name="그룹 354"/>
            <p:cNvGrpSpPr/>
            <p:nvPr/>
          </p:nvGrpSpPr>
          <p:grpSpPr>
            <a:xfrm>
              <a:off x="4788024" y="3976226"/>
              <a:ext cx="980446" cy="1584179"/>
              <a:chOff x="971600" y="591542"/>
              <a:chExt cx="1584176" cy="2667082"/>
            </a:xfrm>
            <a:effectLst>
              <a:outerShdw blurRad="317500" sx="102000" sy="102000" algn="ctr" rotWithShape="0">
                <a:schemeClr val="bg1">
                  <a:alpha val="40000"/>
                </a:schemeClr>
              </a:outerShdw>
            </a:effectLst>
          </p:grpSpPr>
          <p:grpSp>
            <p:nvGrpSpPr>
              <p:cNvPr id="356" name="그룹 355"/>
              <p:cNvGrpSpPr/>
              <p:nvPr/>
            </p:nvGrpSpPr>
            <p:grpSpPr>
              <a:xfrm>
                <a:off x="971600" y="1491630"/>
                <a:ext cx="1584176" cy="1766994"/>
                <a:chOff x="971600" y="1491630"/>
                <a:chExt cx="1584176" cy="1208996"/>
              </a:xfrm>
            </p:grpSpPr>
            <p:sp>
              <p:nvSpPr>
                <p:cNvPr id="369" name="직사각형 368"/>
                <p:cNvSpPr/>
                <p:nvPr/>
              </p:nvSpPr>
              <p:spPr>
                <a:xfrm>
                  <a:off x="1277633" y="1491630"/>
                  <a:ext cx="972107" cy="1208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0" name="그룹 369"/>
                <p:cNvGrpSpPr/>
                <p:nvPr/>
              </p:nvGrpSpPr>
              <p:grpSpPr>
                <a:xfrm>
                  <a:off x="971600" y="1491630"/>
                  <a:ext cx="1584176" cy="783377"/>
                  <a:chOff x="1115616" y="1563638"/>
                  <a:chExt cx="1584176" cy="576064"/>
                </a:xfrm>
              </p:grpSpPr>
              <p:sp>
                <p:nvSpPr>
                  <p:cNvPr id="371" name="직사각형 370"/>
                  <p:cNvSpPr/>
                  <p:nvPr/>
                </p:nvSpPr>
                <p:spPr>
                  <a:xfrm>
                    <a:off x="1115616" y="1563638"/>
                    <a:ext cx="216024" cy="576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2" name="직사각형 371"/>
                  <p:cNvSpPr/>
                  <p:nvPr/>
                </p:nvSpPr>
                <p:spPr>
                  <a:xfrm>
                    <a:off x="2483768" y="1563638"/>
                    <a:ext cx="216024" cy="576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57" name="그룹 356"/>
              <p:cNvGrpSpPr/>
              <p:nvPr/>
            </p:nvGrpSpPr>
            <p:grpSpPr>
              <a:xfrm>
                <a:off x="1097614" y="591542"/>
                <a:ext cx="1332148" cy="972096"/>
                <a:chOff x="1079612" y="591542"/>
                <a:chExt cx="1332148" cy="972096"/>
              </a:xfrm>
            </p:grpSpPr>
            <p:sp>
              <p:nvSpPr>
                <p:cNvPr id="361" name="직사각형 360"/>
                <p:cNvSpPr/>
                <p:nvPr/>
              </p:nvSpPr>
              <p:spPr>
                <a:xfrm>
                  <a:off x="1641866" y="915566"/>
                  <a:ext cx="207640" cy="64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1385646" y="771550"/>
                  <a:ext cx="720080" cy="64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177734" y="591542"/>
                  <a:ext cx="108012" cy="630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직사각형 363"/>
                <p:cNvSpPr/>
                <p:nvPr/>
              </p:nvSpPr>
              <p:spPr>
                <a:xfrm>
                  <a:off x="1205626" y="591542"/>
                  <a:ext cx="108012" cy="630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직사각형 364"/>
                <p:cNvSpPr/>
                <p:nvPr/>
              </p:nvSpPr>
              <p:spPr>
                <a:xfrm>
                  <a:off x="1205626" y="591542"/>
                  <a:ext cx="999728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6" name="그룹 365"/>
                <p:cNvGrpSpPr/>
                <p:nvPr/>
              </p:nvGrpSpPr>
              <p:grpSpPr>
                <a:xfrm>
                  <a:off x="1079612" y="789552"/>
                  <a:ext cx="1332148" cy="432060"/>
                  <a:chOff x="1079612" y="807542"/>
                  <a:chExt cx="1332148" cy="432060"/>
                </a:xfrm>
              </p:grpSpPr>
              <p:sp>
                <p:nvSpPr>
                  <p:cNvPr id="367" name="직사각형 366"/>
                  <p:cNvSpPr/>
                  <p:nvPr/>
                </p:nvSpPr>
                <p:spPr>
                  <a:xfrm>
                    <a:off x="2267744" y="807542"/>
                    <a:ext cx="144016" cy="4320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8" name="직사각형 367"/>
                  <p:cNvSpPr/>
                  <p:nvPr/>
                </p:nvSpPr>
                <p:spPr>
                  <a:xfrm>
                    <a:off x="1079612" y="807542"/>
                    <a:ext cx="144016" cy="4320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58" name="그룹 357"/>
              <p:cNvGrpSpPr/>
              <p:nvPr/>
            </p:nvGrpSpPr>
            <p:grpSpPr>
              <a:xfrm>
                <a:off x="1459194" y="987574"/>
                <a:ext cx="608988" cy="144016"/>
                <a:chOff x="1487234" y="935748"/>
                <a:chExt cx="497897" cy="103181"/>
              </a:xfrm>
            </p:grpSpPr>
            <p:sp>
              <p:nvSpPr>
                <p:cNvPr id="359" name="자유형 358"/>
                <p:cNvSpPr/>
                <p:nvPr/>
              </p:nvSpPr>
              <p:spPr>
                <a:xfrm>
                  <a:off x="1487234" y="935748"/>
                  <a:ext cx="149435" cy="103181"/>
                </a:xfrm>
                <a:custGeom>
                  <a:avLst/>
                  <a:gdLst>
                    <a:gd name="connsiteX0" fmla="*/ 0 w 149435"/>
                    <a:gd name="connsiteY0" fmla="*/ 103181 h 103181"/>
                    <a:gd name="connsiteX1" fmla="*/ 78276 w 149435"/>
                    <a:gd name="connsiteY1" fmla="*/ 0 h 103181"/>
                    <a:gd name="connsiteX2" fmla="*/ 149435 w 149435"/>
                    <a:gd name="connsiteY2" fmla="*/ 99623 h 103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435" h="103181">
                      <a:moveTo>
                        <a:pt x="0" y="103181"/>
                      </a:moveTo>
                      <a:lnTo>
                        <a:pt x="78276" y="0"/>
                      </a:lnTo>
                      <a:lnTo>
                        <a:pt x="149435" y="99623"/>
                      </a:lnTo>
                    </a:path>
                  </a:pathLst>
                </a:custGeom>
                <a:ln w="38100">
                  <a:solidFill>
                    <a:srgbClr val="00B9F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자유형 359"/>
                <p:cNvSpPr/>
                <p:nvPr/>
              </p:nvSpPr>
              <p:spPr>
                <a:xfrm>
                  <a:off x="1835696" y="935748"/>
                  <a:ext cx="149435" cy="103181"/>
                </a:xfrm>
                <a:custGeom>
                  <a:avLst/>
                  <a:gdLst>
                    <a:gd name="connsiteX0" fmla="*/ 0 w 149435"/>
                    <a:gd name="connsiteY0" fmla="*/ 103181 h 103181"/>
                    <a:gd name="connsiteX1" fmla="*/ 78276 w 149435"/>
                    <a:gd name="connsiteY1" fmla="*/ 0 h 103181"/>
                    <a:gd name="connsiteX2" fmla="*/ 149435 w 149435"/>
                    <a:gd name="connsiteY2" fmla="*/ 99623 h 103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435" h="103181">
                      <a:moveTo>
                        <a:pt x="0" y="103181"/>
                      </a:moveTo>
                      <a:lnTo>
                        <a:pt x="78276" y="0"/>
                      </a:lnTo>
                      <a:lnTo>
                        <a:pt x="149435" y="99623"/>
                      </a:lnTo>
                    </a:path>
                  </a:pathLst>
                </a:custGeom>
                <a:ln w="38100">
                  <a:solidFill>
                    <a:srgbClr val="00B9F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15" name="직사각형 314"/>
          <p:cNvSpPr/>
          <p:nvPr/>
        </p:nvSpPr>
        <p:spPr>
          <a:xfrm>
            <a:off x="-359986" y="5164039"/>
            <a:ext cx="9862892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1046" y="2275007"/>
            <a:ext cx="3529749" cy="584775"/>
          </a:xfrm>
          <a:prstGeom prst="rect">
            <a:avLst/>
          </a:prstGeom>
          <a:noFill/>
          <a:effectLst>
            <a:outerShdw blurRad="698500" sx="102000" sy="102000" algn="ctr" rotWithShape="0">
              <a:srgbClr val="00B9FA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68300" sx="102000" sy="102000" algn="ctr" rotWithShape="0">
                    <a:schemeClr val="tx1">
                      <a:alpha val="68000"/>
                    </a:schemeClr>
                  </a:outerShdw>
                </a:effectLst>
              </a:rPr>
              <a:t>Press SPACE BAR</a:t>
            </a:r>
            <a:endParaRPr lang="ko-KR" altLang="en-US" sz="3200" b="1" dirty="0">
              <a:solidFill>
                <a:schemeClr val="bg1"/>
              </a:solidFill>
              <a:effectLst>
                <a:outerShdw blurRad="368300" sx="102000" sy="102000" algn="ctr" rotWithShape="0">
                  <a:schemeClr val="tx1">
                    <a:alpha val="68000"/>
                  </a:scheme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0345" y="3368193"/>
            <a:ext cx="2283310" cy="499701"/>
            <a:chOff x="3430345" y="3368193"/>
            <a:chExt cx="2283310" cy="499701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635000" sx="102000" sy="102000" algn="ctr" rotWithShape="0">
              <a:srgbClr val="00B9FA">
                <a:alpha val="40000"/>
              </a:srgbClr>
            </a:outerShdw>
          </a:effectLst>
        </p:grpSpPr>
        <p:grpSp>
          <p:nvGrpSpPr>
            <p:cNvPr id="12" name="그룹 11"/>
            <p:cNvGrpSpPr/>
            <p:nvPr/>
          </p:nvGrpSpPr>
          <p:grpSpPr>
            <a:xfrm>
              <a:off x="3430345" y="3368193"/>
              <a:ext cx="2283310" cy="499701"/>
              <a:chOff x="251520" y="915566"/>
              <a:chExt cx="8496944" cy="1944216"/>
            </a:xfrm>
            <a:effectLst/>
          </p:grpSpPr>
          <p:sp>
            <p:nvSpPr>
              <p:cNvPr id="14" name="직사각형 13"/>
              <p:cNvSpPr/>
              <p:nvPr/>
            </p:nvSpPr>
            <p:spPr>
              <a:xfrm>
                <a:off x="251520" y="915566"/>
                <a:ext cx="8496944" cy="1944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42900" sx="102000" sy="102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635000" dist="50800" dir="5400000" algn="ctr" rotWithShape="0">
                      <a:schemeClr val="bg1">
                        <a:alpha val="49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251520" y="915566"/>
                <a:ext cx="8496944" cy="1944216"/>
                <a:chOff x="251520" y="915566"/>
                <a:chExt cx="8496944" cy="1944216"/>
              </a:xfrm>
            </p:grpSpPr>
            <p:sp>
              <p:nvSpPr>
                <p:cNvPr id="16" name="사다리꼴 15"/>
                <p:cNvSpPr/>
                <p:nvPr/>
              </p:nvSpPr>
              <p:spPr>
                <a:xfrm>
                  <a:off x="251520" y="2283716"/>
                  <a:ext cx="8496944" cy="576066"/>
                </a:xfrm>
                <a:prstGeom prst="trapezoid">
                  <a:avLst>
                    <a:gd name="adj" fmla="val 6615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ffectLst>
                      <a:outerShdw blurRad="635000" dist="50800" dir="5400000" algn="ctr" rotWithShape="0">
                        <a:schemeClr val="bg1">
                          <a:alpha val="49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사다리꼴 16"/>
                <p:cNvSpPr/>
                <p:nvPr/>
              </p:nvSpPr>
              <p:spPr>
                <a:xfrm rot="16200000">
                  <a:off x="7596337" y="1707655"/>
                  <a:ext cx="1944216" cy="360038"/>
                </a:xfrm>
                <a:prstGeom prst="trapezoid">
                  <a:avLst>
                    <a:gd name="adj" fmla="val 12494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ffectLst>
                      <a:outerShdw blurRad="635000" dist="50800" dir="5400000" algn="ctr" rotWithShape="0">
                        <a:schemeClr val="bg1">
                          <a:alpha val="49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3" name="직사각형 12"/>
            <p:cNvSpPr/>
            <p:nvPr/>
          </p:nvSpPr>
          <p:spPr>
            <a:xfrm>
              <a:off x="3536717" y="3370120"/>
              <a:ext cx="2070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effectLst/>
                </a:rPr>
                <a:t>Press SPACE BAR</a:t>
              </a:r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71600" y="591542"/>
            <a:ext cx="1584176" cy="2268240"/>
            <a:chOff x="971600" y="591542"/>
            <a:chExt cx="1584176" cy="2268240"/>
          </a:xfrm>
        </p:grpSpPr>
        <p:grpSp>
          <p:nvGrpSpPr>
            <p:cNvPr id="33" name="그룹 32"/>
            <p:cNvGrpSpPr/>
            <p:nvPr/>
          </p:nvGrpSpPr>
          <p:grpSpPr>
            <a:xfrm>
              <a:off x="971600" y="1491630"/>
              <a:ext cx="1584176" cy="1368152"/>
              <a:chOff x="971600" y="1491630"/>
              <a:chExt cx="1584176" cy="93610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277634" y="1491630"/>
                <a:ext cx="972108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971600" y="1491630"/>
                <a:ext cx="1584176" cy="783377"/>
                <a:chOff x="1115616" y="1563638"/>
                <a:chExt cx="1584176" cy="576064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1115616" y="1563638"/>
                  <a:ext cx="21602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483768" y="1563638"/>
                  <a:ext cx="21602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4" name="그룹 33"/>
            <p:cNvGrpSpPr/>
            <p:nvPr/>
          </p:nvGrpSpPr>
          <p:grpSpPr>
            <a:xfrm>
              <a:off x="1097614" y="591542"/>
              <a:ext cx="1332148" cy="972096"/>
              <a:chOff x="1079612" y="591542"/>
              <a:chExt cx="1332148" cy="97209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641866" y="915566"/>
                <a:ext cx="207640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85646" y="771550"/>
                <a:ext cx="720080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77734" y="591542"/>
                <a:ext cx="108012" cy="63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205626" y="591542"/>
                <a:ext cx="108012" cy="63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205626" y="591542"/>
                <a:ext cx="999728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079612" y="789552"/>
                <a:ext cx="1332148" cy="432060"/>
                <a:chOff x="1079612" y="807542"/>
                <a:chExt cx="1332148" cy="432060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2267744" y="807542"/>
                  <a:ext cx="144016" cy="432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079612" y="807542"/>
                  <a:ext cx="144016" cy="432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1459194" y="987574"/>
              <a:ext cx="608988" cy="144016"/>
              <a:chOff x="1487234" y="935748"/>
              <a:chExt cx="497897" cy="103181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1487234" y="935748"/>
                <a:ext cx="149435" cy="103181"/>
              </a:xfrm>
              <a:custGeom>
                <a:avLst/>
                <a:gdLst>
                  <a:gd name="connsiteX0" fmla="*/ 0 w 149435"/>
                  <a:gd name="connsiteY0" fmla="*/ 103181 h 103181"/>
                  <a:gd name="connsiteX1" fmla="*/ 78276 w 149435"/>
                  <a:gd name="connsiteY1" fmla="*/ 0 h 103181"/>
                  <a:gd name="connsiteX2" fmla="*/ 149435 w 149435"/>
                  <a:gd name="connsiteY2" fmla="*/ 99623 h 10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435" h="103181">
                    <a:moveTo>
                      <a:pt x="0" y="103181"/>
                    </a:moveTo>
                    <a:lnTo>
                      <a:pt x="78276" y="0"/>
                    </a:lnTo>
                    <a:lnTo>
                      <a:pt x="149435" y="99623"/>
                    </a:lnTo>
                  </a:path>
                </a:pathLst>
              </a:custGeom>
              <a:ln w="38100">
                <a:solidFill>
                  <a:srgbClr val="00B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1835696" y="935748"/>
                <a:ext cx="149435" cy="103181"/>
              </a:xfrm>
              <a:custGeom>
                <a:avLst/>
                <a:gdLst>
                  <a:gd name="connsiteX0" fmla="*/ 0 w 149435"/>
                  <a:gd name="connsiteY0" fmla="*/ 103181 h 103181"/>
                  <a:gd name="connsiteX1" fmla="*/ 78276 w 149435"/>
                  <a:gd name="connsiteY1" fmla="*/ 0 h 103181"/>
                  <a:gd name="connsiteX2" fmla="*/ 149435 w 149435"/>
                  <a:gd name="connsiteY2" fmla="*/ 99623 h 10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435" h="103181">
                    <a:moveTo>
                      <a:pt x="0" y="103181"/>
                    </a:moveTo>
                    <a:lnTo>
                      <a:pt x="78276" y="0"/>
                    </a:lnTo>
                    <a:lnTo>
                      <a:pt x="149435" y="99623"/>
                    </a:lnTo>
                  </a:path>
                </a:pathLst>
              </a:custGeom>
              <a:ln w="38100">
                <a:solidFill>
                  <a:srgbClr val="00B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1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D2D"/>
            </a:gs>
            <a:gs pos="50000">
              <a:srgbClr val="FFD85D"/>
            </a:gs>
            <a:gs pos="99000">
              <a:srgbClr val="FFF4D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0" y="1563638"/>
            <a:ext cx="9144000" cy="2040618"/>
            <a:chOff x="152400" y="155669"/>
            <a:chExt cx="9144000" cy="2040618"/>
          </a:xfrm>
        </p:grpSpPr>
        <p:sp>
          <p:nvSpPr>
            <p:cNvPr id="174" name="직사각형 173"/>
            <p:cNvSpPr/>
            <p:nvPr/>
          </p:nvSpPr>
          <p:spPr>
            <a:xfrm>
              <a:off x="152400" y="995958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52400" y="1202821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52400" y="1409684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52400" y="1616547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52400" y="1823410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270128" y="155669"/>
              <a:ext cx="9013635" cy="2040618"/>
              <a:chOff x="117728" y="3269"/>
              <a:chExt cx="9013635" cy="2040618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117728" y="435317"/>
                <a:ext cx="4166240" cy="1488361"/>
                <a:chOff x="117727" y="435317"/>
                <a:chExt cx="4166242" cy="1488361"/>
              </a:xfrm>
            </p:grpSpPr>
            <p:sp>
              <p:nvSpPr>
                <p:cNvPr id="189" name="TextBox 188"/>
                <p:cNvSpPr txBox="1"/>
                <p:nvPr/>
              </p:nvSpPr>
              <p:spPr>
                <a:xfrm flipH="1">
                  <a:off x="117727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 flipH="1">
                  <a:off x="1593384" y="651341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 flipH="1">
                <a:off x="2817520" y="3269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♩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 flipH="1">
                <a:off x="3419872" y="843558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♪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 flipH="1">
                <a:off x="4427984" y="267494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♬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5544614" y="435317"/>
                <a:ext cx="3374155" cy="1488361"/>
                <a:chOff x="-1" y="435317"/>
                <a:chExt cx="3374155" cy="1488361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 flipH="1">
                  <a:off x="-1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 flipH="1">
                  <a:off x="1737399" y="651341"/>
                  <a:ext cx="11064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 flipH="1">
                <a:off x="8604448" y="243393"/>
                <a:ext cx="5269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♩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0" y="142858"/>
            <a:ext cx="9144032" cy="2571768"/>
            <a:chOff x="0" y="1142984"/>
            <a:chExt cx="9144032" cy="2571768"/>
          </a:xfrm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grpSpPr>
        <p:grpSp>
          <p:nvGrpSpPr>
            <p:cNvPr id="11" name="그룹 305"/>
            <p:cNvGrpSpPr/>
            <p:nvPr/>
          </p:nvGrpSpPr>
          <p:grpSpPr>
            <a:xfrm>
              <a:off x="3125802" y="3143248"/>
              <a:ext cx="2942089" cy="571504"/>
              <a:chOff x="3125802" y="3000372"/>
              <a:chExt cx="2942089" cy="571504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3178959" y="3048656"/>
                <a:ext cx="28889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mtClean="0">
                    <a:solidFill>
                      <a:srgbClr val="DEA900"/>
                    </a:solidFill>
                    <a:latin typeface="HY울릉도B" pitchFamily="18" charset="-127"/>
                    <a:ea typeface="HY울릉도B" pitchFamily="18" charset="-127"/>
                  </a:rPr>
                  <a:t>Rhythm Family</a:t>
                </a:r>
                <a:endParaRPr lang="ko-KR" altLang="en-US" sz="2800" b="1">
                  <a:solidFill>
                    <a:srgbClr val="DEA900"/>
                  </a:solidFill>
                  <a:latin typeface="HY울릉도B" pitchFamily="18" charset="-127"/>
                  <a:ea typeface="HY울릉도B" pitchFamily="18" charset="-127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125802" y="3000372"/>
                <a:ext cx="28889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mtClean="0">
                    <a:solidFill>
                      <a:schemeClr val="bg1"/>
                    </a:solidFill>
                    <a:latin typeface="HY울릉도B" pitchFamily="18" charset="-127"/>
                    <a:ea typeface="HY울릉도B" pitchFamily="18" charset="-127"/>
                  </a:rPr>
                  <a:t>Rhythm Family</a:t>
                </a:r>
                <a:endParaRPr lang="ko-KR" altLang="en-US" sz="2800" b="1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</a:endParaRPr>
              </a:p>
            </p:txBody>
          </p:sp>
        </p:grpSp>
        <p:grpSp>
          <p:nvGrpSpPr>
            <p:cNvPr id="12" name="그룹 225"/>
            <p:cNvGrpSpPr/>
            <p:nvPr/>
          </p:nvGrpSpPr>
          <p:grpSpPr>
            <a:xfrm>
              <a:off x="32" y="1264681"/>
              <a:ext cx="9144000" cy="2092881"/>
              <a:chOff x="0" y="642918"/>
              <a:chExt cx="9144000" cy="2092881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0" y="1092725"/>
                <a:ext cx="2178794" cy="193135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607290" y="1664229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321670" y="1092725"/>
                <a:ext cx="214314" cy="1428760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964480" y="1235601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607290" y="2307171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607290" y="1735667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607422" y="1092725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07422" y="1449915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07422" y="1735667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607422" y="1235601"/>
                <a:ext cx="21431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2607422" y="2021419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607422" y="2307171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2607422" y="2092857"/>
                <a:ext cx="21431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250364" y="2164295"/>
                <a:ext cx="21431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4607718" y="1092725"/>
                <a:ext cx="642942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607718" y="2307171"/>
                <a:ext cx="642942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679156" y="1092725"/>
                <a:ext cx="214314" cy="1357322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4964908" y="1092725"/>
                <a:ext cx="214314" cy="1357322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322098" y="1092725"/>
                <a:ext cx="214314" cy="1428760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607850" y="1092725"/>
                <a:ext cx="214314" cy="1428760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22098" y="1664229"/>
                <a:ext cx="428628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893602" y="2307171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893602" y="2021419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893602" y="1735667"/>
                <a:ext cx="857256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893602" y="1092725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6536544" y="1092725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5893602" y="1449915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893602" y="1092725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6250792" y="1092725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6536544" y="1735667"/>
                <a:ext cx="214314" cy="428628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5893602" y="2092857"/>
                <a:ext cx="214314" cy="428628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6822296" y="1664229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465238" y="1092725"/>
                <a:ext cx="214314" cy="1428760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79486" y="1235601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6822296" y="2307171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6822296" y="1735667"/>
                <a:ext cx="214314" cy="57150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6822296" y="1092725"/>
                <a:ext cx="57150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7536676" y="2307171"/>
                <a:ext cx="1607324" cy="214314"/>
              </a:xfrm>
              <a:prstGeom prst="rect">
                <a:avLst/>
              </a:prstGeom>
              <a:solidFill>
                <a:srgbClr val="DE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3345590" y="642918"/>
                <a:ext cx="1369286" cy="20928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ko-KR" altLang="en-US" sz="13000" b="1" smtClean="0">
                    <a:solidFill>
                      <a:srgbClr val="DEA900"/>
                    </a:solidFill>
                    <a:latin typeface="Koverwatch" pitchFamily="18" charset="-127"/>
                    <a:ea typeface="Koverwatch" pitchFamily="18" charset="-127"/>
                  </a:rPr>
                  <a:t>♪</a:t>
                </a:r>
                <a:endParaRPr lang="ko-KR" altLang="en-US" sz="13000" b="1">
                  <a:solidFill>
                    <a:srgbClr val="DEA900"/>
                  </a:solidFill>
                  <a:latin typeface="Koverwatch" pitchFamily="18" charset="-127"/>
                  <a:ea typeface="Koverwatch" pitchFamily="18" charset="-127"/>
                </a:endParaRPr>
              </a:p>
            </p:txBody>
          </p:sp>
        </p:grpSp>
        <p:grpSp>
          <p:nvGrpSpPr>
            <p:cNvPr id="13" name="그룹 224"/>
            <p:cNvGrpSpPr/>
            <p:nvPr/>
          </p:nvGrpSpPr>
          <p:grpSpPr>
            <a:xfrm>
              <a:off x="0" y="1142984"/>
              <a:ext cx="9144000" cy="2092881"/>
              <a:chOff x="-32" y="571480"/>
              <a:chExt cx="9144000" cy="2092881"/>
            </a:xfrm>
          </p:grpSpPr>
          <p:sp>
            <p:nvSpPr>
              <p:cNvPr id="88" name="직사각형 21"/>
              <p:cNvSpPr/>
              <p:nvPr/>
            </p:nvSpPr>
            <p:spPr>
              <a:xfrm>
                <a:off x="4500562" y="2235733"/>
                <a:ext cx="642942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223"/>
              <p:cNvGrpSpPr/>
              <p:nvPr/>
            </p:nvGrpSpPr>
            <p:grpSpPr>
              <a:xfrm>
                <a:off x="-32" y="571480"/>
                <a:ext cx="9144000" cy="2092881"/>
                <a:chOff x="0" y="571480"/>
                <a:chExt cx="9144000" cy="2092881"/>
              </a:xfrm>
            </p:grpSpPr>
            <p:sp>
              <p:nvSpPr>
                <p:cNvPr id="90" name="직사각형 3"/>
                <p:cNvSpPr/>
                <p:nvPr/>
              </p:nvSpPr>
              <p:spPr>
                <a:xfrm>
                  <a:off x="0" y="1021287"/>
                  <a:ext cx="2071638" cy="193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5"/>
                <p:cNvSpPr/>
                <p:nvPr/>
              </p:nvSpPr>
              <p:spPr>
                <a:xfrm>
                  <a:off x="1500134" y="1592791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7"/>
                <p:cNvSpPr/>
                <p:nvPr/>
              </p:nvSpPr>
              <p:spPr>
                <a:xfrm>
                  <a:off x="2214514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"/>
                <p:cNvSpPr/>
                <p:nvPr/>
              </p:nvSpPr>
              <p:spPr>
                <a:xfrm>
                  <a:off x="1857324" y="1164163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10"/>
                <p:cNvSpPr/>
                <p:nvPr/>
              </p:nvSpPr>
              <p:spPr>
                <a:xfrm>
                  <a:off x="1500134" y="2235733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11"/>
                <p:cNvSpPr/>
                <p:nvPr/>
              </p:nvSpPr>
              <p:spPr>
                <a:xfrm>
                  <a:off x="1500134" y="1664229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12"/>
                <p:cNvSpPr/>
                <p:nvPr/>
              </p:nvSpPr>
              <p:spPr>
                <a:xfrm>
                  <a:off x="2500266" y="1021287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13"/>
                <p:cNvSpPr/>
                <p:nvPr/>
              </p:nvSpPr>
              <p:spPr>
                <a:xfrm>
                  <a:off x="2500266" y="1378477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14"/>
                <p:cNvSpPr/>
                <p:nvPr/>
              </p:nvSpPr>
              <p:spPr>
                <a:xfrm>
                  <a:off x="2500266" y="1664229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15"/>
                <p:cNvSpPr/>
                <p:nvPr/>
              </p:nvSpPr>
              <p:spPr>
                <a:xfrm>
                  <a:off x="2500266" y="1164163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16"/>
                <p:cNvSpPr/>
                <p:nvPr/>
              </p:nvSpPr>
              <p:spPr>
                <a:xfrm>
                  <a:off x="2500266" y="1949981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7"/>
                <p:cNvSpPr/>
                <p:nvPr/>
              </p:nvSpPr>
              <p:spPr>
                <a:xfrm>
                  <a:off x="2500266" y="2235733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8"/>
                <p:cNvSpPr/>
                <p:nvPr/>
              </p:nvSpPr>
              <p:spPr>
                <a:xfrm>
                  <a:off x="2500266" y="2021419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9"/>
                <p:cNvSpPr/>
                <p:nvPr/>
              </p:nvSpPr>
              <p:spPr>
                <a:xfrm>
                  <a:off x="3143208" y="2092857"/>
                  <a:ext cx="21431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20"/>
                <p:cNvSpPr/>
                <p:nvPr/>
              </p:nvSpPr>
              <p:spPr>
                <a:xfrm>
                  <a:off x="4500562" y="1021287"/>
                  <a:ext cx="642942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23"/>
                <p:cNvSpPr/>
                <p:nvPr/>
              </p:nvSpPr>
              <p:spPr>
                <a:xfrm>
                  <a:off x="4572000" y="1021287"/>
                  <a:ext cx="214314" cy="1357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24"/>
                <p:cNvSpPr/>
                <p:nvPr/>
              </p:nvSpPr>
              <p:spPr>
                <a:xfrm>
                  <a:off x="4857752" y="1021287"/>
                  <a:ext cx="214314" cy="1357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26"/>
                <p:cNvSpPr/>
                <p:nvPr/>
              </p:nvSpPr>
              <p:spPr>
                <a:xfrm>
                  <a:off x="5214942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27"/>
                <p:cNvSpPr/>
                <p:nvPr/>
              </p:nvSpPr>
              <p:spPr>
                <a:xfrm>
                  <a:off x="5500694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28"/>
                <p:cNvSpPr/>
                <p:nvPr/>
              </p:nvSpPr>
              <p:spPr>
                <a:xfrm>
                  <a:off x="5214942" y="1592791"/>
                  <a:ext cx="428628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786446" y="2235733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786446" y="1949981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786446" y="1664229"/>
                  <a:ext cx="857256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786446" y="102128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6429388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786446" y="137847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786446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44"/>
                <p:cNvSpPr/>
                <p:nvPr/>
              </p:nvSpPr>
              <p:spPr>
                <a:xfrm>
                  <a:off x="6143636" y="1021287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6429388" y="1664229"/>
                  <a:ext cx="214314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786446" y="2021419"/>
                  <a:ext cx="214314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6715140" y="1592791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7358082" y="1021287"/>
                  <a:ext cx="214314" cy="1428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7072330" y="1164163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6715140" y="2235733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715140" y="1664229"/>
                  <a:ext cx="214314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6715140" y="1021287"/>
                  <a:ext cx="571504" cy="214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7429520" y="2256912"/>
                  <a:ext cx="1714480" cy="193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238434" y="571480"/>
                  <a:ext cx="1369286" cy="20928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3000" b="1" dirty="0" smtClean="0">
                      <a:solidFill>
                        <a:schemeClr val="bg1"/>
                      </a:solidFill>
                      <a:latin typeface="Koverwatch" pitchFamily="18" charset="-127"/>
                      <a:ea typeface="Koverwatch" pitchFamily="18" charset="-127"/>
                    </a:rPr>
                    <a:t>♪</a:t>
                  </a:r>
                  <a:endParaRPr lang="ko-KR" altLang="en-US" sz="13000" b="1" dirty="0">
                    <a:solidFill>
                      <a:schemeClr val="bg1"/>
                    </a:solidFill>
                    <a:latin typeface="Koverwatch" pitchFamily="18" charset="-127"/>
                    <a:ea typeface="Koverwatch" pitchFamily="18" charset="-127"/>
                  </a:endParaRPr>
                </a:p>
              </p:txBody>
            </p:sp>
          </p:grpSp>
        </p:grpSp>
        <p:grpSp>
          <p:nvGrpSpPr>
            <p:cNvPr id="14" name="그룹 267"/>
            <p:cNvGrpSpPr/>
            <p:nvPr/>
          </p:nvGrpSpPr>
          <p:grpSpPr>
            <a:xfrm>
              <a:off x="7715272" y="1928802"/>
              <a:ext cx="1357322" cy="831537"/>
              <a:chOff x="7715272" y="1928802"/>
              <a:chExt cx="1357322" cy="831537"/>
            </a:xfrm>
          </p:grpSpPr>
          <p:grpSp>
            <p:nvGrpSpPr>
              <p:cNvPr id="52" name="그룹 234"/>
              <p:cNvGrpSpPr/>
              <p:nvPr/>
            </p:nvGrpSpPr>
            <p:grpSpPr>
              <a:xfrm>
                <a:off x="771527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>
              <a:xfrm>
                <a:off x="8072462" y="221455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072462" y="228599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072462" y="235743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8072462" y="242886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072462" y="250030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072462" y="257174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072462" y="264318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072462" y="271462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072462" y="214311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8072462" y="207167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8072462" y="200024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072462" y="192880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249"/>
              <p:cNvGrpSpPr/>
              <p:nvPr/>
            </p:nvGrpSpPr>
            <p:grpSpPr>
              <a:xfrm>
                <a:off x="8429652" y="2428868"/>
                <a:ext cx="285752" cy="331471"/>
                <a:chOff x="71406" y="2071678"/>
                <a:chExt cx="285752" cy="331471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258"/>
              <p:cNvGrpSpPr/>
              <p:nvPr/>
            </p:nvGrpSpPr>
            <p:grpSpPr>
              <a:xfrm>
                <a:off x="878684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" name="그룹 268"/>
            <p:cNvGrpSpPr/>
            <p:nvPr/>
          </p:nvGrpSpPr>
          <p:grpSpPr>
            <a:xfrm flipV="1">
              <a:off x="71406" y="1857364"/>
              <a:ext cx="1357322" cy="831537"/>
              <a:chOff x="7715272" y="1928802"/>
              <a:chExt cx="1357322" cy="831537"/>
            </a:xfrm>
          </p:grpSpPr>
          <p:grpSp>
            <p:nvGrpSpPr>
              <p:cNvPr id="16" name="그룹 234"/>
              <p:cNvGrpSpPr/>
              <p:nvPr/>
            </p:nvGrpSpPr>
            <p:grpSpPr>
              <a:xfrm>
                <a:off x="771527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8072462" y="221455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072462" y="228599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072462" y="235743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072462" y="242886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072462" y="250030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072462" y="2571744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072462" y="264318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072462" y="271462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072462" y="2143116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072462" y="2071678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072462" y="2000240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072462" y="1928802"/>
                <a:ext cx="28575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49"/>
              <p:cNvGrpSpPr/>
              <p:nvPr/>
            </p:nvGrpSpPr>
            <p:grpSpPr>
              <a:xfrm>
                <a:off x="8429652" y="2428868"/>
                <a:ext cx="285752" cy="331471"/>
                <a:chOff x="71406" y="2071678"/>
                <a:chExt cx="285752" cy="331471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58"/>
              <p:cNvGrpSpPr/>
              <p:nvPr/>
            </p:nvGrpSpPr>
            <p:grpSpPr>
              <a:xfrm>
                <a:off x="8786842" y="2214554"/>
                <a:ext cx="285752" cy="545785"/>
                <a:chOff x="71406" y="1857364"/>
                <a:chExt cx="285752" cy="545785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71406" y="185736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71406" y="192880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71406" y="200024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1406" y="2071678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71406" y="2143116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71406" y="2214554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71406" y="2285992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1406" y="2357430"/>
                  <a:ext cx="28575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55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-44932"/>
            <a:ext cx="9144000" cy="2040618"/>
            <a:chOff x="0" y="-44932"/>
            <a:chExt cx="9144000" cy="2040618"/>
          </a:xfrm>
          <a:effectLst>
            <a:outerShdw dist="38100" dir="5400000" algn="t" rotWithShape="0">
              <a:srgbClr val="A3E7FF"/>
            </a:outerShdw>
          </a:effectLst>
        </p:grpSpPr>
        <p:sp>
          <p:nvSpPr>
            <p:cNvPr id="2" name="직사각형 1"/>
            <p:cNvSpPr/>
            <p:nvPr/>
          </p:nvSpPr>
          <p:spPr>
            <a:xfrm>
              <a:off x="0" y="843558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50421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257284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1464147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671010"/>
              <a:ext cx="9144000" cy="45719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869" y="-44932"/>
              <a:ext cx="9013635" cy="2040618"/>
              <a:chOff x="117728" y="3269"/>
              <a:chExt cx="9013635" cy="2040618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17728" y="387116"/>
                <a:ext cx="4166240" cy="1536562"/>
                <a:chOff x="117727" y="387116"/>
                <a:chExt cx="4166242" cy="153656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 flipH="1">
                  <a:off x="117727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flipH="1">
                  <a:off x="683569" y="387116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flipH="1">
                  <a:off x="1593384" y="651341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flipH="1">
                <a:off x="2817520" y="3269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♩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419872" y="843558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♪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flipH="1">
                <a:off x="4427984" y="267494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♬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5544614" y="435317"/>
                <a:ext cx="3374155" cy="1488361"/>
                <a:chOff x="-1" y="435317"/>
                <a:chExt cx="3374155" cy="1488361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 flipH="1">
                  <a:off x="-1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 flipH="1">
                  <a:off x="1737399" y="651341"/>
                  <a:ext cx="11064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009ED6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009ED6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 flipH="1">
                <a:off x="8604448" y="243393"/>
                <a:ext cx="5269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009ED6"/>
                    </a:solidFill>
                  </a:rPr>
                  <a:t>♩</a:t>
                </a:r>
                <a:endParaRPr lang="ko-KR" altLang="en-US" sz="7200" b="1" dirty="0">
                  <a:solidFill>
                    <a:srgbClr val="009ED6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0" y="2499742"/>
            <a:ext cx="9144000" cy="2040618"/>
            <a:chOff x="152400" y="155669"/>
            <a:chExt cx="9144000" cy="2040618"/>
          </a:xfrm>
        </p:grpSpPr>
        <p:sp>
          <p:nvSpPr>
            <p:cNvPr id="27" name="직사각형 26"/>
            <p:cNvSpPr/>
            <p:nvPr/>
          </p:nvSpPr>
          <p:spPr>
            <a:xfrm>
              <a:off x="152400" y="995958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400" y="1202821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2400" y="1409684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400" y="1616547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2400" y="1823410"/>
              <a:ext cx="9144000" cy="45719"/>
            </a:xfrm>
            <a:prstGeom prst="rect">
              <a:avLst/>
            </a:prstGeom>
            <a:solidFill>
              <a:srgbClr val="B4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70128" y="155669"/>
              <a:ext cx="9013635" cy="2040618"/>
              <a:chOff x="117728" y="3269"/>
              <a:chExt cx="9013635" cy="2040618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17728" y="435317"/>
                <a:ext cx="4166240" cy="1488361"/>
                <a:chOff x="117727" y="435317"/>
                <a:chExt cx="4166242" cy="148836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 flipH="1">
                  <a:off x="117727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flipH="1">
                  <a:off x="1593384" y="651341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flipH="1">
                <a:off x="2817520" y="3269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♩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3419872" y="843558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♪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4427984" y="267494"/>
                <a:ext cx="2690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♬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5544614" y="435317"/>
                <a:ext cx="3374155" cy="1488361"/>
                <a:chOff x="-1" y="435317"/>
                <a:chExt cx="3374155" cy="1488361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 flipH="1">
                  <a:off x="-1" y="723349"/>
                  <a:ext cx="25100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♩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flipH="1">
                  <a:off x="683569" y="435317"/>
                  <a:ext cx="2690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♪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flipH="1">
                  <a:off x="1737399" y="651341"/>
                  <a:ext cx="11064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200" b="1" dirty="0" smtClean="0">
                      <a:solidFill>
                        <a:srgbClr val="B48900"/>
                      </a:solidFill>
                    </a:rPr>
                    <a:t>♬</a:t>
                  </a:r>
                  <a:endParaRPr lang="ko-KR" altLang="en-US" sz="7200" b="1" dirty="0">
                    <a:solidFill>
                      <a:srgbClr val="B48900"/>
                    </a:solidFill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 flipH="1">
                <a:off x="8604448" y="243393"/>
                <a:ext cx="5269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b="1" dirty="0" smtClean="0">
                    <a:solidFill>
                      <a:srgbClr val="B48900"/>
                    </a:solidFill>
                  </a:rPr>
                  <a:t>♩</a:t>
                </a:r>
                <a:endParaRPr lang="ko-KR" altLang="en-US" sz="7200" b="1" dirty="0">
                  <a:solidFill>
                    <a:srgbClr val="B489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3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D2D"/>
            </a:gs>
            <a:gs pos="50000">
              <a:srgbClr val="FFD85D"/>
            </a:gs>
            <a:gs pos="99000">
              <a:srgbClr val="FFF4D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168"/>
          <p:cNvSpPr/>
          <p:nvPr/>
        </p:nvSpPr>
        <p:spPr>
          <a:xfrm>
            <a:off x="2464548" y="3003798"/>
            <a:ext cx="4214905" cy="5760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464548" y="3003798"/>
            <a:ext cx="4214905" cy="576064"/>
          </a:xfrm>
          <a:prstGeom prst="rect">
            <a:avLst/>
          </a:prstGeom>
          <a:solidFill>
            <a:schemeClr val="bg1"/>
          </a:solidFill>
          <a:ln w="28575">
            <a:solidFill>
              <a:srgbClr val="09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462815" y="3701202"/>
            <a:ext cx="4214905" cy="576064"/>
          </a:xfrm>
          <a:prstGeom prst="rect">
            <a:avLst/>
          </a:prstGeom>
          <a:solidFill>
            <a:schemeClr val="bg1"/>
          </a:solidFill>
          <a:ln w="28575">
            <a:solidFill>
              <a:srgbClr val="09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 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64548" y="3701202"/>
            <a:ext cx="4214905" cy="5760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 TO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</Words>
  <Application>Microsoft Office PowerPoint</Application>
  <PresentationFormat>화면 슬라이드 쇼(16:9)</PresentationFormat>
  <Paragraphs>55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2017-11-04T05:49:39Z</dcterms:created>
  <dcterms:modified xsi:type="dcterms:W3CDTF">2017-11-04T07:56:20Z</dcterms:modified>
</cp:coreProperties>
</file>