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825" r:id="rId4"/>
  </p:sldMasterIdLst>
  <p:notesMasterIdLst>
    <p:notesMasterId r:id="rId51"/>
  </p:notesMasterIdLst>
  <p:handoutMasterIdLst>
    <p:handoutMasterId r:id="rId52"/>
  </p:handoutMasterIdLst>
  <p:sldIdLst>
    <p:sldId id="257" r:id="rId5"/>
    <p:sldId id="258" r:id="rId6"/>
    <p:sldId id="259" r:id="rId7"/>
    <p:sldId id="260" r:id="rId8"/>
    <p:sldId id="261" r:id="rId9"/>
    <p:sldId id="262" r:id="rId10"/>
    <p:sldId id="263" r:id="rId11"/>
    <p:sldId id="264" r:id="rId12"/>
    <p:sldId id="265" r:id="rId13"/>
    <p:sldId id="266"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Lst>
  <p:sldSz cx="12192000" cy="6858000"/>
  <p:notesSz cx="6797675" cy="9926638"/>
  <p:defaultTextStyle>
    <a:defPPr>
      <a:defRPr lang="en-US"/>
    </a:defPPr>
    <a:lvl1pPr marL="0" algn="l" defTabSz="914478" rtl="0" eaLnBrk="1" latinLnBrk="0" hangingPunct="1">
      <a:defRPr sz="1800" kern="1200">
        <a:solidFill>
          <a:schemeClr val="tx1"/>
        </a:solidFill>
        <a:latin typeface="+mn-lt"/>
        <a:ea typeface="+mn-ea"/>
        <a:cs typeface="+mn-cs"/>
      </a:defRPr>
    </a:lvl1pPr>
    <a:lvl2pPr marL="457240" algn="l" defTabSz="914478" rtl="0" eaLnBrk="1" latinLnBrk="0" hangingPunct="1">
      <a:defRPr sz="1800" kern="1200">
        <a:solidFill>
          <a:schemeClr val="tx1"/>
        </a:solidFill>
        <a:latin typeface="+mn-lt"/>
        <a:ea typeface="+mn-ea"/>
        <a:cs typeface="+mn-cs"/>
      </a:defRPr>
    </a:lvl2pPr>
    <a:lvl3pPr marL="914478" algn="l" defTabSz="914478" rtl="0" eaLnBrk="1" latinLnBrk="0" hangingPunct="1">
      <a:defRPr sz="1800" kern="1200">
        <a:solidFill>
          <a:schemeClr val="tx1"/>
        </a:solidFill>
        <a:latin typeface="+mn-lt"/>
        <a:ea typeface="+mn-ea"/>
        <a:cs typeface="+mn-cs"/>
      </a:defRPr>
    </a:lvl3pPr>
    <a:lvl4pPr marL="1371718" algn="l" defTabSz="914478" rtl="0" eaLnBrk="1" latinLnBrk="0" hangingPunct="1">
      <a:defRPr sz="1800" kern="1200">
        <a:solidFill>
          <a:schemeClr val="tx1"/>
        </a:solidFill>
        <a:latin typeface="+mn-lt"/>
        <a:ea typeface="+mn-ea"/>
        <a:cs typeface="+mn-cs"/>
      </a:defRPr>
    </a:lvl4pPr>
    <a:lvl5pPr marL="1828957" algn="l" defTabSz="914478" rtl="0" eaLnBrk="1" latinLnBrk="0" hangingPunct="1">
      <a:defRPr sz="1800" kern="1200">
        <a:solidFill>
          <a:schemeClr val="tx1"/>
        </a:solidFill>
        <a:latin typeface="+mn-lt"/>
        <a:ea typeface="+mn-ea"/>
        <a:cs typeface="+mn-cs"/>
      </a:defRPr>
    </a:lvl5pPr>
    <a:lvl6pPr marL="2286196" algn="l" defTabSz="914478" rtl="0" eaLnBrk="1" latinLnBrk="0" hangingPunct="1">
      <a:defRPr sz="1800" kern="1200">
        <a:solidFill>
          <a:schemeClr val="tx1"/>
        </a:solidFill>
        <a:latin typeface="+mn-lt"/>
        <a:ea typeface="+mn-ea"/>
        <a:cs typeface="+mn-cs"/>
      </a:defRPr>
    </a:lvl6pPr>
    <a:lvl7pPr marL="2743435" algn="l" defTabSz="914478" rtl="0" eaLnBrk="1" latinLnBrk="0" hangingPunct="1">
      <a:defRPr sz="1800" kern="1200">
        <a:solidFill>
          <a:schemeClr val="tx1"/>
        </a:solidFill>
        <a:latin typeface="+mn-lt"/>
        <a:ea typeface="+mn-ea"/>
        <a:cs typeface="+mn-cs"/>
      </a:defRPr>
    </a:lvl7pPr>
    <a:lvl8pPr marL="3200675" algn="l" defTabSz="914478" rtl="0" eaLnBrk="1" latinLnBrk="0" hangingPunct="1">
      <a:defRPr sz="1800" kern="1200">
        <a:solidFill>
          <a:schemeClr val="tx1"/>
        </a:solidFill>
        <a:latin typeface="+mn-lt"/>
        <a:ea typeface="+mn-ea"/>
        <a:cs typeface="+mn-cs"/>
      </a:defRPr>
    </a:lvl8pPr>
    <a:lvl9pPr marL="3657913" algn="l" defTabSz="914478"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5" pos="3840" userDrawn="1">
          <p15:clr>
            <a:srgbClr val="A4A3A4"/>
          </p15:clr>
        </p15:guide>
        <p15:guide id="6" orient="horz" pos="2341" userDrawn="1">
          <p15:clr>
            <a:srgbClr val="A4A3A4"/>
          </p15:clr>
        </p15:guide>
      </p15:sldGuideLst>
    </p:ext>
    <p:ext uri="{2D200454-40CA-4A62-9FC3-DE9A4176ACB9}">
      <p15:notesGuideLst xmlns:p15="http://schemas.microsoft.com/office/powerpoint/2012/main">
        <p15:guide id="1" orient="horz" userDrawn="1">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B0F0"/>
    <a:srgbClr val="FFD17D"/>
    <a:srgbClr val="BDE7F6"/>
    <a:srgbClr val="F4FBFE"/>
    <a:srgbClr val="F3FBFE"/>
    <a:srgbClr val="99DFF9"/>
    <a:srgbClr val="FFF2CC"/>
    <a:srgbClr val="EC7061"/>
    <a:srgbClr val="151515"/>
    <a:srgbClr val="C7000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72833802-FEF1-4C79-8D5D-14CF1EAF98D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9747" autoAdjust="0"/>
  </p:normalViewPr>
  <p:slideViewPr>
    <p:cSldViewPr snapToGrid="0" snapToObjects="1">
      <p:cViewPr varScale="1">
        <p:scale>
          <a:sx n="81" d="100"/>
          <a:sy n="81" d="100"/>
        </p:scale>
        <p:origin x="936" y="60"/>
      </p:cViewPr>
      <p:guideLst>
        <p:guide pos="3840"/>
        <p:guide orient="horz" pos="2341"/>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76" d="100"/>
          <a:sy n="76" d="100"/>
        </p:scale>
        <p:origin x="2184" y="108"/>
      </p:cViewPr>
      <p:guideLst>
        <p:guide orient="horz"/>
        <p:guide pos="2141"/>
      </p:guideLst>
    </p:cSldViewPr>
  </p:notesViewPr>
  <p:gridSpacing cx="72000" cy="720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presProps" Target="presProps.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notesMaster" Target="notesMasters/notesMaster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CC198DB-AFBD-584A-8986-364FF2B03F46}"/>
              </a:ext>
            </a:extLst>
          </p:cNvPr>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AD01315C-523F-A043-8029-B9921497126E}"/>
              </a:ext>
            </a:extLst>
          </p:cNvPr>
          <p:cNvSpPr>
            <a:spLocks noGrp="1"/>
          </p:cNvSpPr>
          <p:nvPr>
            <p:ph type="dt" sz="quarter" idx="1"/>
          </p:nvPr>
        </p:nvSpPr>
        <p:spPr>
          <a:xfrm>
            <a:off x="3850443" y="0"/>
            <a:ext cx="2945659" cy="498056"/>
          </a:xfrm>
          <a:prstGeom prst="rect">
            <a:avLst/>
          </a:prstGeom>
        </p:spPr>
        <p:txBody>
          <a:bodyPr vert="horz" lIns="91440" tIns="45720" rIns="91440" bIns="45720" rtlCol="0"/>
          <a:lstStyle>
            <a:lvl1pPr algn="r">
              <a:defRPr sz="1200"/>
            </a:lvl1pPr>
          </a:lstStyle>
          <a:p>
            <a:fld id="{E8CF71B8-DF2A-2E41-BE66-2E18A767DA8A}" type="datetimeFigureOut">
              <a:rPr lang="en-US" smtClean="0"/>
              <a:t>3/15/2021</a:t>
            </a:fld>
            <a:endParaRPr lang="en-US"/>
          </a:p>
        </p:txBody>
      </p:sp>
      <p:sp>
        <p:nvSpPr>
          <p:cNvPr id="4" name="Footer Placeholder 3">
            <a:extLst>
              <a:ext uri="{FF2B5EF4-FFF2-40B4-BE49-F238E27FC236}">
                <a16:creationId xmlns:a16="http://schemas.microsoft.com/office/drawing/2014/main" id="{B9601424-70F4-1643-8E3A-557A0258D6B6}"/>
              </a:ext>
            </a:extLst>
          </p:cNvPr>
          <p:cNvSpPr>
            <a:spLocks noGrp="1"/>
          </p:cNvSpPr>
          <p:nvPr>
            <p:ph type="ftr" sz="quarter" idx="2"/>
          </p:nvPr>
        </p:nvSpPr>
        <p:spPr>
          <a:xfrm>
            <a:off x="0" y="9428584"/>
            <a:ext cx="2945659" cy="49805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E85BF48A-FF5C-8145-95A7-EE66A87C73DF}"/>
              </a:ext>
            </a:extLst>
          </p:cNvPr>
          <p:cNvSpPr>
            <a:spLocks noGrp="1"/>
          </p:cNvSpPr>
          <p:nvPr>
            <p:ph type="sldNum" sz="quarter" idx="3"/>
          </p:nvPr>
        </p:nvSpPr>
        <p:spPr>
          <a:xfrm>
            <a:off x="3850443" y="9428584"/>
            <a:ext cx="2945659" cy="498055"/>
          </a:xfrm>
          <a:prstGeom prst="rect">
            <a:avLst/>
          </a:prstGeom>
        </p:spPr>
        <p:txBody>
          <a:bodyPr vert="horz" lIns="91440" tIns="45720" rIns="91440" bIns="45720" rtlCol="0" anchor="b"/>
          <a:lstStyle>
            <a:lvl1pPr algn="r">
              <a:defRPr sz="1200"/>
            </a:lvl1pPr>
          </a:lstStyle>
          <a:p>
            <a:fld id="{A35F0CC5-85BE-A64A-BD47-54C66F7E93E3}" type="slidenum">
              <a:rPr lang="en-US" smtClean="0"/>
              <a:t>‹#›</a:t>
            </a:fld>
            <a:endParaRPr lang="en-US"/>
          </a:p>
        </p:txBody>
      </p:sp>
    </p:spTree>
    <p:extLst>
      <p:ext uri="{BB962C8B-B14F-4D97-AF65-F5344CB8AC3E}">
        <p14:creationId xmlns:p14="http://schemas.microsoft.com/office/powerpoint/2010/main" val="40190952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432437" y="779463"/>
            <a:ext cx="5932800" cy="3337748"/>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432437" y="4596397"/>
            <a:ext cx="5932800" cy="5108400"/>
          </a:xfrm>
          <a:prstGeom prst="rect">
            <a:avLst/>
          </a:prstGeom>
        </p:spPr>
        <p:txBody>
          <a:bodyPr vert="horz" lIns="91440" tIns="45720" rIns="9144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44632111"/>
      </p:ext>
    </p:extLst>
  </p:cSld>
  <p:clrMap bg1="lt1" tx1="dk1" bg2="lt2" tx2="dk2" accent1="accent1" accent2="accent2" accent3="accent3" accent4="accent4" accent5="accent5" accent6="accent6" hlink="hlink" folHlink="folHlink"/>
  <p:notesStyle>
    <a:lvl1pPr marL="180000" indent="-180000" algn="l" defTabSz="1219304" rtl="0" eaLnBrk="1" latinLnBrk="0" hangingPunct="1">
      <a:lnSpc>
        <a:spcPct val="125000"/>
      </a:lnSpc>
      <a:spcAft>
        <a:spcPts val="600"/>
      </a:spcAft>
      <a:buFont typeface="Huawei Sans" panose="020C0503030203020204" pitchFamily="34" charset="0"/>
      <a:buChar char="•"/>
      <a:defRPr sz="1100" kern="1200">
        <a:solidFill>
          <a:schemeClr val="tx1"/>
        </a:solidFill>
        <a:latin typeface="+mn-lt"/>
        <a:ea typeface="+mn-ea"/>
        <a:cs typeface="+mn-cs"/>
      </a:defRPr>
    </a:lvl1pPr>
    <a:lvl2pPr marL="540000" indent="-180000" algn="l" defTabSz="1219304" rtl="0" eaLnBrk="1" latinLnBrk="0" hangingPunct="1">
      <a:lnSpc>
        <a:spcPct val="125000"/>
      </a:lnSpc>
      <a:spcAft>
        <a:spcPts val="600"/>
      </a:spcAft>
      <a:buClrTx/>
      <a:buFont typeface="Huawei Sans" panose="020C0503030203020204" pitchFamily="34" charset="0"/>
      <a:buChar char="▫"/>
      <a:defRPr sz="1100" kern="1200">
        <a:solidFill>
          <a:schemeClr val="tx1"/>
        </a:solidFill>
        <a:latin typeface="+mn-lt"/>
        <a:ea typeface="+mn-ea"/>
        <a:cs typeface="+mn-cs"/>
      </a:defRPr>
    </a:lvl2pPr>
    <a:lvl3pPr marL="900000" indent="-180000" algn="l" defTabSz="1219304" rtl="0" eaLnBrk="1" latinLnBrk="0" hangingPunct="1">
      <a:lnSpc>
        <a:spcPct val="125000"/>
      </a:lnSpc>
      <a:spcAft>
        <a:spcPts val="600"/>
      </a:spcAft>
      <a:buFont typeface="微软雅黑" panose="020B0503020204020204" pitchFamily="34" charset="-122"/>
      <a:buChar char="▪"/>
      <a:defRPr sz="1100" kern="1200">
        <a:solidFill>
          <a:schemeClr val="tx1"/>
        </a:solidFill>
        <a:latin typeface="+mn-lt"/>
        <a:ea typeface="+mn-ea"/>
        <a:cs typeface="+mn-cs"/>
      </a:defRPr>
    </a:lvl3pPr>
    <a:lvl4pPr marL="1260000" indent="-180000" algn="l" defTabSz="1219304" rtl="0" eaLnBrk="1" latinLnBrk="0" hangingPunct="1">
      <a:lnSpc>
        <a:spcPct val="125000"/>
      </a:lnSpc>
      <a:spcAft>
        <a:spcPts val="600"/>
      </a:spcAft>
      <a:buFont typeface="Huawei Sans" panose="020C0503030203020204" pitchFamily="34" charset="0"/>
      <a:buChar char="−"/>
      <a:defRPr sz="1100" kern="1200">
        <a:solidFill>
          <a:schemeClr val="tx1"/>
        </a:solidFill>
        <a:latin typeface="+mn-lt"/>
        <a:ea typeface="+mn-ea"/>
        <a:cs typeface="+mn-cs"/>
      </a:defRPr>
    </a:lvl4pPr>
    <a:lvl5pPr marL="1620000" indent="-180000" algn="l" defTabSz="1219304" rtl="0" eaLnBrk="1" latinLnBrk="0" hangingPunct="1">
      <a:lnSpc>
        <a:spcPct val="125000"/>
      </a:lnSpc>
      <a:spcAft>
        <a:spcPts val="600"/>
      </a:spcAft>
      <a:buFont typeface="Huawei Sans" panose="020C0503030203020204" pitchFamily="34" charset="0"/>
      <a:buChar char="~"/>
      <a:defRPr sz="1100" kern="1200">
        <a:solidFill>
          <a:schemeClr val="tx1"/>
        </a:solidFill>
        <a:latin typeface="+mn-lt"/>
        <a:ea typeface="+mn-ea"/>
        <a:cs typeface="+mn-cs"/>
      </a:defRPr>
    </a:lvl5pPr>
    <a:lvl6pPr marL="3048261" algn="l" defTabSz="1219304" rtl="0" eaLnBrk="1" latinLnBrk="0" hangingPunct="1">
      <a:defRPr sz="1600" kern="1200">
        <a:solidFill>
          <a:schemeClr val="tx1"/>
        </a:solidFill>
        <a:latin typeface="+mn-lt"/>
        <a:ea typeface="+mn-ea"/>
        <a:cs typeface="+mn-cs"/>
      </a:defRPr>
    </a:lvl6pPr>
    <a:lvl7pPr marL="3657913" algn="l" defTabSz="1219304" rtl="0" eaLnBrk="1" latinLnBrk="0" hangingPunct="1">
      <a:defRPr sz="1600" kern="1200">
        <a:solidFill>
          <a:schemeClr val="tx1"/>
        </a:solidFill>
        <a:latin typeface="+mn-lt"/>
        <a:ea typeface="+mn-ea"/>
        <a:cs typeface="+mn-cs"/>
      </a:defRPr>
    </a:lvl7pPr>
    <a:lvl8pPr marL="4267566" algn="l" defTabSz="1219304" rtl="0" eaLnBrk="1" latinLnBrk="0" hangingPunct="1">
      <a:defRPr sz="1600" kern="1200">
        <a:solidFill>
          <a:schemeClr val="tx1"/>
        </a:solidFill>
        <a:latin typeface="+mn-lt"/>
        <a:ea typeface="+mn-ea"/>
        <a:cs typeface="+mn-cs"/>
      </a:defRPr>
    </a:lvl8pPr>
    <a:lvl9pPr marL="4877219" algn="l" defTabSz="1219304" rtl="0" eaLnBrk="1" latinLnBrk="0" hangingPunct="1">
      <a:defRPr sz="1600" kern="1200">
        <a:solidFill>
          <a:schemeClr val="tx1"/>
        </a:solidFill>
        <a:latin typeface="+mn-lt"/>
        <a:ea typeface="+mn-ea"/>
        <a:cs typeface="+mn-cs"/>
      </a:defRPr>
    </a:lvl9pPr>
  </p:notesStyle>
  <p:extLst>
    <p:ext uri="{620B2872-D7B9-4A21-9093-7833F8D536E1}">
      <p15:sldGuideLst xmlns:p15="http://schemas.microsoft.com/office/powerpoint/2012/main">
        <p15:guide id="2" orient="horz" pos="2886" userDrawn="1">
          <p15:clr>
            <a:srgbClr val="F26B43"/>
          </p15:clr>
        </p15:guide>
        <p15:guide id="3" orient="horz" pos="482" userDrawn="1">
          <p15:clr>
            <a:srgbClr val="F26B43"/>
          </p15:clr>
        </p15:guide>
        <p15:guide id="4" orient="horz" pos="2591" userDrawn="1">
          <p15:clr>
            <a:srgbClr val="F26B43"/>
          </p15:clr>
        </p15:guide>
        <p15:guide id="5" orient="horz" pos="2160"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31800" y="779463"/>
            <a:ext cx="5934075"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4593468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dirty="0"/>
              <a:t>在一个</a:t>
            </a:r>
            <a:r>
              <a:rPr lang="en-US" altLang="zh-CN" dirty="0"/>
              <a:t>VLAN</a:t>
            </a:r>
            <a:r>
              <a:rPr lang="zh-CN" altLang="en-US" dirty="0"/>
              <a:t>交换网络中，以太网帧主要有以下两种形式：</a:t>
            </a:r>
          </a:p>
          <a:p>
            <a:pPr lvl="1"/>
            <a:r>
              <a:rPr lang="zh-CN" altLang="en-US" dirty="0"/>
              <a:t>有标记帧（</a:t>
            </a:r>
            <a:r>
              <a:rPr lang="en-US" altLang="zh-CN" dirty="0"/>
              <a:t>Tagged</a:t>
            </a:r>
            <a:r>
              <a:rPr lang="zh-CN" altLang="en-US" dirty="0"/>
              <a:t>帧）：</a:t>
            </a:r>
            <a:r>
              <a:rPr lang="en-US" altLang="zh-CN" dirty="0"/>
              <a:t>IEEE 802.1Q</a:t>
            </a:r>
            <a:r>
              <a:rPr lang="zh-CN" altLang="en-US" dirty="0"/>
              <a:t>协议规定，在以太网数据帧的目的</a:t>
            </a:r>
            <a:r>
              <a:rPr lang="en-US" altLang="zh-CN" dirty="0"/>
              <a:t>MAC</a:t>
            </a:r>
            <a:r>
              <a:rPr lang="zh-CN" altLang="en-US" dirty="0"/>
              <a:t>地址和源</a:t>
            </a:r>
            <a:r>
              <a:rPr lang="en-US" altLang="zh-CN" dirty="0"/>
              <a:t>MAC</a:t>
            </a:r>
            <a:r>
              <a:rPr lang="zh-CN" altLang="en-US" dirty="0"/>
              <a:t>地址字段之后、协议类型字段之前加入</a:t>
            </a:r>
            <a:r>
              <a:rPr lang="en-US" altLang="zh-CN" dirty="0"/>
              <a:t>4</a:t>
            </a:r>
            <a:r>
              <a:rPr lang="zh-CN" altLang="en-US" dirty="0"/>
              <a:t>个字节的</a:t>
            </a:r>
            <a:r>
              <a:rPr lang="en-US" altLang="zh-CN" dirty="0"/>
              <a:t>VLAN</a:t>
            </a:r>
            <a:r>
              <a:rPr lang="zh-CN" altLang="en-US" dirty="0"/>
              <a:t>标签（又称</a:t>
            </a:r>
            <a:r>
              <a:rPr lang="en-US" altLang="zh-CN" dirty="0"/>
              <a:t>VLAN Tag</a:t>
            </a:r>
            <a:r>
              <a:rPr lang="zh-CN" altLang="en-US" dirty="0"/>
              <a:t>，简称</a:t>
            </a:r>
            <a:r>
              <a:rPr lang="en-US" altLang="zh-CN" dirty="0"/>
              <a:t>Tag</a:t>
            </a:r>
            <a:r>
              <a:rPr lang="zh-CN" altLang="en-US" dirty="0"/>
              <a:t>）的数据帧。</a:t>
            </a:r>
          </a:p>
          <a:p>
            <a:pPr lvl="1"/>
            <a:r>
              <a:rPr lang="zh-CN" altLang="en-US" dirty="0"/>
              <a:t>无标记帧（</a:t>
            </a:r>
            <a:r>
              <a:rPr lang="en-US" altLang="zh-CN" dirty="0"/>
              <a:t>Untagged</a:t>
            </a:r>
            <a:r>
              <a:rPr lang="zh-CN" altLang="en-US" dirty="0"/>
              <a:t>帧）：原始的、未加入</a:t>
            </a:r>
            <a:r>
              <a:rPr lang="en-US" altLang="zh-CN" dirty="0"/>
              <a:t>4</a:t>
            </a:r>
            <a:r>
              <a:rPr lang="zh-CN" altLang="en-US" dirty="0"/>
              <a:t>字节</a:t>
            </a:r>
            <a:r>
              <a:rPr lang="en-US" altLang="zh-CN" dirty="0"/>
              <a:t>VLAN</a:t>
            </a:r>
            <a:r>
              <a:rPr lang="zh-CN" altLang="en-US" dirty="0"/>
              <a:t>标签的数据帧。</a:t>
            </a:r>
            <a:endParaRPr lang="en-US" altLang="zh-CN" dirty="0"/>
          </a:p>
          <a:p>
            <a:r>
              <a:rPr lang="en-US" altLang="zh-CN" dirty="0"/>
              <a:t>VLAN</a:t>
            </a:r>
            <a:r>
              <a:rPr lang="zh-CN" altLang="en-US" dirty="0"/>
              <a:t>数据帧中的主要字段：</a:t>
            </a:r>
            <a:endParaRPr lang="en-US" altLang="zh-CN" dirty="0"/>
          </a:p>
          <a:p>
            <a:pPr lvl="1"/>
            <a:r>
              <a:rPr lang="en-US" altLang="zh-CN" dirty="0"/>
              <a:t>TPID</a:t>
            </a:r>
            <a:r>
              <a:rPr lang="zh-CN" altLang="en-US" dirty="0"/>
              <a:t>：</a:t>
            </a:r>
            <a:r>
              <a:rPr lang="en-US" altLang="zh-CN" dirty="0"/>
              <a:t>2</a:t>
            </a:r>
            <a:r>
              <a:rPr lang="zh-CN" altLang="en-US" dirty="0"/>
              <a:t>字节，</a:t>
            </a:r>
            <a:r>
              <a:rPr lang="en-US" altLang="zh-CN" dirty="0"/>
              <a:t>Tag Protocol Identifier</a:t>
            </a:r>
            <a:r>
              <a:rPr lang="zh-CN" altLang="en-US" dirty="0"/>
              <a:t>（标签协议标识符），表示数据帧类型。</a:t>
            </a:r>
            <a:endParaRPr lang="en-US" altLang="zh-CN" dirty="0"/>
          </a:p>
          <a:p>
            <a:pPr lvl="2"/>
            <a:r>
              <a:rPr lang="zh-CN" altLang="en-US" dirty="0"/>
              <a:t>取值为</a:t>
            </a:r>
            <a:r>
              <a:rPr lang="en-US" altLang="zh-CN" dirty="0"/>
              <a:t>0x8100</a:t>
            </a:r>
            <a:r>
              <a:rPr lang="zh-CN" altLang="en-US" dirty="0"/>
              <a:t>时表示</a:t>
            </a:r>
            <a:r>
              <a:rPr lang="en-US" altLang="zh-CN" dirty="0"/>
              <a:t>IEEE 802.1Q</a:t>
            </a:r>
            <a:r>
              <a:rPr lang="zh-CN" altLang="en-US" dirty="0"/>
              <a:t>的</a:t>
            </a:r>
            <a:r>
              <a:rPr lang="en-US" altLang="zh-CN" dirty="0"/>
              <a:t>VLAN</a:t>
            </a:r>
            <a:r>
              <a:rPr lang="zh-CN" altLang="en-US" dirty="0"/>
              <a:t>数据帧。如果不支持</a:t>
            </a:r>
            <a:r>
              <a:rPr lang="en-US" altLang="zh-CN" dirty="0"/>
              <a:t>802.1Q</a:t>
            </a:r>
            <a:r>
              <a:rPr lang="zh-CN" altLang="en-US" dirty="0"/>
              <a:t>的设备收到这样的帧，会将其丢弃。</a:t>
            </a:r>
          </a:p>
          <a:p>
            <a:pPr lvl="2"/>
            <a:r>
              <a:rPr lang="zh-CN" altLang="en-US" dirty="0"/>
              <a:t>各设备厂商可以自定义该字段的值。当邻居设备将</a:t>
            </a:r>
            <a:r>
              <a:rPr lang="en-US" altLang="zh-CN" dirty="0"/>
              <a:t>TPID</a:t>
            </a:r>
            <a:r>
              <a:rPr lang="zh-CN" altLang="en-US" dirty="0"/>
              <a:t>值配置为非</a:t>
            </a:r>
            <a:r>
              <a:rPr lang="en-US" altLang="zh-CN" dirty="0"/>
              <a:t>0x8100</a:t>
            </a:r>
            <a:r>
              <a:rPr lang="zh-CN" altLang="en-US" dirty="0"/>
              <a:t>时，为了能够识别这样的报文，实现互通，必须在本设备上修改</a:t>
            </a:r>
            <a:r>
              <a:rPr lang="en-US" altLang="zh-CN" dirty="0"/>
              <a:t>TPID</a:t>
            </a:r>
            <a:r>
              <a:rPr lang="zh-CN" altLang="en-US" dirty="0"/>
              <a:t>值，确保和邻居设备的</a:t>
            </a:r>
            <a:r>
              <a:rPr lang="en-US" altLang="zh-CN" dirty="0"/>
              <a:t>TPID</a:t>
            </a:r>
            <a:r>
              <a:rPr lang="zh-CN" altLang="en-US" dirty="0"/>
              <a:t>值配置一致。</a:t>
            </a:r>
            <a:endParaRPr lang="en-US" altLang="zh-CN" dirty="0"/>
          </a:p>
          <a:p>
            <a:pPr lvl="1"/>
            <a:r>
              <a:rPr lang="en-US" altLang="zh-CN" dirty="0"/>
              <a:t>PRI</a:t>
            </a:r>
            <a:r>
              <a:rPr lang="zh-CN" altLang="en-US" dirty="0"/>
              <a:t>：</a:t>
            </a:r>
            <a:r>
              <a:rPr lang="en-US" altLang="zh-CN" dirty="0"/>
              <a:t>3 bit</a:t>
            </a:r>
            <a:r>
              <a:rPr lang="zh-CN" altLang="en-US" dirty="0"/>
              <a:t>，</a:t>
            </a:r>
            <a:r>
              <a:rPr lang="en-US" altLang="zh-CN" dirty="0"/>
              <a:t>Priority</a:t>
            </a:r>
            <a:r>
              <a:rPr lang="zh-CN" altLang="en-US" dirty="0"/>
              <a:t>，表示数据帧的优先级，用于</a:t>
            </a:r>
            <a:r>
              <a:rPr lang="en-US" altLang="zh-CN" dirty="0" err="1"/>
              <a:t>QoS</a:t>
            </a:r>
            <a:r>
              <a:rPr lang="zh-CN" altLang="en-US" dirty="0"/>
              <a:t>。</a:t>
            </a:r>
            <a:endParaRPr lang="en-US" altLang="zh-CN" dirty="0"/>
          </a:p>
          <a:p>
            <a:pPr lvl="1"/>
            <a:r>
              <a:rPr lang="zh-CN" altLang="en-US" dirty="0"/>
              <a:t>取值范围为</a:t>
            </a:r>
            <a:r>
              <a:rPr lang="en-US" altLang="zh-CN" dirty="0"/>
              <a:t>0</a:t>
            </a:r>
            <a:r>
              <a:rPr lang="zh-CN" altLang="en-US" dirty="0"/>
              <a:t>～</a:t>
            </a:r>
            <a:r>
              <a:rPr lang="en-US" altLang="zh-CN" dirty="0"/>
              <a:t>7</a:t>
            </a:r>
            <a:r>
              <a:rPr lang="zh-CN" altLang="en-US" dirty="0"/>
              <a:t>，值越大优先级越高。当网络阻塞时，交换机优先发送优先级高的</a:t>
            </a:r>
            <a:r>
              <a:rPr lang="zh-CN" altLang="en-US"/>
              <a:t>数据帧。</a:t>
            </a:r>
            <a:endParaRPr lang="en-US" altLang="zh-CN"/>
          </a:p>
          <a:p>
            <a:pPr lvl="1"/>
            <a:r>
              <a:rPr lang="en-US" altLang="zh-CN"/>
              <a:t>CFI</a:t>
            </a:r>
            <a:r>
              <a:rPr lang="zh-CN" altLang="en-US"/>
              <a:t>：</a:t>
            </a:r>
            <a:r>
              <a:rPr lang="en-US" altLang="zh-CN"/>
              <a:t>1 bit</a:t>
            </a:r>
            <a:r>
              <a:rPr lang="zh-CN" altLang="en-US"/>
              <a:t>，</a:t>
            </a:r>
            <a:r>
              <a:rPr lang="en-US" altLang="zh-CN"/>
              <a:t>Canonical Format Indicator</a:t>
            </a:r>
            <a:r>
              <a:rPr lang="zh-CN" altLang="en-US"/>
              <a:t>（标准格式指示位），表示</a:t>
            </a:r>
            <a:r>
              <a:rPr lang="en-US" altLang="zh-CN"/>
              <a:t>MAC</a:t>
            </a:r>
            <a:r>
              <a:rPr lang="zh-CN" altLang="en-US"/>
              <a:t>地址在不同的传输介质中是否以标准格式进行封装，用于兼容以太网和令牌环网</a:t>
            </a:r>
            <a:endParaRPr lang="en-US" altLang="zh-CN"/>
          </a:p>
          <a:p>
            <a:pPr lvl="2"/>
            <a:r>
              <a:rPr lang="en-US" altLang="zh-CN"/>
              <a:t>CFI</a:t>
            </a:r>
            <a:r>
              <a:rPr lang="zh-CN" altLang="en-US"/>
              <a:t>取值为</a:t>
            </a:r>
            <a:r>
              <a:rPr lang="en-US" altLang="zh-CN"/>
              <a:t>0</a:t>
            </a:r>
            <a:r>
              <a:rPr lang="zh-CN" altLang="en-US"/>
              <a:t>表示</a:t>
            </a:r>
            <a:r>
              <a:rPr lang="en-US" altLang="zh-CN"/>
              <a:t>MAC</a:t>
            </a:r>
            <a:r>
              <a:rPr lang="zh-CN" altLang="en-US"/>
              <a:t>地址以标准格式进行封装，为</a:t>
            </a:r>
            <a:r>
              <a:rPr lang="en-US" altLang="zh-CN"/>
              <a:t>1</a:t>
            </a:r>
            <a:r>
              <a:rPr lang="zh-CN" altLang="en-US"/>
              <a:t>表示以非标准格式封装。</a:t>
            </a:r>
            <a:endParaRPr lang="en-US" altLang="zh-CN"/>
          </a:p>
          <a:p>
            <a:pPr lvl="2"/>
            <a:r>
              <a:rPr lang="zh-CN" altLang="en-US"/>
              <a:t>在以太网中，</a:t>
            </a:r>
            <a:r>
              <a:rPr lang="en-US" altLang="zh-CN"/>
              <a:t>CFI</a:t>
            </a:r>
            <a:r>
              <a:rPr lang="zh-CN" altLang="en-US"/>
              <a:t>的值为</a:t>
            </a:r>
            <a:r>
              <a:rPr lang="en-US" altLang="zh-CN"/>
              <a:t>0</a:t>
            </a:r>
            <a:r>
              <a:rPr lang="zh-CN" altLang="en-US"/>
              <a:t>。</a:t>
            </a:r>
            <a:endParaRPr lang="en-US" altLang="zh-CN"/>
          </a:p>
          <a:p>
            <a:pPr lvl="1"/>
            <a:r>
              <a:rPr lang="en-US" altLang="zh-CN"/>
              <a:t>VID</a:t>
            </a:r>
            <a:r>
              <a:rPr lang="zh-CN" altLang="en-US"/>
              <a:t>：</a:t>
            </a:r>
            <a:r>
              <a:rPr lang="en-US" altLang="zh-CN"/>
              <a:t>12 bit</a:t>
            </a:r>
            <a:r>
              <a:rPr lang="zh-CN" altLang="en-US"/>
              <a:t>，</a:t>
            </a:r>
            <a:r>
              <a:rPr lang="en-US" altLang="zh-CN"/>
              <a:t>VLAN ID</a:t>
            </a:r>
            <a:r>
              <a:rPr lang="zh-CN" altLang="en-US"/>
              <a:t>，表示该数据帧所属</a:t>
            </a:r>
            <a:r>
              <a:rPr lang="en-US" altLang="zh-CN"/>
              <a:t>VLAN</a:t>
            </a:r>
            <a:r>
              <a:rPr lang="zh-CN" altLang="en-US"/>
              <a:t>的编号。</a:t>
            </a:r>
            <a:endParaRPr lang="en-US" altLang="zh-CN"/>
          </a:p>
          <a:p>
            <a:pPr lvl="2"/>
            <a:r>
              <a:rPr lang="en-US" altLang="zh-CN"/>
              <a:t>VLAN ID</a:t>
            </a:r>
            <a:r>
              <a:rPr lang="zh-CN" altLang="en-US"/>
              <a:t>取值范围是</a:t>
            </a:r>
            <a:r>
              <a:rPr lang="en-US" altLang="zh-CN"/>
              <a:t>0</a:t>
            </a:r>
            <a:r>
              <a:rPr lang="zh-CN" altLang="en-US"/>
              <a:t>～</a:t>
            </a:r>
            <a:r>
              <a:rPr lang="en-US" altLang="zh-CN"/>
              <a:t>4095</a:t>
            </a:r>
            <a:r>
              <a:rPr lang="zh-CN" altLang="en-US"/>
              <a:t>。由于</a:t>
            </a:r>
            <a:r>
              <a:rPr lang="en-US" altLang="zh-CN"/>
              <a:t>0</a:t>
            </a:r>
            <a:r>
              <a:rPr lang="zh-CN" altLang="en-US"/>
              <a:t>和</a:t>
            </a:r>
            <a:r>
              <a:rPr lang="en-US" altLang="zh-CN"/>
              <a:t>4095</a:t>
            </a:r>
            <a:r>
              <a:rPr lang="zh-CN" altLang="en-US"/>
              <a:t>为协议保留取值，所以</a:t>
            </a:r>
            <a:r>
              <a:rPr lang="en-US" altLang="zh-CN"/>
              <a:t>VLAN ID</a:t>
            </a:r>
            <a:r>
              <a:rPr lang="zh-CN" altLang="en-US"/>
              <a:t>的有效取值范围是</a:t>
            </a:r>
            <a:r>
              <a:rPr lang="en-US" altLang="zh-CN"/>
              <a:t>1</a:t>
            </a:r>
            <a:r>
              <a:rPr lang="zh-CN" altLang="en-US"/>
              <a:t>～</a:t>
            </a:r>
            <a:r>
              <a:rPr lang="en-US" altLang="zh-CN"/>
              <a:t>4094</a:t>
            </a:r>
            <a:r>
              <a:rPr lang="zh-CN" altLang="en-US"/>
              <a:t>。</a:t>
            </a:r>
            <a:endParaRPr lang="en-US" altLang="zh-CN"/>
          </a:p>
          <a:p>
            <a:pPr lvl="2"/>
            <a:r>
              <a:rPr lang="zh-CN" altLang="en-US"/>
              <a:t>交换机利用</a:t>
            </a:r>
            <a:r>
              <a:rPr lang="en-US" altLang="zh-CN"/>
              <a:t>VLAN</a:t>
            </a:r>
            <a:r>
              <a:rPr lang="zh-CN" altLang="en-US"/>
              <a:t>标签中的</a:t>
            </a:r>
            <a:r>
              <a:rPr lang="en-US" altLang="zh-CN"/>
              <a:t>VID</a:t>
            </a:r>
            <a:r>
              <a:rPr lang="zh-CN" altLang="en-US"/>
              <a:t>来识别数据帧所属的</a:t>
            </a:r>
            <a:r>
              <a:rPr lang="en-US" altLang="zh-CN"/>
              <a:t>VLAN</a:t>
            </a:r>
            <a:r>
              <a:rPr lang="zh-CN" altLang="en-US"/>
              <a:t>，广播帧只在同一</a:t>
            </a:r>
            <a:r>
              <a:rPr lang="en-US" altLang="zh-CN"/>
              <a:t>VLAN</a:t>
            </a:r>
            <a:r>
              <a:rPr lang="zh-CN" altLang="en-US"/>
              <a:t>内转发，这就将广播域限制在一个</a:t>
            </a:r>
            <a:r>
              <a:rPr lang="en-US" altLang="zh-CN"/>
              <a:t>VLAN</a:t>
            </a:r>
            <a:r>
              <a:rPr lang="zh-CN" altLang="en-US"/>
              <a:t>内。</a:t>
            </a:r>
            <a:endParaRPr lang="en-US" altLang="zh-CN"/>
          </a:p>
          <a:p>
            <a:pPr lvl="0"/>
            <a:r>
              <a:rPr lang="zh-CN" altLang="en-US"/>
              <a:t>如何识别带</a:t>
            </a:r>
            <a:r>
              <a:rPr lang="en-US" altLang="zh-CN"/>
              <a:t>VLAN</a:t>
            </a:r>
            <a:r>
              <a:rPr lang="zh-CN" altLang="en-US"/>
              <a:t>标签的数据帧：</a:t>
            </a:r>
            <a:endParaRPr lang="en-US" altLang="zh-CN"/>
          </a:p>
          <a:p>
            <a:pPr lvl="1"/>
            <a:r>
              <a:rPr lang="zh-CN" altLang="en-US"/>
              <a:t>数据帧的</a:t>
            </a:r>
            <a:r>
              <a:rPr lang="en-US" altLang="zh-CN"/>
              <a:t>Length/Type = 0x8100</a:t>
            </a:r>
            <a:r>
              <a:rPr lang="zh-CN" altLang="en-US"/>
              <a:t>。</a:t>
            </a:r>
            <a:endParaRPr lang="en-US" altLang="zh-CN"/>
          </a:p>
          <a:p>
            <a:pPr marL="180000" marR="0" lvl="0" indent="-180000" algn="l" defTabSz="1219304" rtl="0" eaLnBrk="1" fontAlgn="auto" latinLnBrk="0" hangingPunct="1">
              <a:lnSpc>
                <a:spcPct val="125000"/>
              </a:lnSpc>
              <a:spcBef>
                <a:spcPts val="0"/>
              </a:spcBef>
              <a:spcAft>
                <a:spcPts val="600"/>
              </a:spcAft>
              <a:buClrTx/>
              <a:buSzTx/>
              <a:buFont typeface="Huawei Sans" panose="020C0503030203020204" pitchFamily="34" charset="0"/>
              <a:buChar char="•"/>
              <a:tabLst/>
              <a:defRPr/>
            </a:pPr>
            <a:r>
              <a:rPr lang="zh-CN" altLang="en-US"/>
              <a:t>注意：计算机无法识别</a:t>
            </a:r>
            <a:r>
              <a:rPr lang="en-US" altLang="zh-CN"/>
              <a:t>Tagged</a:t>
            </a:r>
            <a:r>
              <a:rPr lang="zh-CN" altLang="en-US"/>
              <a:t>数据帧，因此计算机处理和发出的都是</a:t>
            </a:r>
            <a:r>
              <a:rPr lang="en-US" altLang="zh-CN"/>
              <a:t>Untagged</a:t>
            </a:r>
            <a:r>
              <a:rPr lang="zh-CN" altLang="en-US"/>
              <a:t>数据帧；为了提高处理效率，交换机内部处理的数据帧一律都是</a:t>
            </a:r>
            <a:r>
              <a:rPr lang="en-US" altLang="zh-CN"/>
              <a:t>Tagged</a:t>
            </a:r>
            <a:r>
              <a:rPr lang="zh-CN" altLang="en-US"/>
              <a:t>帧。</a:t>
            </a:r>
          </a:p>
          <a:p>
            <a:pPr lvl="2"/>
            <a:endParaRPr lang="zh-CN" altLang="en-US" dirty="0"/>
          </a:p>
        </p:txBody>
      </p:sp>
      <p:sp>
        <p:nvSpPr>
          <p:cNvPr id="4" name="幻灯片图像占位符 3"/>
          <p:cNvSpPr>
            <a:spLocks noGrp="1" noRot="1" noChangeAspect="1"/>
          </p:cNvSpPr>
          <p:nvPr>
            <p:ph type="sldImg"/>
          </p:nvPr>
        </p:nvSpPr>
        <p:spPr>
          <a:xfrm>
            <a:off x="431800" y="779463"/>
            <a:ext cx="5934075" cy="3338512"/>
          </a:xfrm>
        </p:spPr>
      </p:sp>
    </p:spTree>
    <p:extLst>
      <p:ext uri="{BB962C8B-B14F-4D97-AF65-F5344CB8AC3E}">
        <p14:creationId xmlns:p14="http://schemas.microsoft.com/office/powerpoint/2010/main" val="33620580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0866599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a:xfrm>
            <a:off x="432437" y="4596396"/>
            <a:ext cx="5932800" cy="5330241"/>
          </a:xfrm>
        </p:spPr>
        <p:txBody>
          <a:bodyPr/>
          <a:lstStyle/>
          <a:p>
            <a:pPr>
              <a:lnSpc>
                <a:spcPct val="100000"/>
              </a:lnSpc>
            </a:pPr>
            <a:r>
              <a:rPr lang="zh-CN" altLang="en-US" dirty="0"/>
              <a:t>计算机发出的数据帧不带任何标签。对已支持</a:t>
            </a:r>
            <a:r>
              <a:rPr lang="en-US" altLang="zh-CN" dirty="0"/>
              <a:t>VLAN</a:t>
            </a:r>
            <a:r>
              <a:rPr lang="zh-CN" altLang="en-US" dirty="0"/>
              <a:t>特性的交换机来说，当计算机发出的</a:t>
            </a:r>
            <a:r>
              <a:rPr lang="en-US" altLang="zh-CN" dirty="0"/>
              <a:t>Untagged</a:t>
            </a:r>
            <a:r>
              <a:rPr lang="zh-CN" altLang="en-US" dirty="0"/>
              <a:t>帧一旦进入交换机后，交换机必须通过某种划分原则把这个帧划分到某个特定的</a:t>
            </a:r>
            <a:r>
              <a:rPr lang="en-US" altLang="zh-CN" dirty="0"/>
              <a:t>VLAN</a:t>
            </a:r>
            <a:r>
              <a:rPr lang="zh-CN" altLang="en-US" dirty="0"/>
              <a:t>中去。</a:t>
            </a:r>
            <a:endParaRPr lang="en-US" altLang="zh-CN" dirty="0"/>
          </a:p>
          <a:p>
            <a:pPr>
              <a:lnSpc>
                <a:spcPct val="100000"/>
              </a:lnSpc>
            </a:pPr>
            <a:r>
              <a:rPr lang="en-US" altLang="zh-CN" dirty="0"/>
              <a:t>VLAN</a:t>
            </a:r>
            <a:r>
              <a:rPr lang="zh-CN" altLang="en-US" dirty="0"/>
              <a:t>的划分包括如下</a:t>
            </a:r>
            <a:r>
              <a:rPr lang="en-US" altLang="zh-CN" dirty="0"/>
              <a:t>5</a:t>
            </a:r>
            <a:r>
              <a:rPr lang="zh-CN" altLang="en-US" dirty="0"/>
              <a:t>种方法：</a:t>
            </a:r>
          </a:p>
          <a:p>
            <a:pPr lvl="1">
              <a:lnSpc>
                <a:spcPct val="100000"/>
              </a:lnSpc>
            </a:pPr>
            <a:r>
              <a:rPr lang="zh-CN" altLang="en-US" dirty="0"/>
              <a:t>基于接口划分：根据交换机的接口来划分</a:t>
            </a:r>
            <a:r>
              <a:rPr lang="en-US" altLang="zh-CN" dirty="0"/>
              <a:t>VLAN</a:t>
            </a:r>
            <a:r>
              <a:rPr lang="zh-CN" altLang="en-US" dirty="0"/>
              <a:t>。</a:t>
            </a:r>
          </a:p>
          <a:p>
            <a:pPr lvl="2">
              <a:lnSpc>
                <a:spcPct val="100000"/>
              </a:lnSpc>
            </a:pPr>
            <a:r>
              <a:rPr lang="zh-CN" altLang="en-US" dirty="0"/>
              <a:t>网络管理员预先给交换机的每个接口配置不同的</a:t>
            </a:r>
            <a:r>
              <a:rPr lang="en-US" altLang="zh-CN" dirty="0"/>
              <a:t>PVID</a:t>
            </a:r>
            <a:r>
              <a:rPr lang="zh-CN" altLang="en-US" dirty="0"/>
              <a:t>，当一个数据帧进入交换机时，如果没有带</a:t>
            </a:r>
            <a:r>
              <a:rPr lang="en-US" altLang="zh-CN" dirty="0"/>
              <a:t>VLAN</a:t>
            </a:r>
            <a:r>
              <a:rPr lang="zh-CN" altLang="en-US" dirty="0"/>
              <a:t>标签，该数据帧就会被打上接口指定</a:t>
            </a:r>
            <a:r>
              <a:rPr lang="en-US" altLang="zh-CN" dirty="0"/>
              <a:t>PVID</a:t>
            </a:r>
            <a:r>
              <a:rPr lang="zh-CN" altLang="en-US" dirty="0"/>
              <a:t>的标签，然后数据帧将在指定</a:t>
            </a:r>
            <a:r>
              <a:rPr lang="en-US" altLang="zh-CN" dirty="0"/>
              <a:t>VLAN</a:t>
            </a:r>
            <a:r>
              <a:rPr lang="zh-CN" altLang="en-US" dirty="0"/>
              <a:t>中传输。</a:t>
            </a:r>
            <a:endParaRPr lang="en-US" altLang="zh-CN" dirty="0"/>
          </a:p>
          <a:p>
            <a:pPr lvl="1">
              <a:lnSpc>
                <a:spcPct val="100000"/>
              </a:lnSpc>
            </a:pPr>
            <a:r>
              <a:rPr lang="zh-CN" altLang="en-US" dirty="0"/>
              <a:t>基于</a:t>
            </a:r>
            <a:r>
              <a:rPr lang="en-US" altLang="zh-CN" dirty="0"/>
              <a:t>MAC</a:t>
            </a:r>
            <a:r>
              <a:rPr lang="zh-CN" altLang="en-US" dirty="0"/>
              <a:t>地址划分：根据数据帧的源</a:t>
            </a:r>
            <a:r>
              <a:rPr lang="en-US" altLang="zh-CN" dirty="0"/>
              <a:t>MAC</a:t>
            </a:r>
            <a:r>
              <a:rPr lang="zh-CN" altLang="en-US" dirty="0"/>
              <a:t>地址来划分</a:t>
            </a:r>
            <a:r>
              <a:rPr lang="en-US" altLang="zh-CN" dirty="0"/>
              <a:t>VLAN</a:t>
            </a:r>
            <a:r>
              <a:rPr lang="zh-CN" altLang="en-US" dirty="0"/>
              <a:t>。</a:t>
            </a:r>
          </a:p>
          <a:p>
            <a:pPr lvl="2">
              <a:lnSpc>
                <a:spcPct val="100000"/>
              </a:lnSpc>
            </a:pPr>
            <a:r>
              <a:rPr lang="zh-CN" altLang="en-US" dirty="0"/>
              <a:t>网络管理员预先配置</a:t>
            </a:r>
            <a:r>
              <a:rPr lang="en-US" altLang="zh-CN" dirty="0"/>
              <a:t>MAC</a:t>
            </a:r>
            <a:r>
              <a:rPr lang="zh-CN" altLang="en-US" dirty="0"/>
              <a:t>地址和</a:t>
            </a:r>
            <a:r>
              <a:rPr lang="en-US" altLang="zh-CN" dirty="0"/>
              <a:t>VLAN ID</a:t>
            </a:r>
            <a:r>
              <a:rPr lang="zh-CN" altLang="en-US" dirty="0"/>
              <a:t>映射关系表，当交换机收到的是</a:t>
            </a:r>
            <a:r>
              <a:rPr lang="en-US" altLang="zh-CN" dirty="0"/>
              <a:t>Untagged</a:t>
            </a:r>
            <a:r>
              <a:rPr lang="zh-CN" altLang="en-US" dirty="0"/>
              <a:t>帧时，就依据该表给数据帧添加指定</a:t>
            </a:r>
            <a:r>
              <a:rPr lang="en-US" altLang="zh-CN" dirty="0"/>
              <a:t>VLAN</a:t>
            </a:r>
            <a:r>
              <a:rPr lang="zh-CN" altLang="en-US" dirty="0"/>
              <a:t>的标签，然后数据帧将在指定</a:t>
            </a:r>
            <a:r>
              <a:rPr lang="en-US" altLang="zh-CN" dirty="0"/>
              <a:t>VLAN</a:t>
            </a:r>
            <a:r>
              <a:rPr lang="zh-CN" altLang="en-US" dirty="0"/>
              <a:t>中传输。</a:t>
            </a:r>
            <a:endParaRPr lang="en-US" altLang="zh-CN" dirty="0"/>
          </a:p>
          <a:p>
            <a:pPr lvl="1">
              <a:lnSpc>
                <a:spcPct val="100000"/>
              </a:lnSpc>
            </a:pPr>
            <a:r>
              <a:rPr lang="zh-CN" altLang="en-US" dirty="0"/>
              <a:t>基于</a:t>
            </a:r>
            <a:r>
              <a:rPr lang="en-US" altLang="zh-CN" dirty="0"/>
              <a:t>IP</a:t>
            </a:r>
            <a:r>
              <a:rPr lang="zh-CN" altLang="en-US" dirty="0"/>
              <a:t>子网划分：根据数据帧中的源</a:t>
            </a:r>
            <a:r>
              <a:rPr lang="en-US" altLang="zh-CN" dirty="0"/>
              <a:t>IP</a:t>
            </a:r>
            <a:r>
              <a:rPr lang="zh-CN" altLang="en-US" dirty="0"/>
              <a:t>地址和子网掩码来划分</a:t>
            </a:r>
            <a:r>
              <a:rPr lang="en-US" altLang="zh-CN" dirty="0"/>
              <a:t>VLAN</a:t>
            </a:r>
            <a:r>
              <a:rPr lang="zh-CN" altLang="en-US" dirty="0"/>
              <a:t>。</a:t>
            </a:r>
            <a:endParaRPr lang="en-US" altLang="zh-CN" dirty="0"/>
          </a:p>
          <a:p>
            <a:pPr lvl="2">
              <a:lnSpc>
                <a:spcPct val="100000"/>
              </a:lnSpc>
            </a:pPr>
            <a:r>
              <a:rPr lang="zh-CN" altLang="en-US" dirty="0"/>
              <a:t>网络管理员预先配置</a:t>
            </a:r>
            <a:r>
              <a:rPr lang="en-US" altLang="zh-CN" dirty="0"/>
              <a:t>IP</a:t>
            </a:r>
            <a:r>
              <a:rPr lang="zh-CN" altLang="en-US" dirty="0"/>
              <a:t>地址和</a:t>
            </a:r>
            <a:r>
              <a:rPr lang="en-US" altLang="zh-CN" dirty="0"/>
              <a:t>VLAN ID</a:t>
            </a:r>
            <a:r>
              <a:rPr lang="zh-CN" altLang="en-US" dirty="0"/>
              <a:t>映射关系表，当交换机收到的是</a:t>
            </a:r>
            <a:r>
              <a:rPr lang="en-US" altLang="zh-CN" dirty="0"/>
              <a:t>Untagged</a:t>
            </a:r>
            <a:r>
              <a:rPr lang="zh-CN" altLang="en-US" dirty="0"/>
              <a:t>帧，就依据该表给数据帧添加指定</a:t>
            </a:r>
            <a:r>
              <a:rPr lang="en-US" altLang="zh-CN" dirty="0"/>
              <a:t>VLAN</a:t>
            </a:r>
            <a:r>
              <a:rPr lang="zh-CN" altLang="en-US" dirty="0"/>
              <a:t>的标签，然后数据帧将在指定</a:t>
            </a:r>
            <a:r>
              <a:rPr lang="en-US" altLang="zh-CN" dirty="0"/>
              <a:t>VLAN</a:t>
            </a:r>
            <a:r>
              <a:rPr lang="zh-CN" altLang="en-US" dirty="0"/>
              <a:t>中传输。</a:t>
            </a:r>
          </a:p>
          <a:p>
            <a:pPr lvl="1">
              <a:lnSpc>
                <a:spcPct val="100000"/>
              </a:lnSpc>
            </a:pPr>
            <a:r>
              <a:rPr lang="zh-CN" altLang="en-US" dirty="0"/>
              <a:t>基于协议划分：根据数据帧所属的协议（族）类型及封装格式来划分</a:t>
            </a:r>
            <a:r>
              <a:rPr lang="en-US" altLang="zh-CN" dirty="0"/>
              <a:t>VLAN</a:t>
            </a:r>
            <a:r>
              <a:rPr lang="zh-CN" altLang="en-US" dirty="0"/>
              <a:t>。</a:t>
            </a:r>
            <a:endParaRPr lang="en-US" altLang="zh-CN" dirty="0"/>
          </a:p>
          <a:p>
            <a:pPr lvl="2">
              <a:lnSpc>
                <a:spcPct val="100000"/>
              </a:lnSpc>
            </a:pPr>
            <a:r>
              <a:rPr lang="zh-CN" altLang="en-US" dirty="0"/>
              <a:t>网络管理员预先配置以太网帧中的协议域和</a:t>
            </a:r>
            <a:r>
              <a:rPr lang="en-US" altLang="zh-CN" dirty="0"/>
              <a:t>VLAN ID</a:t>
            </a:r>
            <a:r>
              <a:rPr lang="zh-CN" altLang="en-US" dirty="0"/>
              <a:t>的映射关系表，如果收到的是</a:t>
            </a:r>
            <a:r>
              <a:rPr lang="en-US" altLang="zh-CN" dirty="0"/>
              <a:t>Untagged</a:t>
            </a:r>
            <a:r>
              <a:rPr lang="zh-CN" altLang="en-US" dirty="0"/>
              <a:t>帧，就依据该表给数据帧添加指定</a:t>
            </a:r>
            <a:r>
              <a:rPr lang="en-US" altLang="zh-CN" dirty="0"/>
              <a:t>VLAN</a:t>
            </a:r>
            <a:r>
              <a:rPr lang="zh-CN" altLang="en-US" dirty="0"/>
              <a:t>的标签，然后数据帧将在指定</a:t>
            </a:r>
            <a:r>
              <a:rPr lang="en-US" altLang="zh-CN" dirty="0"/>
              <a:t>VLAN</a:t>
            </a:r>
            <a:r>
              <a:rPr lang="zh-CN" altLang="en-US" dirty="0"/>
              <a:t>中传输。</a:t>
            </a:r>
          </a:p>
          <a:p>
            <a:pPr lvl="1">
              <a:lnSpc>
                <a:spcPct val="100000"/>
              </a:lnSpc>
            </a:pPr>
            <a:r>
              <a:rPr lang="zh-CN" altLang="en-US" dirty="0"/>
              <a:t>基于策略划分：根据配置的策略划分</a:t>
            </a:r>
            <a:r>
              <a:rPr lang="en-US" altLang="zh-CN" dirty="0"/>
              <a:t>VLAN</a:t>
            </a:r>
            <a:r>
              <a:rPr lang="zh-CN" altLang="en-US" dirty="0"/>
              <a:t>，能实现多种组合的划分方式，包括接口、</a:t>
            </a:r>
            <a:r>
              <a:rPr lang="en-US" altLang="zh-CN" dirty="0"/>
              <a:t>MAC</a:t>
            </a:r>
            <a:r>
              <a:rPr lang="zh-CN" altLang="en-US" dirty="0"/>
              <a:t>地址、</a:t>
            </a:r>
            <a:r>
              <a:rPr lang="en-US" altLang="zh-CN" dirty="0"/>
              <a:t>IP</a:t>
            </a:r>
            <a:r>
              <a:rPr lang="zh-CN" altLang="en-US" dirty="0"/>
              <a:t>地址等。</a:t>
            </a:r>
          </a:p>
          <a:p>
            <a:pPr lvl="2">
              <a:lnSpc>
                <a:spcPct val="100000"/>
              </a:lnSpc>
            </a:pPr>
            <a:r>
              <a:rPr lang="zh-CN" altLang="en-US" dirty="0"/>
              <a:t>网络管理员预先配置策略，如果收到的是</a:t>
            </a:r>
            <a:r>
              <a:rPr lang="en-US" altLang="zh-CN" dirty="0"/>
              <a:t>Untagged</a:t>
            </a:r>
            <a:r>
              <a:rPr lang="zh-CN" altLang="en-US" dirty="0"/>
              <a:t>帧，且匹配配置的策略时，给数据帧添加指定</a:t>
            </a:r>
            <a:r>
              <a:rPr lang="en-US" altLang="zh-CN" dirty="0"/>
              <a:t>VLAN</a:t>
            </a:r>
            <a:r>
              <a:rPr lang="zh-CN" altLang="en-US" dirty="0"/>
              <a:t>的标签，然后数据帧将在指定</a:t>
            </a:r>
            <a:r>
              <a:rPr lang="en-US" altLang="zh-CN" dirty="0"/>
              <a:t>VLAN</a:t>
            </a:r>
            <a:r>
              <a:rPr lang="zh-CN" altLang="en-US" dirty="0"/>
              <a:t>中传输。</a:t>
            </a:r>
          </a:p>
          <a:p>
            <a:pPr>
              <a:lnSpc>
                <a:spcPct val="100000"/>
              </a:lnSpc>
            </a:pPr>
            <a:endParaRPr lang="zh-CN" altLang="en-US" dirty="0"/>
          </a:p>
        </p:txBody>
      </p:sp>
      <p:sp>
        <p:nvSpPr>
          <p:cNvPr id="4" name="幻灯片图像占位符 3"/>
          <p:cNvSpPr>
            <a:spLocks noGrp="1" noRot="1" noChangeAspect="1"/>
          </p:cNvSpPr>
          <p:nvPr>
            <p:ph type="sldImg"/>
          </p:nvPr>
        </p:nvSpPr>
        <p:spPr>
          <a:xfrm>
            <a:off x="431800" y="779463"/>
            <a:ext cx="5934075" cy="3338512"/>
          </a:xfrm>
        </p:spPr>
      </p:sp>
    </p:spTree>
    <p:extLst>
      <p:ext uri="{BB962C8B-B14F-4D97-AF65-F5344CB8AC3E}">
        <p14:creationId xmlns:p14="http://schemas.microsoft.com/office/powerpoint/2010/main" val="35176414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dirty="0"/>
              <a:t>划分原则：</a:t>
            </a:r>
            <a:endParaRPr lang="en-US" altLang="zh-CN" dirty="0"/>
          </a:p>
          <a:p>
            <a:pPr lvl="1"/>
            <a:r>
              <a:rPr lang="zh-CN" altLang="en-US" dirty="0"/>
              <a:t>将</a:t>
            </a:r>
            <a:r>
              <a:rPr lang="en-US" altLang="zh-CN" dirty="0"/>
              <a:t>VLAN ID</a:t>
            </a:r>
            <a:r>
              <a:rPr lang="zh-CN" altLang="en-US" dirty="0"/>
              <a:t>配置到交换机的物理接口上，从某一个物理接口进入交换机的、由终端计算机发送的</a:t>
            </a:r>
            <a:r>
              <a:rPr lang="en-US" altLang="zh-CN" dirty="0"/>
              <a:t>Untagged</a:t>
            </a:r>
            <a:r>
              <a:rPr lang="zh-CN" altLang="en-US" dirty="0"/>
              <a:t>数据帧都被划分到该接口的</a:t>
            </a:r>
            <a:r>
              <a:rPr lang="en-US" altLang="zh-CN" dirty="0"/>
              <a:t>VLAN ID</a:t>
            </a:r>
            <a:r>
              <a:rPr lang="zh-CN" altLang="en-US" dirty="0"/>
              <a:t>所表明的那个</a:t>
            </a:r>
            <a:r>
              <a:rPr lang="en-US" altLang="zh-CN" dirty="0"/>
              <a:t>VLAN</a:t>
            </a:r>
            <a:r>
              <a:rPr lang="zh-CN" altLang="en-US" dirty="0"/>
              <a:t>。</a:t>
            </a:r>
            <a:endParaRPr lang="en-US" altLang="zh-CN" dirty="0"/>
          </a:p>
          <a:p>
            <a:r>
              <a:rPr lang="zh-CN" altLang="en-US" dirty="0"/>
              <a:t>特点：</a:t>
            </a:r>
            <a:endParaRPr lang="en-US" altLang="zh-CN" dirty="0"/>
          </a:p>
          <a:p>
            <a:pPr lvl="1"/>
            <a:r>
              <a:rPr lang="zh-CN" altLang="en-US" dirty="0"/>
              <a:t>这种划分原则简单而直观，实现容易，是目前实际的网络应用中最为广泛的划分</a:t>
            </a:r>
            <a:r>
              <a:rPr lang="en-US" altLang="zh-CN" dirty="0"/>
              <a:t>VLAN</a:t>
            </a:r>
            <a:r>
              <a:rPr lang="zh-CN" altLang="en-US" dirty="0"/>
              <a:t>的方式。</a:t>
            </a:r>
            <a:endParaRPr lang="en-US" altLang="zh-CN" dirty="0"/>
          </a:p>
          <a:p>
            <a:pPr lvl="1"/>
            <a:r>
              <a:rPr lang="zh-CN" altLang="en-US" dirty="0"/>
              <a:t>当计算机接入交换机的端口发生了变化时，该计算机发送的帧的</a:t>
            </a:r>
            <a:r>
              <a:rPr lang="en-US" altLang="zh-CN" dirty="0"/>
              <a:t>VLAN</a:t>
            </a:r>
            <a:r>
              <a:rPr lang="zh-CN" altLang="en-US" dirty="0"/>
              <a:t>归属可能会发生变化。</a:t>
            </a:r>
            <a:endParaRPr lang="en-US" altLang="zh-CN" dirty="0"/>
          </a:p>
          <a:p>
            <a:pPr lvl="0"/>
            <a:r>
              <a:rPr lang="zh-CN" altLang="en-US" dirty="0"/>
              <a:t>缺省</a:t>
            </a:r>
            <a:r>
              <a:rPr lang="en-US" altLang="zh-CN" dirty="0"/>
              <a:t>VLAN</a:t>
            </a:r>
            <a:r>
              <a:rPr lang="zh-CN" altLang="en-US" dirty="0"/>
              <a:t>，</a:t>
            </a:r>
            <a:r>
              <a:rPr lang="en-US" altLang="zh-CN" dirty="0"/>
              <a:t>PVID</a:t>
            </a:r>
            <a:r>
              <a:rPr lang="zh-CN" altLang="en-US" dirty="0"/>
              <a:t> </a:t>
            </a:r>
            <a:r>
              <a:rPr lang="en-US" altLang="zh-CN" dirty="0"/>
              <a:t>(Port VLAN ID)</a:t>
            </a:r>
          </a:p>
          <a:p>
            <a:pPr lvl="1"/>
            <a:r>
              <a:rPr lang="zh-CN" altLang="en-US" dirty="0"/>
              <a:t>每个交换机的接口都应该配置一个</a:t>
            </a:r>
            <a:r>
              <a:rPr lang="en-US" altLang="zh-CN" dirty="0"/>
              <a:t>PVID</a:t>
            </a:r>
            <a:r>
              <a:rPr lang="zh-CN" altLang="en-US" dirty="0"/>
              <a:t>，到达这个端口的</a:t>
            </a:r>
            <a:r>
              <a:rPr lang="en-US" altLang="zh-CN" dirty="0"/>
              <a:t>Untagged</a:t>
            </a:r>
            <a:r>
              <a:rPr lang="zh-CN" altLang="en-US" dirty="0"/>
              <a:t>帧将一律被交换机划分到</a:t>
            </a:r>
            <a:r>
              <a:rPr lang="en-US" altLang="zh-CN" dirty="0"/>
              <a:t>PVID</a:t>
            </a:r>
            <a:r>
              <a:rPr lang="zh-CN" altLang="en-US" dirty="0"/>
              <a:t>所指代的</a:t>
            </a:r>
            <a:r>
              <a:rPr lang="en-US" altLang="zh-CN" dirty="0"/>
              <a:t>VLAN</a:t>
            </a:r>
            <a:r>
              <a:rPr lang="zh-CN" altLang="en-US" dirty="0"/>
              <a:t>。</a:t>
            </a:r>
            <a:endParaRPr lang="en-US" altLang="zh-CN" dirty="0"/>
          </a:p>
          <a:p>
            <a:pPr lvl="1"/>
            <a:r>
              <a:rPr lang="zh-CN" altLang="en-US" dirty="0"/>
              <a:t>默认情况下，</a:t>
            </a:r>
            <a:r>
              <a:rPr lang="en-US" altLang="zh-CN" dirty="0"/>
              <a:t>PVID</a:t>
            </a:r>
            <a:r>
              <a:rPr lang="zh-CN" altLang="en-US" dirty="0"/>
              <a:t>的值为</a:t>
            </a:r>
            <a:r>
              <a:rPr lang="en-US" altLang="zh-CN" dirty="0"/>
              <a:t>1</a:t>
            </a:r>
            <a:r>
              <a:rPr lang="zh-CN" altLang="en-US" dirty="0"/>
              <a:t>。</a:t>
            </a:r>
            <a:endParaRPr lang="en-US" altLang="zh-CN" dirty="0"/>
          </a:p>
          <a:p>
            <a:pPr lvl="0"/>
            <a:endParaRPr lang="zh-CN" altLang="en-US" dirty="0"/>
          </a:p>
        </p:txBody>
      </p:sp>
      <p:sp>
        <p:nvSpPr>
          <p:cNvPr id="5" name="幻灯片图像占位符 4"/>
          <p:cNvSpPr>
            <a:spLocks noGrp="1" noRot="1" noChangeAspect="1"/>
          </p:cNvSpPr>
          <p:nvPr>
            <p:ph type="sldImg"/>
          </p:nvPr>
        </p:nvSpPr>
        <p:spPr>
          <a:xfrm>
            <a:off x="431800" y="779463"/>
            <a:ext cx="5934075" cy="3338512"/>
          </a:xfrm>
        </p:spPr>
      </p:sp>
    </p:spTree>
    <p:extLst>
      <p:ext uri="{BB962C8B-B14F-4D97-AF65-F5344CB8AC3E}">
        <p14:creationId xmlns:p14="http://schemas.microsoft.com/office/powerpoint/2010/main" val="33848554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dirty="0"/>
              <a:t>划分原则：</a:t>
            </a:r>
            <a:endParaRPr lang="en-US" altLang="zh-CN" dirty="0"/>
          </a:p>
          <a:p>
            <a:pPr lvl="1"/>
            <a:r>
              <a:rPr lang="zh-CN" altLang="en-US" dirty="0"/>
              <a:t>交换机内部建立并维护了一个</a:t>
            </a:r>
            <a:r>
              <a:rPr lang="en-US" altLang="zh-CN" dirty="0"/>
              <a:t>MAC</a:t>
            </a:r>
            <a:r>
              <a:rPr lang="zh-CN" altLang="en-US" dirty="0"/>
              <a:t>地址与</a:t>
            </a:r>
            <a:r>
              <a:rPr lang="en-US" altLang="zh-CN" dirty="0"/>
              <a:t>VLAN ID</a:t>
            </a:r>
            <a:r>
              <a:rPr lang="zh-CN" altLang="en-US" dirty="0"/>
              <a:t>的对应表。当交换机接收到计算机发送的</a:t>
            </a:r>
            <a:r>
              <a:rPr lang="en-US" altLang="zh-CN" dirty="0"/>
              <a:t>Untagged</a:t>
            </a:r>
            <a:r>
              <a:rPr lang="zh-CN" altLang="en-US" dirty="0"/>
              <a:t>帧时，交换机将分析帧中的源</a:t>
            </a:r>
            <a:r>
              <a:rPr lang="en-US" altLang="zh-CN" dirty="0"/>
              <a:t>MAC</a:t>
            </a:r>
            <a:r>
              <a:rPr lang="zh-CN" altLang="en-US" dirty="0"/>
              <a:t>地址，然后查询</a:t>
            </a:r>
            <a:r>
              <a:rPr lang="en-US" altLang="zh-CN" dirty="0"/>
              <a:t>MAC</a:t>
            </a:r>
            <a:r>
              <a:rPr lang="zh-CN" altLang="en-US" dirty="0"/>
              <a:t>地址与</a:t>
            </a:r>
            <a:r>
              <a:rPr lang="en-US" altLang="zh-CN" dirty="0"/>
              <a:t>VLAN ID</a:t>
            </a:r>
            <a:r>
              <a:rPr lang="zh-CN" altLang="en-US" dirty="0"/>
              <a:t>的对应表，并根据对应关系把这个帧划分到相应的</a:t>
            </a:r>
            <a:r>
              <a:rPr lang="en-US" altLang="zh-CN" dirty="0"/>
              <a:t>VLAN</a:t>
            </a:r>
            <a:r>
              <a:rPr lang="zh-CN" altLang="en-US" dirty="0"/>
              <a:t>中。</a:t>
            </a:r>
            <a:endParaRPr lang="en-US" altLang="zh-CN" dirty="0"/>
          </a:p>
          <a:p>
            <a:r>
              <a:rPr lang="zh-CN" altLang="en-US" dirty="0"/>
              <a:t>特点：</a:t>
            </a:r>
            <a:endParaRPr lang="en-US" altLang="zh-CN" dirty="0"/>
          </a:p>
          <a:p>
            <a:pPr lvl="1"/>
            <a:r>
              <a:rPr lang="zh-CN" altLang="en-US" dirty="0"/>
              <a:t>这种划分实现稍微复杂，但灵活性得到了提高。</a:t>
            </a:r>
            <a:endParaRPr lang="en-US" altLang="zh-CN" dirty="0"/>
          </a:p>
          <a:p>
            <a:pPr lvl="1"/>
            <a:r>
              <a:rPr lang="zh-CN" altLang="en-US" dirty="0"/>
              <a:t>当计算机接入交换机的端口发生了变化时，该计算机发送的帧的</a:t>
            </a:r>
            <a:r>
              <a:rPr lang="en-US" altLang="zh-CN" dirty="0"/>
              <a:t>VLAN</a:t>
            </a:r>
            <a:r>
              <a:rPr lang="zh-CN" altLang="en-US" dirty="0"/>
              <a:t>归属不会发生变化（因为计算机的</a:t>
            </a:r>
            <a:r>
              <a:rPr lang="en-US" altLang="zh-CN" dirty="0"/>
              <a:t>MAC</a:t>
            </a:r>
            <a:r>
              <a:rPr lang="zh-CN" altLang="en-US" dirty="0"/>
              <a:t>地址没有变）。</a:t>
            </a:r>
            <a:endParaRPr lang="en-US" altLang="zh-CN" dirty="0"/>
          </a:p>
          <a:p>
            <a:pPr lvl="1"/>
            <a:r>
              <a:rPr lang="zh-CN" altLang="en-US" dirty="0"/>
              <a:t>但这种类型的</a:t>
            </a:r>
            <a:r>
              <a:rPr lang="en-US" altLang="zh-CN" dirty="0"/>
              <a:t>VLAN</a:t>
            </a:r>
            <a:r>
              <a:rPr lang="zh-CN" altLang="en-US" dirty="0"/>
              <a:t>划分安全性不是很高，因为恶意计算机很容易伪造</a:t>
            </a:r>
            <a:r>
              <a:rPr lang="en-US" altLang="zh-CN" dirty="0"/>
              <a:t>MAC</a:t>
            </a:r>
            <a:r>
              <a:rPr lang="zh-CN" altLang="en-US" dirty="0"/>
              <a:t>地址。</a:t>
            </a:r>
            <a:endParaRPr lang="en-US" altLang="zh-CN" dirty="0"/>
          </a:p>
          <a:p>
            <a:endParaRPr lang="zh-CN" altLang="en-US" dirty="0"/>
          </a:p>
        </p:txBody>
      </p:sp>
      <p:sp>
        <p:nvSpPr>
          <p:cNvPr id="5" name="幻灯片图像占位符 4"/>
          <p:cNvSpPr>
            <a:spLocks noGrp="1" noRot="1" noChangeAspect="1"/>
          </p:cNvSpPr>
          <p:nvPr>
            <p:ph type="sldImg"/>
          </p:nvPr>
        </p:nvSpPr>
        <p:spPr>
          <a:xfrm>
            <a:off x="431800" y="779463"/>
            <a:ext cx="5934075" cy="3338512"/>
          </a:xfrm>
        </p:spPr>
      </p:sp>
    </p:spTree>
    <p:extLst>
      <p:ext uri="{BB962C8B-B14F-4D97-AF65-F5344CB8AC3E}">
        <p14:creationId xmlns:p14="http://schemas.microsoft.com/office/powerpoint/2010/main" val="28519807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dirty="0"/>
              <a:t>基于接口的</a:t>
            </a:r>
            <a:r>
              <a:rPr lang="en-US" altLang="zh-CN" dirty="0"/>
              <a:t>VLAN</a:t>
            </a:r>
            <a:r>
              <a:rPr lang="zh-CN" altLang="en-US" dirty="0"/>
              <a:t>划分依赖于交换机的接口类型。</a:t>
            </a:r>
            <a:endParaRPr lang="en-US" altLang="zh-CN" dirty="0"/>
          </a:p>
          <a:p>
            <a:r>
              <a:rPr lang="en-US" altLang="zh-CN" dirty="0"/>
              <a:t>Access</a:t>
            </a:r>
            <a:r>
              <a:rPr lang="zh-CN" altLang="en-US" dirty="0"/>
              <a:t>接口</a:t>
            </a:r>
          </a:p>
          <a:p>
            <a:pPr marL="360000" lvl="1" indent="0">
              <a:buNone/>
            </a:pPr>
            <a:r>
              <a:rPr lang="en-US" altLang="zh-CN" dirty="0"/>
              <a:t>Access</a:t>
            </a:r>
            <a:r>
              <a:rPr lang="zh-CN" altLang="en-US" dirty="0"/>
              <a:t>接口一般用于和不能识别</a:t>
            </a:r>
            <a:r>
              <a:rPr lang="en-US" altLang="zh-CN" dirty="0"/>
              <a:t>Tag</a:t>
            </a:r>
            <a:r>
              <a:rPr lang="zh-CN" altLang="en-US" dirty="0"/>
              <a:t>的用户终端（如用户主机、服务器等）相连，或者不需要区分不同</a:t>
            </a:r>
            <a:r>
              <a:rPr lang="en-US" altLang="zh-CN" dirty="0"/>
              <a:t>VLAN</a:t>
            </a:r>
            <a:r>
              <a:rPr lang="zh-CN" altLang="en-US" dirty="0"/>
              <a:t>成员时使用。</a:t>
            </a:r>
            <a:endParaRPr lang="en-US" altLang="zh-CN" dirty="0"/>
          </a:p>
          <a:p>
            <a:r>
              <a:rPr lang="en-US" altLang="zh-CN" dirty="0"/>
              <a:t>Trunk</a:t>
            </a:r>
            <a:r>
              <a:rPr lang="zh-CN" altLang="en-US" dirty="0"/>
              <a:t>接口</a:t>
            </a:r>
          </a:p>
          <a:p>
            <a:pPr marL="360000" lvl="1" indent="0">
              <a:buNone/>
            </a:pPr>
            <a:r>
              <a:rPr lang="en-US" altLang="zh-CN" dirty="0"/>
              <a:t>Trunk</a:t>
            </a:r>
            <a:r>
              <a:rPr lang="zh-CN" altLang="en-US" dirty="0"/>
              <a:t>接口一般用于连接交换机、路由器、</a:t>
            </a:r>
            <a:r>
              <a:rPr lang="en-US" altLang="zh-CN" dirty="0"/>
              <a:t>AP</a:t>
            </a:r>
            <a:r>
              <a:rPr lang="zh-CN" altLang="en-US" dirty="0"/>
              <a:t>以及可同时收发</a:t>
            </a:r>
            <a:r>
              <a:rPr lang="en-US" altLang="zh-CN" dirty="0"/>
              <a:t>Tagged</a:t>
            </a:r>
            <a:r>
              <a:rPr lang="zh-CN" altLang="en-US" dirty="0"/>
              <a:t>帧和</a:t>
            </a:r>
            <a:r>
              <a:rPr lang="en-US" altLang="zh-CN" dirty="0"/>
              <a:t>Untagged</a:t>
            </a:r>
            <a:r>
              <a:rPr lang="zh-CN" altLang="en-US" dirty="0"/>
              <a:t>帧的语音终端。</a:t>
            </a:r>
          </a:p>
          <a:p>
            <a:r>
              <a:rPr lang="en-US" altLang="zh-CN" dirty="0"/>
              <a:t>Hybrid</a:t>
            </a:r>
            <a:r>
              <a:rPr lang="zh-CN" altLang="en-US" dirty="0"/>
              <a:t>接口</a:t>
            </a:r>
          </a:p>
          <a:p>
            <a:pPr lvl="1"/>
            <a:r>
              <a:rPr lang="en-US" altLang="zh-CN" dirty="0"/>
              <a:t>Hybrid</a:t>
            </a:r>
            <a:r>
              <a:rPr lang="zh-CN" altLang="en-US" dirty="0"/>
              <a:t>接口既可以用于连接不能识别</a:t>
            </a:r>
            <a:r>
              <a:rPr lang="en-US" altLang="zh-CN" dirty="0"/>
              <a:t>Tag</a:t>
            </a:r>
            <a:r>
              <a:rPr lang="zh-CN" altLang="en-US" dirty="0"/>
              <a:t>的用户终端（如用户主机、服务器等），也可以用于连接交换机、路由器以及可同时收发</a:t>
            </a:r>
            <a:r>
              <a:rPr lang="en-US" altLang="zh-CN" dirty="0"/>
              <a:t>Tagged</a:t>
            </a:r>
            <a:r>
              <a:rPr lang="zh-CN" altLang="en-US" dirty="0"/>
              <a:t>帧和</a:t>
            </a:r>
            <a:r>
              <a:rPr lang="en-US" altLang="zh-CN" dirty="0"/>
              <a:t>Untagged</a:t>
            </a:r>
            <a:r>
              <a:rPr lang="zh-CN" altLang="en-US" dirty="0"/>
              <a:t>帧的语音终端、</a:t>
            </a:r>
            <a:r>
              <a:rPr lang="en-US" altLang="zh-CN" dirty="0"/>
              <a:t>AP</a:t>
            </a:r>
            <a:r>
              <a:rPr lang="zh-CN" altLang="en-US" dirty="0"/>
              <a:t>。</a:t>
            </a:r>
            <a:endParaRPr lang="en-US" altLang="zh-CN" dirty="0"/>
          </a:p>
          <a:p>
            <a:pPr lvl="1"/>
            <a:r>
              <a:rPr lang="zh-CN" altLang="en-US" dirty="0"/>
              <a:t>华为设备默认的接口类型是</a:t>
            </a:r>
            <a:r>
              <a:rPr lang="en-US" altLang="zh-CN" dirty="0"/>
              <a:t>Hybrid</a:t>
            </a:r>
            <a:r>
              <a:rPr lang="zh-CN" altLang="en-US" dirty="0"/>
              <a:t>。</a:t>
            </a:r>
          </a:p>
          <a:p>
            <a:pPr lvl="1"/>
            <a:endParaRPr lang="en-US" altLang="zh-CN" dirty="0"/>
          </a:p>
        </p:txBody>
      </p:sp>
      <p:sp>
        <p:nvSpPr>
          <p:cNvPr id="5" name="幻灯片图像占位符 4"/>
          <p:cNvSpPr>
            <a:spLocks noGrp="1" noRot="1" noChangeAspect="1"/>
          </p:cNvSpPr>
          <p:nvPr>
            <p:ph type="sldImg"/>
          </p:nvPr>
        </p:nvSpPr>
        <p:spPr>
          <a:xfrm>
            <a:off x="431800" y="779463"/>
            <a:ext cx="5934075" cy="3338512"/>
          </a:xfrm>
        </p:spPr>
      </p:sp>
    </p:spTree>
    <p:extLst>
      <p:ext uri="{BB962C8B-B14F-4D97-AF65-F5344CB8AC3E}">
        <p14:creationId xmlns:p14="http://schemas.microsoft.com/office/powerpoint/2010/main" val="36885679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dirty="0"/>
              <a:t>上文已经介绍了交换机如何识别数据帧属于哪个</a:t>
            </a:r>
            <a:r>
              <a:rPr lang="en-US" altLang="zh-CN" dirty="0"/>
              <a:t>VLAN</a:t>
            </a:r>
            <a:r>
              <a:rPr lang="zh-CN" altLang="en-US" dirty="0"/>
              <a:t>以及</a:t>
            </a:r>
            <a:r>
              <a:rPr lang="en-US" altLang="zh-CN" dirty="0"/>
              <a:t>VLAN</a:t>
            </a:r>
            <a:r>
              <a:rPr lang="zh-CN" altLang="en-US" dirty="0"/>
              <a:t>的划分方式，那交换机对于</a:t>
            </a:r>
            <a:r>
              <a:rPr lang="en-US" altLang="zh-CN" dirty="0"/>
              <a:t>Untagged</a:t>
            </a:r>
            <a:r>
              <a:rPr lang="zh-CN" altLang="en-US" dirty="0"/>
              <a:t>帧和</a:t>
            </a:r>
            <a:r>
              <a:rPr lang="en-US" altLang="zh-CN" dirty="0"/>
              <a:t>Tagged</a:t>
            </a:r>
            <a:r>
              <a:rPr lang="zh-CN" altLang="en-US" dirty="0"/>
              <a:t>帧又是如何处理的呢？</a:t>
            </a:r>
            <a:endParaRPr lang="en-US" altLang="zh-CN" dirty="0"/>
          </a:p>
          <a:p>
            <a:r>
              <a:rPr lang="en-US" altLang="zh-CN" dirty="0"/>
              <a:t>Access</a:t>
            </a:r>
            <a:r>
              <a:rPr lang="zh-CN" altLang="en-US" dirty="0"/>
              <a:t>接口特点：</a:t>
            </a:r>
            <a:endParaRPr lang="en-US" altLang="zh-CN" dirty="0"/>
          </a:p>
          <a:p>
            <a:pPr lvl="1"/>
            <a:r>
              <a:rPr lang="zh-CN" altLang="en-US" dirty="0"/>
              <a:t>仅允许</a:t>
            </a:r>
            <a:r>
              <a:rPr lang="en-US" altLang="zh-CN" dirty="0"/>
              <a:t>VLAN ID</a:t>
            </a:r>
            <a:r>
              <a:rPr lang="zh-CN" altLang="en-US" dirty="0"/>
              <a:t>与接口</a:t>
            </a:r>
            <a:r>
              <a:rPr lang="en-US" altLang="zh-CN" dirty="0"/>
              <a:t>PVID</a:t>
            </a:r>
            <a:r>
              <a:rPr lang="zh-CN" altLang="en-US" dirty="0"/>
              <a:t>相同的数据帧通过。</a:t>
            </a:r>
            <a:endParaRPr lang="en-US" altLang="zh-CN" dirty="0"/>
          </a:p>
          <a:p>
            <a:r>
              <a:rPr lang="en-US" altLang="zh-CN" dirty="0"/>
              <a:t>Access</a:t>
            </a:r>
            <a:r>
              <a:rPr lang="zh-CN" altLang="en-US" dirty="0"/>
              <a:t>接口接收数据帧：</a:t>
            </a:r>
            <a:endParaRPr lang="en-US" altLang="zh-CN" dirty="0"/>
          </a:p>
          <a:p>
            <a:pPr lvl="1"/>
            <a:r>
              <a:rPr lang="zh-CN" altLang="en-US" dirty="0"/>
              <a:t>当</a:t>
            </a:r>
            <a:r>
              <a:rPr lang="en-US" altLang="zh-CN" dirty="0"/>
              <a:t>Access</a:t>
            </a:r>
            <a:r>
              <a:rPr lang="zh-CN" altLang="en-US" dirty="0"/>
              <a:t>接口从链路上收到一个</a:t>
            </a:r>
            <a:r>
              <a:rPr lang="en-US" altLang="zh-CN" dirty="0"/>
              <a:t>Untagged</a:t>
            </a:r>
            <a:r>
              <a:rPr lang="zh-CN" altLang="en-US" dirty="0"/>
              <a:t>帧，交换机会在这个帧中添加上</a:t>
            </a:r>
            <a:r>
              <a:rPr lang="en-US" altLang="zh-CN" dirty="0"/>
              <a:t>VID</a:t>
            </a:r>
            <a:r>
              <a:rPr lang="zh-CN" altLang="en-US" dirty="0"/>
              <a:t>为</a:t>
            </a:r>
            <a:r>
              <a:rPr lang="en-US" altLang="zh-CN" dirty="0"/>
              <a:t>PVID</a:t>
            </a:r>
            <a:r>
              <a:rPr lang="zh-CN" altLang="en-US" dirty="0"/>
              <a:t>的</a:t>
            </a:r>
            <a:r>
              <a:rPr lang="en-US" altLang="zh-CN" dirty="0"/>
              <a:t>Tag</a:t>
            </a:r>
            <a:r>
              <a:rPr lang="zh-CN" altLang="en-US" dirty="0"/>
              <a:t>，然后对得到的</a:t>
            </a:r>
            <a:r>
              <a:rPr lang="en-US" altLang="zh-CN" dirty="0"/>
              <a:t>Tagged</a:t>
            </a:r>
            <a:r>
              <a:rPr lang="zh-CN" altLang="en-US" dirty="0"/>
              <a:t>帧进行转发操作（泛洪、转发、丢弃）。</a:t>
            </a:r>
            <a:endParaRPr lang="en-US" altLang="zh-CN" dirty="0"/>
          </a:p>
          <a:p>
            <a:pPr lvl="1"/>
            <a:r>
              <a:rPr lang="zh-CN" altLang="en-US" dirty="0"/>
              <a:t>当</a:t>
            </a:r>
            <a:r>
              <a:rPr lang="en-US" altLang="zh-CN" dirty="0"/>
              <a:t>Access</a:t>
            </a:r>
            <a:r>
              <a:rPr lang="zh-CN" altLang="en-US" dirty="0"/>
              <a:t>接口从链路上收到一个</a:t>
            </a:r>
            <a:r>
              <a:rPr lang="en-US" altLang="zh-CN" dirty="0"/>
              <a:t>Tagged</a:t>
            </a:r>
            <a:r>
              <a:rPr lang="zh-CN" altLang="en-US" dirty="0"/>
              <a:t>帧，交换机会检查这个帧的</a:t>
            </a:r>
            <a:r>
              <a:rPr lang="en-US" altLang="zh-CN" dirty="0"/>
              <a:t>Tag</a:t>
            </a:r>
            <a:r>
              <a:rPr lang="zh-CN" altLang="en-US" dirty="0"/>
              <a:t>中的</a:t>
            </a:r>
            <a:r>
              <a:rPr lang="en-US" altLang="zh-CN" dirty="0"/>
              <a:t>VID</a:t>
            </a:r>
            <a:r>
              <a:rPr lang="zh-CN" altLang="en-US" dirty="0"/>
              <a:t>是否与</a:t>
            </a:r>
            <a:r>
              <a:rPr lang="en-US" altLang="zh-CN" dirty="0"/>
              <a:t>PVID</a:t>
            </a:r>
            <a:r>
              <a:rPr lang="zh-CN" altLang="en-US" dirty="0"/>
              <a:t>相同。如果相同，则对这个</a:t>
            </a:r>
            <a:r>
              <a:rPr lang="en-US" altLang="zh-CN" dirty="0"/>
              <a:t>Tagged</a:t>
            </a:r>
            <a:r>
              <a:rPr lang="zh-CN" altLang="en-US" dirty="0"/>
              <a:t>帧进行转发操作；如果不同，则直接丢弃这个</a:t>
            </a:r>
            <a:r>
              <a:rPr lang="en-US" altLang="zh-CN" dirty="0"/>
              <a:t>Tagged</a:t>
            </a:r>
            <a:r>
              <a:rPr lang="zh-CN" altLang="en-US" dirty="0"/>
              <a:t>帧。</a:t>
            </a:r>
            <a:endParaRPr lang="en-US" altLang="zh-CN" dirty="0"/>
          </a:p>
          <a:p>
            <a:r>
              <a:rPr lang="en-US" altLang="zh-CN" dirty="0"/>
              <a:t>Access</a:t>
            </a:r>
            <a:r>
              <a:rPr lang="zh-CN" altLang="en-US" dirty="0"/>
              <a:t>接口发送数据帧：</a:t>
            </a:r>
            <a:endParaRPr lang="en-US" altLang="zh-CN" dirty="0"/>
          </a:p>
          <a:p>
            <a:pPr lvl="1"/>
            <a:r>
              <a:rPr lang="zh-CN" altLang="en-US" dirty="0"/>
              <a:t>当一个</a:t>
            </a:r>
            <a:r>
              <a:rPr lang="en-US" altLang="zh-CN" dirty="0"/>
              <a:t>Tagged</a:t>
            </a:r>
            <a:r>
              <a:rPr lang="zh-CN" altLang="en-US" dirty="0"/>
              <a:t>帧从本交换机的其他接口到达一个</a:t>
            </a:r>
            <a:r>
              <a:rPr lang="en-US" altLang="zh-CN" dirty="0"/>
              <a:t>Access</a:t>
            </a:r>
            <a:r>
              <a:rPr lang="zh-CN" altLang="en-US" dirty="0"/>
              <a:t>接口后，交换机会检查这个帧的</a:t>
            </a:r>
            <a:r>
              <a:rPr lang="en-US" altLang="zh-CN" dirty="0"/>
              <a:t>Tag</a:t>
            </a:r>
            <a:r>
              <a:rPr lang="zh-CN" altLang="en-US" dirty="0"/>
              <a:t>中的</a:t>
            </a:r>
            <a:r>
              <a:rPr lang="en-US" altLang="zh-CN" dirty="0"/>
              <a:t>VID</a:t>
            </a:r>
            <a:r>
              <a:rPr lang="zh-CN" altLang="en-US" dirty="0"/>
              <a:t>是否与</a:t>
            </a:r>
            <a:r>
              <a:rPr lang="en-US" altLang="zh-CN" dirty="0"/>
              <a:t>PVID</a:t>
            </a:r>
            <a:r>
              <a:rPr lang="zh-CN" altLang="en-US" dirty="0"/>
              <a:t>相同：</a:t>
            </a:r>
            <a:endParaRPr lang="en-US" altLang="zh-CN" dirty="0"/>
          </a:p>
          <a:p>
            <a:pPr lvl="2"/>
            <a:r>
              <a:rPr lang="zh-CN" altLang="en-US" dirty="0"/>
              <a:t>如果相同，则将这个</a:t>
            </a:r>
            <a:r>
              <a:rPr lang="en-US" altLang="zh-CN" dirty="0"/>
              <a:t>Tagged</a:t>
            </a:r>
            <a:r>
              <a:rPr lang="zh-CN" altLang="en-US" dirty="0"/>
              <a:t>帧的</a:t>
            </a:r>
            <a:r>
              <a:rPr lang="en-US" altLang="zh-CN" dirty="0"/>
              <a:t>Tag</a:t>
            </a:r>
            <a:r>
              <a:rPr lang="zh-CN" altLang="en-US" dirty="0"/>
              <a:t>进行剥离，然后将得到的</a:t>
            </a:r>
            <a:r>
              <a:rPr lang="en-US" altLang="zh-CN" dirty="0"/>
              <a:t>Untagged</a:t>
            </a:r>
            <a:r>
              <a:rPr lang="zh-CN" altLang="en-US" dirty="0"/>
              <a:t>帧从链路上发送出去；</a:t>
            </a:r>
            <a:endParaRPr lang="en-US" altLang="zh-CN" dirty="0"/>
          </a:p>
          <a:p>
            <a:pPr lvl="2"/>
            <a:r>
              <a:rPr lang="zh-CN" altLang="en-US" dirty="0"/>
              <a:t>如果不同，则直接丢弃这个</a:t>
            </a:r>
            <a:r>
              <a:rPr lang="en-US" altLang="zh-CN" dirty="0"/>
              <a:t>Tagged</a:t>
            </a:r>
            <a:r>
              <a:rPr lang="zh-CN" altLang="en-US" dirty="0"/>
              <a:t>帧。</a:t>
            </a:r>
            <a:endParaRPr lang="en-US" altLang="zh-CN" dirty="0"/>
          </a:p>
          <a:p>
            <a:endParaRPr lang="zh-CN" altLang="en-US" dirty="0"/>
          </a:p>
        </p:txBody>
      </p:sp>
      <p:sp>
        <p:nvSpPr>
          <p:cNvPr id="5" name="幻灯片图像占位符 4"/>
          <p:cNvSpPr>
            <a:spLocks noGrp="1" noRot="1" noChangeAspect="1"/>
          </p:cNvSpPr>
          <p:nvPr>
            <p:ph type="sldImg"/>
          </p:nvPr>
        </p:nvSpPr>
        <p:spPr>
          <a:xfrm>
            <a:off x="431800" y="779463"/>
            <a:ext cx="5934075" cy="3338512"/>
          </a:xfrm>
        </p:spPr>
      </p:sp>
    </p:spTree>
    <p:extLst>
      <p:ext uri="{BB962C8B-B14F-4D97-AF65-F5344CB8AC3E}">
        <p14:creationId xmlns:p14="http://schemas.microsoft.com/office/powerpoint/2010/main" val="8503171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pPr>
              <a:lnSpc>
                <a:spcPct val="100000"/>
              </a:lnSpc>
            </a:pPr>
            <a:r>
              <a:rPr lang="zh-CN" altLang="en-US" dirty="0"/>
              <a:t>对于</a:t>
            </a:r>
            <a:r>
              <a:rPr lang="en-US" altLang="zh-CN" dirty="0"/>
              <a:t>Trunk</a:t>
            </a:r>
            <a:r>
              <a:rPr lang="zh-CN" altLang="en-US" dirty="0"/>
              <a:t>接口，除了要配置</a:t>
            </a:r>
            <a:r>
              <a:rPr lang="en-US" altLang="zh-CN" dirty="0"/>
              <a:t>PVID</a:t>
            </a:r>
            <a:r>
              <a:rPr lang="zh-CN" altLang="en-US" dirty="0"/>
              <a:t>外，还必须配置允许通过的</a:t>
            </a:r>
            <a:r>
              <a:rPr lang="en-US" altLang="zh-CN" dirty="0"/>
              <a:t>VLAN ID</a:t>
            </a:r>
            <a:r>
              <a:rPr lang="zh-CN" altLang="en-US" dirty="0"/>
              <a:t>列表，其中</a:t>
            </a:r>
            <a:r>
              <a:rPr lang="en-US" altLang="zh-CN" dirty="0"/>
              <a:t>VLAN 1</a:t>
            </a:r>
            <a:r>
              <a:rPr lang="zh-CN" altLang="en-US" dirty="0"/>
              <a:t>是默认存在的。</a:t>
            </a:r>
            <a:endParaRPr lang="en-US" altLang="zh-CN" dirty="0"/>
          </a:p>
          <a:p>
            <a:pPr>
              <a:lnSpc>
                <a:spcPct val="100000"/>
              </a:lnSpc>
            </a:pPr>
            <a:r>
              <a:rPr lang="en-US" altLang="zh-CN" dirty="0"/>
              <a:t>Trunk</a:t>
            </a:r>
            <a:r>
              <a:rPr lang="zh-CN" altLang="en-US" dirty="0"/>
              <a:t>接口特点：</a:t>
            </a:r>
            <a:endParaRPr lang="en-US" altLang="zh-CN" dirty="0"/>
          </a:p>
          <a:p>
            <a:pPr lvl="1">
              <a:lnSpc>
                <a:spcPct val="100000"/>
              </a:lnSpc>
            </a:pPr>
            <a:r>
              <a:rPr lang="en-US" altLang="zh-CN" dirty="0"/>
              <a:t>Trunk</a:t>
            </a:r>
            <a:r>
              <a:rPr lang="zh-CN" altLang="en-US" dirty="0"/>
              <a:t>接口仅允许</a:t>
            </a:r>
            <a:r>
              <a:rPr lang="en-US" altLang="zh-CN" dirty="0"/>
              <a:t>VLAN ID</a:t>
            </a:r>
            <a:r>
              <a:rPr lang="zh-CN" altLang="en-US" dirty="0"/>
              <a:t>在允许通过列表中的数据帧通过。</a:t>
            </a:r>
            <a:endParaRPr lang="en-US" altLang="zh-CN" dirty="0"/>
          </a:p>
          <a:p>
            <a:pPr lvl="1">
              <a:lnSpc>
                <a:spcPct val="100000"/>
              </a:lnSpc>
            </a:pPr>
            <a:r>
              <a:rPr lang="en-US" altLang="zh-CN" dirty="0"/>
              <a:t>Trunk</a:t>
            </a:r>
            <a:r>
              <a:rPr lang="zh-CN" altLang="en-US" dirty="0"/>
              <a:t>接口可以允许多个</a:t>
            </a:r>
            <a:r>
              <a:rPr lang="en-US" altLang="zh-CN" dirty="0"/>
              <a:t>VLAN</a:t>
            </a:r>
            <a:r>
              <a:rPr lang="zh-CN" altLang="en-US" dirty="0"/>
              <a:t>的帧带</a:t>
            </a:r>
            <a:r>
              <a:rPr lang="en-US" altLang="zh-CN" dirty="0"/>
              <a:t>Tag</a:t>
            </a:r>
            <a:r>
              <a:rPr lang="zh-CN" altLang="en-US" dirty="0"/>
              <a:t>通过，但只允许一个</a:t>
            </a:r>
            <a:r>
              <a:rPr lang="en-US" altLang="zh-CN" dirty="0"/>
              <a:t>VLAN</a:t>
            </a:r>
            <a:r>
              <a:rPr lang="zh-CN" altLang="en-US" dirty="0"/>
              <a:t>的帧从该类接口上发出时不带</a:t>
            </a:r>
            <a:r>
              <a:rPr lang="en-US" altLang="zh-CN" dirty="0"/>
              <a:t>Tag</a:t>
            </a:r>
            <a:r>
              <a:rPr lang="zh-CN" altLang="en-US" dirty="0"/>
              <a:t>（即剥除</a:t>
            </a:r>
            <a:r>
              <a:rPr lang="en-US" altLang="zh-CN" dirty="0"/>
              <a:t>Tag</a:t>
            </a:r>
            <a:r>
              <a:rPr lang="zh-CN" altLang="en-US" dirty="0"/>
              <a:t>）。</a:t>
            </a:r>
            <a:endParaRPr lang="en-US" altLang="zh-CN" dirty="0"/>
          </a:p>
          <a:p>
            <a:pPr>
              <a:lnSpc>
                <a:spcPct val="100000"/>
              </a:lnSpc>
            </a:pPr>
            <a:r>
              <a:rPr lang="en-US" altLang="zh-CN" dirty="0"/>
              <a:t>Trunk</a:t>
            </a:r>
            <a:r>
              <a:rPr lang="zh-CN" altLang="en-US" dirty="0"/>
              <a:t>接口接收数据帧：</a:t>
            </a:r>
          </a:p>
          <a:p>
            <a:pPr lvl="1">
              <a:lnSpc>
                <a:spcPct val="100000"/>
              </a:lnSpc>
            </a:pPr>
            <a:r>
              <a:rPr lang="zh-CN" altLang="en-US" dirty="0"/>
              <a:t>当</a:t>
            </a:r>
            <a:r>
              <a:rPr lang="en-US" altLang="zh-CN" dirty="0"/>
              <a:t>Trunk</a:t>
            </a:r>
            <a:r>
              <a:rPr lang="zh-CN" altLang="en-US" dirty="0"/>
              <a:t>接口从链路上收到一个</a:t>
            </a:r>
            <a:r>
              <a:rPr lang="en-US" altLang="zh-CN" dirty="0"/>
              <a:t>Untagged</a:t>
            </a:r>
            <a:r>
              <a:rPr lang="zh-CN" altLang="en-US" dirty="0"/>
              <a:t>帧，交换机会在这个帧中添加上</a:t>
            </a:r>
            <a:r>
              <a:rPr lang="en-US" altLang="zh-CN" dirty="0"/>
              <a:t>VID</a:t>
            </a:r>
            <a:r>
              <a:rPr lang="zh-CN" altLang="en-US" dirty="0"/>
              <a:t>为</a:t>
            </a:r>
            <a:r>
              <a:rPr lang="en-US" altLang="zh-CN" dirty="0"/>
              <a:t>PVID</a:t>
            </a:r>
            <a:r>
              <a:rPr lang="zh-CN" altLang="en-US" dirty="0"/>
              <a:t>的</a:t>
            </a:r>
            <a:r>
              <a:rPr lang="en-US" altLang="zh-CN" dirty="0"/>
              <a:t>Tag</a:t>
            </a:r>
            <a:r>
              <a:rPr lang="zh-CN" altLang="en-US" dirty="0"/>
              <a:t>，然后查看</a:t>
            </a:r>
            <a:r>
              <a:rPr lang="en-US" altLang="zh-CN" dirty="0"/>
              <a:t>PVID</a:t>
            </a:r>
            <a:r>
              <a:rPr lang="zh-CN" altLang="en-US" dirty="0"/>
              <a:t>是否在允许通过的</a:t>
            </a:r>
            <a:r>
              <a:rPr lang="en-US" altLang="zh-CN" dirty="0"/>
              <a:t>VLAN ID</a:t>
            </a:r>
            <a:r>
              <a:rPr lang="zh-CN" altLang="en-US" dirty="0"/>
              <a:t>列表中。如果在，则对得到的</a:t>
            </a:r>
            <a:r>
              <a:rPr lang="en-US" altLang="zh-CN" dirty="0"/>
              <a:t>Tagged</a:t>
            </a:r>
            <a:r>
              <a:rPr lang="zh-CN" altLang="en-US" dirty="0"/>
              <a:t>帧进行转发操作；如果不在，则直接丢弃得到的</a:t>
            </a:r>
            <a:r>
              <a:rPr lang="en-US" altLang="zh-CN" dirty="0"/>
              <a:t>Tagged</a:t>
            </a:r>
            <a:r>
              <a:rPr lang="zh-CN" altLang="en-US" dirty="0"/>
              <a:t>帧。</a:t>
            </a:r>
          </a:p>
          <a:p>
            <a:pPr lvl="1">
              <a:lnSpc>
                <a:spcPct val="100000"/>
              </a:lnSpc>
            </a:pPr>
            <a:r>
              <a:rPr lang="zh-CN" altLang="en-US" dirty="0"/>
              <a:t>当</a:t>
            </a:r>
            <a:r>
              <a:rPr lang="en-US" altLang="zh-CN" dirty="0"/>
              <a:t>Trunk</a:t>
            </a:r>
            <a:r>
              <a:rPr lang="zh-CN" altLang="en-US" dirty="0"/>
              <a:t>接口从链路上收到一个</a:t>
            </a:r>
            <a:r>
              <a:rPr lang="en-US" altLang="zh-CN" dirty="0"/>
              <a:t>Tagged</a:t>
            </a:r>
            <a:r>
              <a:rPr lang="zh-CN" altLang="en-US" dirty="0"/>
              <a:t>帧，交换机会检查这个帧的</a:t>
            </a:r>
            <a:r>
              <a:rPr lang="en-US" altLang="zh-CN" dirty="0"/>
              <a:t>Tag</a:t>
            </a:r>
            <a:r>
              <a:rPr lang="zh-CN" altLang="en-US" dirty="0"/>
              <a:t>中的</a:t>
            </a:r>
            <a:r>
              <a:rPr lang="en-US" altLang="zh-CN" dirty="0"/>
              <a:t>VID</a:t>
            </a:r>
            <a:r>
              <a:rPr lang="zh-CN" altLang="en-US" dirty="0"/>
              <a:t>是否在允许通过的</a:t>
            </a:r>
            <a:r>
              <a:rPr lang="en-US" altLang="zh-CN" dirty="0"/>
              <a:t>VLAN ID</a:t>
            </a:r>
            <a:r>
              <a:rPr lang="zh-CN" altLang="en-US" dirty="0"/>
              <a:t>列表中。如果在，则对这个</a:t>
            </a:r>
            <a:r>
              <a:rPr lang="en-US" altLang="zh-CN" dirty="0"/>
              <a:t>Tagged</a:t>
            </a:r>
            <a:r>
              <a:rPr lang="zh-CN" altLang="en-US" dirty="0"/>
              <a:t>帧进行转发操作；如果不在，则直接丢弃这个</a:t>
            </a:r>
            <a:r>
              <a:rPr lang="en-US" altLang="zh-CN" dirty="0"/>
              <a:t>Tagged</a:t>
            </a:r>
            <a:r>
              <a:rPr lang="zh-CN" altLang="en-US" dirty="0"/>
              <a:t>帧。</a:t>
            </a:r>
          </a:p>
          <a:p>
            <a:pPr>
              <a:lnSpc>
                <a:spcPct val="100000"/>
              </a:lnSpc>
            </a:pPr>
            <a:r>
              <a:rPr lang="en-US" altLang="zh-CN" dirty="0"/>
              <a:t>Trunk</a:t>
            </a:r>
            <a:r>
              <a:rPr lang="zh-CN" altLang="en-US" dirty="0"/>
              <a:t>接口发送数据帧：</a:t>
            </a:r>
          </a:p>
          <a:p>
            <a:pPr lvl="1">
              <a:lnSpc>
                <a:spcPct val="100000"/>
              </a:lnSpc>
            </a:pPr>
            <a:r>
              <a:rPr lang="zh-CN" altLang="en-US" dirty="0"/>
              <a:t>当一个</a:t>
            </a:r>
            <a:r>
              <a:rPr lang="en-US" altLang="zh-CN" dirty="0"/>
              <a:t>Tagged</a:t>
            </a:r>
            <a:r>
              <a:rPr lang="zh-CN" altLang="en-US" dirty="0"/>
              <a:t>帧从本交换机的其他接口到达一个</a:t>
            </a:r>
            <a:r>
              <a:rPr lang="en-US" altLang="zh-CN" dirty="0"/>
              <a:t>Trunk</a:t>
            </a:r>
            <a:r>
              <a:rPr lang="zh-CN" altLang="en-US" dirty="0"/>
              <a:t>接口后，如果这个帧的</a:t>
            </a:r>
            <a:r>
              <a:rPr lang="en-US" altLang="zh-CN" dirty="0"/>
              <a:t>Tag</a:t>
            </a:r>
            <a:r>
              <a:rPr lang="zh-CN" altLang="en-US" dirty="0"/>
              <a:t>中的</a:t>
            </a:r>
            <a:r>
              <a:rPr lang="en-US" altLang="zh-CN" dirty="0"/>
              <a:t>VID</a:t>
            </a:r>
            <a:r>
              <a:rPr lang="zh-CN" altLang="en-US" dirty="0"/>
              <a:t>不在允许通过的</a:t>
            </a:r>
            <a:r>
              <a:rPr lang="en-US" altLang="zh-CN" dirty="0"/>
              <a:t>VLAN ID</a:t>
            </a:r>
            <a:r>
              <a:rPr lang="zh-CN" altLang="en-US" dirty="0"/>
              <a:t>列表中，则该</a:t>
            </a:r>
            <a:r>
              <a:rPr lang="en-US" altLang="zh-CN" dirty="0"/>
              <a:t>Tagged</a:t>
            </a:r>
            <a:r>
              <a:rPr lang="zh-CN" altLang="en-US" dirty="0"/>
              <a:t>帧会被直接丢弃。</a:t>
            </a:r>
            <a:endParaRPr lang="en-US" altLang="zh-CN" dirty="0"/>
          </a:p>
          <a:p>
            <a:pPr lvl="1">
              <a:lnSpc>
                <a:spcPct val="100000"/>
              </a:lnSpc>
            </a:pPr>
            <a:r>
              <a:rPr lang="zh-CN" altLang="en-US" dirty="0"/>
              <a:t>当一个</a:t>
            </a:r>
            <a:r>
              <a:rPr lang="en-US" altLang="zh-CN" dirty="0"/>
              <a:t>Tagged</a:t>
            </a:r>
            <a:r>
              <a:rPr lang="zh-CN" altLang="en-US" dirty="0"/>
              <a:t>帧从本交换机的其他接口到达一个</a:t>
            </a:r>
            <a:r>
              <a:rPr lang="en-US" altLang="zh-CN" dirty="0"/>
              <a:t>Trunk</a:t>
            </a:r>
            <a:r>
              <a:rPr lang="zh-CN" altLang="en-US" dirty="0"/>
              <a:t>接口后，如果这个帧的</a:t>
            </a:r>
            <a:r>
              <a:rPr lang="en-US" altLang="zh-CN" dirty="0"/>
              <a:t>Tag</a:t>
            </a:r>
            <a:r>
              <a:rPr lang="zh-CN" altLang="en-US" dirty="0"/>
              <a:t>中的</a:t>
            </a:r>
            <a:r>
              <a:rPr lang="en-US" altLang="zh-CN" dirty="0"/>
              <a:t>VID</a:t>
            </a:r>
            <a:r>
              <a:rPr lang="zh-CN" altLang="en-US" dirty="0"/>
              <a:t>在允许通过的</a:t>
            </a:r>
            <a:r>
              <a:rPr lang="en-US" altLang="zh-CN" dirty="0"/>
              <a:t>VLAN ID</a:t>
            </a:r>
            <a:r>
              <a:rPr lang="zh-CN" altLang="en-US" dirty="0"/>
              <a:t>列表中，则会比较该</a:t>
            </a:r>
            <a:r>
              <a:rPr lang="en-US" altLang="zh-CN" dirty="0"/>
              <a:t>Tag</a:t>
            </a:r>
            <a:r>
              <a:rPr lang="zh-CN" altLang="en-US" dirty="0"/>
              <a:t>中的</a:t>
            </a:r>
            <a:r>
              <a:rPr lang="en-US" altLang="zh-CN" dirty="0"/>
              <a:t>VID</a:t>
            </a:r>
            <a:r>
              <a:rPr lang="zh-CN" altLang="en-US" dirty="0"/>
              <a:t>是否与接口的</a:t>
            </a:r>
            <a:r>
              <a:rPr lang="en-US" altLang="zh-CN" dirty="0"/>
              <a:t>PVID</a:t>
            </a:r>
            <a:r>
              <a:rPr lang="zh-CN" altLang="en-US" dirty="0"/>
              <a:t>相同：</a:t>
            </a:r>
            <a:endParaRPr lang="en-US" altLang="zh-CN" dirty="0"/>
          </a:p>
          <a:p>
            <a:pPr lvl="2">
              <a:lnSpc>
                <a:spcPct val="100000"/>
              </a:lnSpc>
            </a:pPr>
            <a:r>
              <a:rPr lang="zh-CN" altLang="en-US" dirty="0"/>
              <a:t>如果相同，则交换机会对这个</a:t>
            </a:r>
            <a:r>
              <a:rPr lang="en-US" altLang="zh-CN" dirty="0"/>
              <a:t>Tagged</a:t>
            </a:r>
            <a:r>
              <a:rPr lang="zh-CN" altLang="en-US" dirty="0"/>
              <a:t>帧的</a:t>
            </a:r>
            <a:r>
              <a:rPr lang="en-US" altLang="zh-CN" dirty="0"/>
              <a:t>Tag</a:t>
            </a:r>
            <a:r>
              <a:rPr lang="zh-CN" altLang="en-US" dirty="0"/>
              <a:t>进行剥离，然后将得到的</a:t>
            </a:r>
            <a:r>
              <a:rPr lang="en-US" altLang="zh-CN" dirty="0"/>
              <a:t>Untagged</a:t>
            </a:r>
            <a:r>
              <a:rPr lang="zh-CN" altLang="en-US" dirty="0"/>
              <a:t>帧从链路上发送出去；</a:t>
            </a:r>
            <a:endParaRPr lang="en-US" altLang="zh-CN" dirty="0"/>
          </a:p>
          <a:p>
            <a:pPr lvl="2">
              <a:lnSpc>
                <a:spcPct val="100000"/>
              </a:lnSpc>
            </a:pPr>
            <a:r>
              <a:rPr lang="zh-CN" altLang="en-US" dirty="0"/>
              <a:t>如果不同，则交换机不会对这个</a:t>
            </a:r>
            <a:r>
              <a:rPr lang="en-US" altLang="zh-CN" dirty="0"/>
              <a:t>Tagged</a:t>
            </a:r>
            <a:r>
              <a:rPr lang="zh-CN" altLang="en-US" dirty="0"/>
              <a:t>帧的</a:t>
            </a:r>
            <a:r>
              <a:rPr lang="en-US" altLang="zh-CN" dirty="0"/>
              <a:t>Tag</a:t>
            </a:r>
            <a:r>
              <a:rPr lang="zh-CN" altLang="en-US" dirty="0"/>
              <a:t>进行剥离，而是直接将它从链路上发送出去。</a:t>
            </a:r>
          </a:p>
        </p:txBody>
      </p:sp>
      <p:sp>
        <p:nvSpPr>
          <p:cNvPr id="4" name="幻灯片图像占位符 3"/>
          <p:cNvSpPr>
            <a:spLocks noGrp="1" noRot="1" noChangeAspect="1"/>
          </p:cNvSpPr>
          <p:nvPr>
            <p:ph type="sldImg"/>
          </p:nvPr>
        </p:nvSpPr>
        <p:spPr>
          <a:xfrm>
            <a:off x="431800" y="779463"/>
            <a:ext cx="5934075" cy="3338512"/>
          </a:xfrm>
        </p:spPr>
      </p:sp>
    </p:spTree>
    <p:extLst>
      <p:ext uri="{BB962C8B-B14F-4D97-AF65-F5344CB8AC3E}">
        <p14:creationId xmlns:p14="http://schemas.microsoft.com/office/powerpoint/2010/main" val="13594597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dirty="0"/>
              <a:t>在本例中，</a:t>
            </a:r>
            <a:r>
              <a:rPr lang="en-US" altLang="zh-CN" dirty="0"/>
              <a:t>SW1</a:t>
            </a:r>
            <a:r>
              <a:rPr lang="zh-CN" altLang="en-US" dirty="0"/>
              <a:t>和</a:t>
            </a:r>
            <a:r>
              <a:rPr lang="en-US" altLang="zh-CN" dirty="0"/>
              <a:t>SW2</a:t>
            </a:r>
            <a:r>
              <a:rPr lang="zh-CN" altLang="en-US" dirty="0"/>
              <a:t>连接主机的接口为</a:t>
            </a:r>
            <a:r>
              <a:rPr lang="en-US" altLang="zh-CN" dirty="0"/>
              <a:t>Access</a:t>
            </a:r>
            <a:r>
              <a:rPr lang="zh-CN" altLang="en-US" dirty="0"/>
              <a:t>接口，</a:t>
            </a:r>
            <a:r>
              <a:rPr lang="en-US" altLang="zh-CN" dirty="0"/>
              <a:t>PVID</a:t>
            </a:r>
            <a:r>
              <a:rPr lang="zh-CN" altLang="en-US" dirty="0"/>
              <a:t>如图所示。</a:t>
            </a:r>
            <a:r>
              <a:rPr lang="en-US" altLang="zh-CN" dirty="0"/>
              <a:t>SW1</a:t>
            </a:r>
            <a:r>
              <a:rPr lang="zh-CN" altLang="en-US" dirty="0"/>
              <a:t>和</a:t>
            </a:r>
            <a:r>
              <a:rPr lang="en-US" altLang="zh-CN" dirty="0"/>
              <a:t>SW2</a:t>
            </a:r>
            <a:r>
              <a:rPr lang="zh-CN" altLang="en-US" dirty="0"/>
              <a:t>互连的接口为</a:t>
            </a:r>
            <a:r>
              <a:rPr lang="en-US" altLang="zh-CN" dirty="0"/>
              <a:t>Trunk</a:t>
            </a:r>
            <a:r>
              <a:rPr lang="zh-CN" altLang="en-US" dirty="0"/>
              <a:t>接口，</a:t>
            </a:r>
            <a:r>
              <a:rPr lang="en-US" altLang="zh-CN" dirty="0"/>
              <a:t>PVID</a:t>
            </a:r>
            <a:r>
              <a:rPr lang="zh-CN" altLang="en-US" dirty="0"/>
              <a:t>都为</a:t>
            </a:r>
            <a:r>
              <a:rPr lang="en-US" altLang="zh-CN" dirty="0"/>
              <a:t>1</a:t>
            </a:r>
            <a:r>
              <a:rPr lang="zh-CN" altLang="en-US" dirty="0"/>
              <a:t>，此</a:t>
            </a:r>
            <a:r>
              <a:rPr lang="en-US" altLang="zh-CN" dirty="0"/>
              <a:t>Trunk</a:t>
            </a:r>
            <a:r>
              <a:rPr lang="zh-CN" altLang="en-US" dirty="0"/>
              <a:t>接口的允许通过的</a:t>
            </a:r>
            <a:r>
              <a:rPr lang="en-US" altLang="zh-CN" dirty="0"/>
              <a:t>VLAN ID</a:t>
            </a:r>
            <a:r>
              <a:rPr lang="zh-CN" altLang="en-US" dirty="0"/>
              <a:t>列表也如图所示。</a:t>
            </a:r>
            <a:endParaRPr lang="en-US" altLang="zh-CN" dirty="0"/>
          </a:p>
          <a:p>
            <a:r>
              <a:rPr lang="zh-CN" altLang="en-US" dirty="0"/>
              <a:t>请描述主机之间数据互访的全流程。</a:t>
            </a:r>
            <a:endParaRPr lang="en-US" altLang="zh-CN" dirty="0"/>
          </a:p>
          <a:p>
            <a:endParaRPr lang="zh-CN" altLang="en-US" dirty="0"/>
          </a:p>
        </p:txBody>
      </p:sp>
      <p:sp>
        <p:nvSpPr>
          <p:cNvPr id="5" name="幻灯片图像占位符 4"/>
          <p:cNvSpPr>
            <a:spLocks noGrp="1" noRot="1" noChangeAspect="1"/>
          </p:cNvSpPr>
          <p:nvPr>
            <p:ph type="sldImg"/>
          </p:nvPr>
        </p:nvSpPr>
        <p:spPr>
          <a:xfrm>
            <a:off x="431800" y="779463"/>
            <a:ext cx="5934075" cy="3338512"/>
          </a:xfrm>
        </p:spPr>
      </p:sp>
    </p:spTree>
    <p:extLst>
      <p:ext uri="{BB962C8B-B14F-4D97-AF65-F5344CB8AC3E}">
        <p14:creationId xmlns:p14="http://schemas.microsoft.com/office/powerpoint/2010/main" val="6660149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a:xfrm>
            <a:off x="432437" y="4596396"/>
            <a:ext cx="5932800" cy="5330241"/>
          </a:xfrm>
        </p:spPr>
        <p:txBody>
          <a:bodyPr/>
          <a:lstStyle/>
          <a:p>
            <a:pPr>
              <a:lnSpc>
                <a:spcPct val="100000"/>
              </a:lnSpc>
            </a:pPr>
            <a:r>
              <a:rPr lang="zh-CN" altLang="en-US" dirty="0"/>
              <a:t>对于</a:t>
            </a:r>
            <a:r>
              <a:rPr lang="en-US" altLang="zh-CN" dirty="0"/>
              <a:t>Hybrid</a:t>
            </a:r>
            <a:r>
              <a:rPr lang="zh-CN" altLang="en-US" dirty="0"/>
              <a:t>接口，除了要配置</a:t>
            </a:r>
            <a:r>
              <a:rPr lang="en-US" altLang="zh-CN" dirty="0"/>
              <a:t>PVID</a:t>
            </a:r>
            <a:r>
              <a:rPr lang="zh-CN" altLang="en-US" dirty="0"/>
              <a:t>外，还存在两个允许通过的</a:t>
            </a:r>
            <a:r>
              <a:rPr lang="en-US" altLang="zh-CN" dirty="0"/>
              <a:t>VLAN ID</a:t>
            </a:r>
            <a:r>
              <a:rPr lang="zh-CN" altLang="en-US" dirty="0"/>
              <a:t>列表，一个是</a:t>
            </a:r>
            <a:r>
              <a:rPr lang="en-US" altLang="zh-CN" dirty="0"/>
              <a:t>Untagged VLAN ID</a:t>
            </a:r>
            <a:r>
              <a:rPr lang="zh-CN" altLang="en-US" dirty="0"/>
              <a:t>列表，另一个是</a:t>
            </a:r>
            <a:r>
              <a:rPr lang="en-US" altLang="zh-CN" dirty="0"/>
              <a:t>Tagged VLAN ID</a:t>
            </a:r>
            <a:r>
              <a:rPr lang="zh-CN" altLang="en-US" dirty="0"/>
              <a:t>列表，其中</a:t>
            </a:r>
            <a:r>
              <a:rPr lang="en-US" altLang="zh-CN" dirty="0"/>
              <a:t>VLAN 1</a:t>
            </a:r>
            <a:r>
              <a:rPr lang="zh-CN" altLang="en-US" dirty="0"/>
              <a:t>默认在</a:t>
            </a:r>
            <a:r>
              <a:rPr lang="en-US" altLang="zh-CN" dirty="0"/>
              <a:t>Untagged VLAN</a:t>
            </a:r>
            <a:r>
              <a:rPr lang="zh-CN" altLang="en-US" dirty="0"/>
              <a:t>列表中。这两个允许通过列表中的所有</a:t>
            </a:r>
            <a:r>
              <a:rPr lang="en-US" altLang="zh-CN" dirty="0"/>
              <a:t>VLAN</a:t>
            </a:r>
            <a:r>
              <a:rPr lang="zh-CN" altLang="en-US" dirty="0"/>
              <a:t>的帧都是允许通过这个</a:t>
            </a:r>
            <a:r>
              <a:rPr lang="en-US" altLang="zh-CN" dirty="0"/>
              <a:t>Hybrid</a:t>
            </a:r>
            <a:r>
              <a:rPr lang="zh-CN" altLang="en-US" dirty="0"/>
              <a:t>接口的。</a:t>
            </a:r>
            <a:endParaRPr lang="en-US" altLang="zh-CN" dirty="0"/>
          </a:p>
          <a:p>
            <a:pPr>
              <a:lnSpc>
                <a:spcPct val="100000"/>
              </a:lnSpc>
            </a:pPr>
            <a:r>
              <a:rPr lang="en-US" altLang="zh-CN" dirty="0"/>
              <a:t>Hybrid</a:t>
            </a:r>
            <a:r>
              <a:rPr lang="zh-CN" altLang="en-US" dirty="0"/>
              <a:t>接口特点：</a:t>
            </a:r>
            <a:endParaRPr lang="en-US" altLang="zh-CN" dirty="0"/>
          </a:p>
          <a:p>
            <a:pPr lvl="1">
              <a:lnSpc>
                <a:spcPct val="100000"/>
              </a:lnSpc>
            </a:pPr>
            <a:r>
              <a:rPr lang="en-US" altLang="zh-CN" dirty="0"/>
              <a:t>Hybrid</a:t>
            </a:r>
            <a:r>
              <a:rPr lang="zh-CN" altLang="en-US" dirty="0"/>
              <a:t>接口仅允许</a:t>
            </a:r>
            <a:r>
              <a:rPr lang="en-US" altLang="zh-CN" dirty="0"/>
              <a:t>VLAN ID</a:t>
            </a:r>
            <a:r>
              <a:rPr lang="zh-CN" altLang="en-US" dirty="0"/>
              <a:t>在允许通过列表中的数据帧通过。</a:t>
            </a:r>
            <a:endParaRPr lang="en-US" altLang="zh-CN" dirty="0"/>
          </a:p>
          <a:p>
            <a:pPr lvl="1">
              <a:lnSpc>
                <a:spcPct val="100000"/>
              </a:lnSpc>
            </a:pPr>
            <a:r>
              <a:rPr lang="en-US" altLang="zh-CN" dirty="0"/>
              <a:t>Hybrid</a:t>
            </a:r>
            <a:r>
              <a:rPr lang="zh-CN" altLang="en-US" dirty="0"/>
              <a:t>接口可以允许多个</a:t>
            </a:r>
            <a:r>
              <a:rPr lang="en-US" altLang="zh-CN" dirty="0"/>
              <a:t>VLAN</a:t>
            </a:r>
            <a:r>
              <a:rPr lang="zh-CN" altLang="en-US" dirty="0"/>
              <a:t>的帧带</a:t>
            </a:r>
            <a:r>
              <a:rPr lang="en-US" altLang="zh-CN" dirty="0"/>
              <a:t>Tag</a:t>
            </a:r>
            <a:r>
              <a:rPr lang="zh-CN" altLang="en-US" dirty="0"/>
              <a:t>通过，且允许从该类接口发出的帧根据需要配置某些</a:t>
            </a:r>
            <a:r>
              <a:rPr lang="en-US" altLang="zh-CN" dirty="0"/>
              <a:t>VLAN</a:t>
            </a:r>
            <a:r>
              <a:rPr lang="zh-CN" altLang="en-US" dirty="0"/>
              <a:t>的帧带</a:t>
            </a:r>
            <a:r>
              <a:rPr lang="en-US" altLang="zh-CN" dirty="0"/>
              <a:t>Tag</a:t>
            </a:r>
            <a:r>
              <a:rPr lang="zh-CN" altLang="en-US" dirty="0"/>
              <a:t>、某些</a:t>
            </a:r>
            <a:r>
              <a:rPr lang="en-US" altLang="zh-CN" dirty="0"/>
              <a:t>VLAN</a:t>
            </a:r>
            <a:r>
              <a:rPr lang="zh-CN" altLang="en-US" dirty="0"/>
              <a:t>的帧不带</a:t>
            </a:r>
            <a:r>
              <a:rPr lang="en-US" altLang="zh-CN" dirty="0"/>
              <a:t>Tag</a:t>
            </a:r>
            <a:r>
              <a:rPr lang="zh-CN" altLang="en-US" dirty="0"/>
              <a:t>。</a:t>
            </a:r>
            <a:endParaRPr lang="en-US" altLang="zh-CN" dirty="0"/>
          </a:p>
          <a:p>
            <a:pPr lvl="1">
              <a:lnSpc>
                <a:spcPct val="100000"/>
              </a:lnSpc>
            </a:pPr>
            <a:r>
              <a:rPr lang="zh-CN" altLang="en-US" dirty="0"/>
              <a:t>与</a:t>
            </a:r>
            <a:r>
              <a:rPr lang="en-US" altLang="zh-CN" dirty="0"/>
              <a:t>Trunk</a:t>
            </a:r>
            <a:r>
              <a:rPr lang="zh-CN" altLang="en-US" dirty="0"/>
              <a:t>最主要的区别就是，能够支持多个</a:t>
            </a:r>
            <a:r>
              <a:rPr lang="en-US" altLang="zh-CN" dirty="0"/>
              <a:t>VLAN</a:t>
            </a:r>
            <a:r>
              <a:rPr lang="zh-CN" altLang="en-US" dirty="0"/>
              <a:t>的数据帧，不带标签通过。</a:t>
            </a:r>
          </a:p>
          <a:p>
            <a:pPr>
              <a:lnSpc>
                <a:spcPct val="100000"/>
              </a:lnSpc>
            </a:pPr>
            <a:r>
              <a:rPr lang="en-US" altLang="zh-CN" dirty="0"/>
              <a:t>Hybrid</a:t>
            </a:r>
            <a:r>
              <a:rPr lang="zh-CN" altLang="en-US" dirty="0"/>
              <a:t>接口接收数据帧：</a:t>
            </a:r>
          </a:p>
          <a:p>
            <a:pPr lvl="1">
              <a:lnSpc>
                <a:spcPct val="100000"/>
              </a:lnSpc>
            </a:pPr>
            <a:r>
              <a:rPr lang="zh-CN" altLang="en-US" dirty="0"/>
              <a:t>当</a:t>
            </a:r>
            <a:r>
              <a:rPr lang="en-US" altLang="zh-CN" dirty="0"/>
              <a:t>Hybrid</a:t>
            </a:r>
            <a:r>
              <a:rPr lang="zh-CN" altLang="en-US" dirty="0"/>
              <a:t>接口从链路上收到一个</a:t>
            </a:r>
            <a:r>
              <a:rPr lang="en-US" altLang="zh-CN" dirty="0"/>
              <a:t>Untagged</a:t>
            </a:r>
            <a:r>
              <a:rPr lang="zh-CN" altLang="en-US" dirty="0"/>
              <a:t>帧，交换机会在这个帧中添加上</a:t>
            </a:r>
            <a:r>
              <a:rPr lang="en-US" altLang="zh-CN" dirty="0"/>
              <a:t>VID</a:t>
            </a:r>
            <a:r>
              <a:rPr lang="zh-CN" altLang="en-US" dirty="0"/>
              <a:t>为</a:t>
            </a:r>
            <a:r>
              <a:rPr lang="en-US" altLang="zh-CN" dirty="0"/>
              <a:t>PVID</a:t>
            </a:r>
            <a:r>
              <a:rPr lang="zh-CN" altLang="en-US" dirty="0"/>
              <a:t>的</a:t>
            </a:r>
            <a:r>
              <a:rPr lang="en-US" altLang="zh-CN" dirty="0"/>
              <a:t>Tag</a:t>
            </a:r>
            <a:r>
              <a:rPr lang="zh-CN" altLang="en-US" dirty="0"/>
              <a:t>，然后查看</a:t>
            </a:r>
            <a:r>
              <a:rPr lang="en-US" altLang="zh-CN" dirty="0"/>
              <a:t>PVID</a:t>
            </a:r>
            <a:r>
              <a:rPr lang="zh-CN" altLang="en-US" dirty="0"/>
              <a:t>是否在</a:t>
            </a:r>
            <a:r>
              <a:rPr lang="en-US" altLang="zh-CN" dirty="0"/>
              <a:t>Untagged</a:t>
            </a:r>
            <a:r>
              <a:rPr lang="zh-CN" altLang="en-US" dirty="0"/>
              <a:t>或</a:t>
            </a:r>
            <a:r>
              <a:rPr lang="en-US" altLang="zh-CN" dirty="0"/>
              <a:t>Tagged VLAN ID</a:t>
            </a:r>
            <a:r>
              <a:rPr lang="zh-CN" altLang="en-US" dirty="0"/>
              <a:t>列表中。如果在，则对得到的</a:t>
            </a:r>
            <a:r>
              <a:rPr lang="en-US" altLang="zh-CN" dirty="0"/>
              <a:t>Tagged</a:t>
            </a:r>
            <a:r>
              <a:rPr lang="zh-CN" altLang="en-US" dirty="0"/>
              <a:t>帧进行转发操作；如果不在，则直接丢弃得到的</a:t>
            </a:r>
            <a:r>
              <a:rPr lang="en-US" altLang="zh-CN" dirty="0"/>
              <a:t>Tagged</a:t>
            </a:r>
            <a:r>
              <a:rPr lang="zh-CN" altLang="en-US" dirty="0"/>
              <a:t>帧。</a:t>
            </a:r>
          </a:p>
          <a:p>
            <a:pPr lvl="1">
              <a:lnSpc>
                <a:spcPct val="100000"/>
              </a:lnSpc>
            </a:pPr>
            <a:r>
              <a:rPr lang="zh-CN" altLang="en-US" dirty="0"/>
              <a:t>当</a:t>
            </a:r>
            <a:r>
              <a:rPr lang="en-US" altLang="zh-CN" dirty="0"/>
              <a:t>Hybrid</a:t>
            </a:r>
            <a:r>
              <a:rPr lang="zh-CN" altLang="en-US" dirty="0"/>
              <a:t>接口从链路上收到一个</a:t>
            </a:r>
            <a:r>
              <a:rPr lang="en-US" altLang="zh-CN" dirty="0"/>
              <a:t>Tagged</a:t>
            </a:r>
            <a:r>
              <a:rPr lang="zh-CN" altLang="en-US" dirty="0"/>
              <a:t>帧，交换机会检查这个帧的</a:t>
            </a:r>
            <a:r>
              <a:rPr lang="en-US" altLang="zh-CN" dirty="0"/>
              <a:t>Tag</a:t>
            </a:r>
            <a:r>
              <a:rPr lang="zh-CN" altLang="en-US" dirty="0"/>
              <a:t>中的</a:t>
            </a:r>
            <a:r>
              <a:rPr lang="en-US" altLang="zh-CN" dirty="0"/>
              <a:t>VID</a:t>
            </a:r>
            <a:r>
              <a:rPr lang="zh-CN" altLang="en-US" dirty="0"/>
              <a:t>是否在</a:t>
            </a:r>
            <a:r>
              <a:rPr lang="en-US" altLang="zh-CN" dirty="0"/>
              <a:t>Untagged</a:t>
            </a:r>
            <a:r>
              <a:rPr lang="zh-CN" altLang="en-US" dirty="0"/>
              <a:t>或</a:t>
            </a:r>
            <a:r>
              <a:rPr lang="en-US" altLang="zh-CN" dirty="0"/>
              <a:t>Tagged VLAN ID</a:t>
            </a:r>
            <a:r>
              <a:rPr lang="zh-CN" altLang="en-US" dirty="0"/>
              <a:t>列表中。如果在，则对这个</a:t>
            </a:r>
            <a:r>
              <a:rPr lang="en-US" altLang="zh-CN" dirty="0"/>
              <a:t>Tagged</a:t>
            </a:r>
            <a:r>
              <a:rPr lang="zh-CN" altLang="en-US" dirty="0"/>
              <a:t>帧进行转发操作；如果不在，则直接丢弃这个</a:t>
            </a:r>
            <a:r>
              <a:rPr lang="en-US" altLang="zh-CN" dirty="0"/>
              <a:t>Tagged</a:t>
            </a:r>
            <a:r>
              <a:rPr lang="zh-CN" altLang="en-US" dirty="0"/>
              <a:t>帧。</a:t>
            </a:r>
          </a:p>
          <a:p>
            <a:pPr>
              <a:lnSpc>
                <a:spcPct val="100000"/>
              </a:lnSpc>
            </a:pPr>
            <a:r>
              <a:rPr lang="en-US" altLang="zh-CN" dirty="0"/>
              <a:t>Hybrid</a:t>
            </a:r>
            <a:r>
              <a:rPr lang="zh-CN" altLang="en-US" dirty="0"/>
              <a:t>接口发送数据帧：</a:t>
            </a:r>
          </a:p>
          <a:p>
            <a:pPr lvl="1">
              <a:lnSpc>
                <a:spcPct val="100000"/>
              </a:lnSpc>
            </a:pPr>
            <a:r>
              <a:rPr lang="zh-CN" altLang="en-US" dirty="0"/>
              <a:t>当一个</a:t>
            </a:r>
            <a:r>
              <a:rPr lang="en-US" altLang="zh-CN" dirty="0"/>
              <a:t>Tagged</a:t>
            </a:r>
            <a:r>
              <a:rPr lang="zh-CN" altLang="en-US" dirty="0"/>
              <a:t>帧从本交换机的其他接口到达一个</a:t>
            </a:r>
            <a:r>
              <a:rPr lang="en-US" altLang="zh-CN" dirty="0"/>
              <a:t>Hybrid</a:t>
            </a:r>
            <a:r>
              <a:rPr lang="zh-CN" altLang="en-US" dirty="0"/>
              <a:t>接口后，如果这个帧的</a:t>
            </a:r>
            <a:r>
              <a:rPr lang="en-US" altLang="zh-CN" dirty="0"/>
              <a:t>Tag</a:t>
            </a:r>
            <a:r>
              <a:rPr lang="zh-CN" altLang="en-US" dirty="0"/>
              <a:t>中的</a:t>
            </a:r>
            <a:r>
              <a:rPr lang="en-US" altLang="zh-CN" dirty="0"/>
              <a:t>VID</a:t>
            </a:r>
            <a:r>
              <a:rPr lang="zh-CN" altLang="en-US" dirty="0"/>
              <a:t>既不在</a:t>
            </a:r>
            <a:r>
              <a:rPr lang="en-US" altLang="zh-CN" dirty="0"/>
              <a:t>Untagged VLAN ID</a:t>
            </a:r>
            <a:r>
              <a:rPr lang="zh-CN" altLang="en-US" dirty="0"/>
              <a:t>列表中，也不在</a:t>
            </a:r>
            <a:r>
              <a:rPr lang="en-US" altLang="zh-CN" dirty="0"/>
              <a:t>Tagged VLAN ID</a:t>
            </a:r>
            <a:r>
              <a:rPr lang="zh-CN" altLang="en-US" dirty="0"/>
              <a:t>列表中，则该</a:t>
            </a:r>
            <a:r>
              <a:rPr lang="en-US" altLang="zh-CN" dirty="0"/>
              <a:t>Tagged</a:t>
            </a:r>
            <a:r>
              <a:rPr lang="zh-CN" altLang="en-US" dirty="0"/>
              <a:t>帧会被直接丢弃。</a:t>
            </a:r>
            <a:endParaRPr lang="en-US" altLang="zh-CN" dirty="0"/>
          </a:p>
          <a:p>
            <a:pPr lvl="1">
              <a:lnSpc>
                <a:spcPct val="100000"/>
              </a:lnSpc>
            </a:pPr>
            <a:r>
              <a:rPr lang="zh-CN" altLang="en-US" dirty="0"/>
              <a:t>当一个</a:t>
            </a:r>
            <a:r>
              <a:rPr lang="en-US" altLang="zh-CN" dirty="0"/>
              <a:t>Tagged</a:t>
            </a:r>
            <a:r>
              <a:rPr lang="zh-CN" altLang="en-US" dirty="0"/>
              <a:t>帧从本交换机的其他接口到达一个</a:t>
            </a:r>
            <a:r>
              <a:rPr lang="en-US" altLang="zh-CN" dirty="0"/>
              <a:t>Hybrid</a:t>
            </a:r>
            <a:r>
              <a:rPr lang="zh-CN" altLang="en-US" dirty="0"/>
              <a:t>接口后，如果这个帧的</a:t>
            </a:r>
            <a:r>
              <a:rPr lang="en-US" altLang="zh-CN" dirty="0"/>
              <a:t>Tag</a:t>
            </a:r>
            <a:r>
              <a:rPr lang="zh-CN" altLang="en-US" dirty="0"/>
              <a:t>中的</a:t>
            </a:r>
            <a:r>
              <a:rPr lang="en-US" altLang="zh-CN" dirty="0"/>
              <a:t>VID</a:t>
            </a:r>
            <a:r>
              <a:rPr lang="zh-CN" altLang="en-US" dirty="0"/>
              <a:t>在</a:t>
            </a:r>
            <a:r>
              <a:rPr lang="en-US" altLang="zh-CN" dirty="0"/>
              <a:t>Untagged VLAN ID</a:t>
            </a:r>
            <a:r>
              <a:rPr lang="zh-CN" altLang="en-US" dirty="0"/>
              <a:t>列表中，则交换机会对这个</a:t>
            </a:r>
            <a:r>
              <a:rPr lang="en-US" altLang="zh-CN" dirty="0"/>
              <a:t>Tagged</a:t>
            </a:r>
            <a:r>
              <a:rPr lang="zh-CN" altLang="en-US" dirty="0"/>
              <a:t>帧的</a:t>
            </a:r>
            <a:r>
              <a:rPr lang="en-US" altLang="zh-CN" dirty="0"/>
              <a:t>Tag</a:t>
            </a:r>
            <a:r>
              <a:rPr lang="zh-CN" altLang="en-US" dirty="0"/>
              <a:t>进行剥离，然后将得到的</a:t>
            </a:r>
            <a:r>
              <a:rPr lang="en-US" altLang="zh-CN" dirty="0"/>
              <a:t>Untagged</a:t>
            </a:r>
            <a:r>
              <a:rPr lang="zh-CN" altLang="en-US" dirty="0"/>
              <a:t>帧从链路上发送出去。</a:t>
            </a:r>
            <a:endParaRPr lang="en-US" altLang="zh-CN" dirty="0"/>
          </a:p>
          <a:p>
            <a:pPr lvl="1">
              <a:lnSpc>
                <a:spcPct val="100000"/>
              </a:lnSpc>
            </a:pPr>
            <a:r>
              <a:rPr lang="zh-CN" altLang="en-US" dirty="0"/>
              <a:t>当一个</a:t>
            </a:r>
            <a:r>
              <a:rPr lang="en-US" altLang="zh-CN" dirty="0"/>
              <a:t>Tagged</a:t>
            </a:r>
            <a:r>
              <a:rPr lang="zh-CN" altLang="en-US" dirty="0"/>
              <a:t>帧从本交换机的其他接口到达一个</a:t>
            </a:r>
            <a:r>
              <a:rPr lang="en-US" altLang="zh-CN" dirty="0"/>
              <a:t>Hybrid</a:t>
            </a:r>
            <a:r>
              <a:rPr lang="zh-CN" altLang="en-US" dirty="0"/>
              <a:t>接口后，如果这个帧的</a:t>
            </a:r>
            <a:r>
              <a:rPr lang="en-US" altLang="zh-CN" dirty="0"/>
              <a:t>Tag</a:t>
            </a:r>
            <a:r>
              <a:rPr lang="zh-CN" altLang="en-US" dirty="0"/>
              <a:t>中的</a:t>
            </a:r>
            <a:r>
              <a:rPr lang="en-US" altLang="zh-CN" dirty="0"/>
              <a:t>VID</a:t>
            </a:r>
            <a:r>
              <a:rPr lang="zh-CN" altLang="en-US" dirty="0"/>
              <a:t>在</a:t>
            </a:r>
            <a:r>
              <a:rPr lang="en-US" altLang="zh-CN" dirty="0"/>
              <a:t>Tagged VLAN ID</a:t>
            </a:r>
            <a:r>
              <a:rPr lang="zh-CN" altLang="en-US" dirty="0"/>
              <a:t>列表中，则交换机不会对这个</a:t>
            </a:r>
            <a:r>
              <a:rPr lang="en-US" altLang="zh-CN" dirty="0"/>
              <a:t>Tagged</a:t>
            </a:r>
            <a:r>
              <a:rPr lang="zh-CN" altLang="en-US" dirty="0"/>
              <a:t>帧的</a:t>
            </a:r>
            <a:r>
              <a:rPr lang="en-US" altLang="zh-CN" dirty="0"/>
              <a:t>Tag</a:t>
            </a:r>
            <a:r>
              <a:rPr lang="zh-CN" altLang="en-US" dirty="0"/>
              <a:t>进行剥离，而是直接将它从链路上发送出去。</a:t>
            </a:r>
          </a:p>
          <a:p>
            <a:pPr>
              <a:lnSpc>
                <a:spcPct val="100000"/>
              </a:lnSpc>
            </a:pPr>
            <a:endParaRPr lang="zh-CN" altLang="en-US" dirty="0"/>
          </a:p>
          <a:p>
            <a:pPr>
              <a:lnSpc>
                <a:spcPct val="100000"/>
              </a:lnSpc>
            </a:pPr>
            <a:endParaRPr lang="zh-CN" altLang="en-US" dirty="0"/>
          </a:p>
        </p:txBody>
      </p:sp>
      <p:sp>
        <p:nvSpPr>
          <p:cNvPr id="4" name="幻灯片图像占位符 3"/>
          <p:cNvSpPr>
            <a:spLocks noGrp="1" noRot="1" noChangeAspect="1"/>
          </p:cNvSpPr>
          <p:nvPr>
            <p:ph type="sldImg"/>
          </p:nvPr>
        </p:nvSpPr>
        <p:spPr>
          <a:xfrm>
            <a:off x="431800" y="779463"/>
            <a:ext cx="5934075" cy="3338512"/>
          </a:xfrm>
        </p:spPr>
      </p:sp>
    </p:spTree>
    <p:extLst>
      <p:ext uri="{BB962C8B-B14F-4D97-AF65-F5344CB8AC3E}">
        <p14:creationId xmlns:p14="http://schemas.microsoft.com/office/powerpoint/2010/main" val="28076265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7424796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a:t>在本例中，</a:t>
            </a:r>
            <a:r>
              <a:rPr lang="en-US" altLang="zh-CN"/>
              <a:t>SW1</a:t>
            </a:r>
            <a:r>
              <a:rPr lang="zh-CN" altLang="en-US"/>
              <a:t>和</a:t>
            </a:r>
            <a:r>
              <a:rPr lang="en-US" altLang="zh-CN"/>
              <a:t>SW2</a:t>
            </a:r>
            <a:r>
              <a:rPr lang="zh-CN" altLang="en-US"/>
              <a:t>连接主机的接口以及互连的接口均为</a:t>
            </a:r>
            <a:r>
              <a:rPr lang="en-US" altLang="zh-CN"/>
              <a:t>Hybrid</a:t>
            </a:r>
            <a:r>
              <a:rPr lang="zh-CN" altLang="en-US"/>
              <a:t>接口，</a:t>
            </a:r>
            <a:r>
              <a:rPr lang="en-US" altLang="zh-CN"/>
              <a:t>PVID</a:t>
            </a:r>
            <a:r>
              <a:rPr lang="zh-CN" altLang="en-US"/>
              <a:t>如图所示，</a:t>
            </a:r>
            <a:r>
              <a:rPr lang="en-US" altLang="zh-CN"/>
              <a:t>Hybrid</a:t>
            </a:r>
            <a:r>
              <a:rPr lang="zh-CN" altLang="en-US"/>
              <a:t>接口的允许通过的</a:t>
            </a:r>
            <a:r>
              <a:rPr lang="en-US" altLang="zh-CN"/>
              <a:t>VLAN ID</a:t>
            </a:r>
            <a:r>
              <a:rPr lang="zh-CN" altLang="en-US"/>
              <a:t>列表也如图所示。</a:t>
            </a:r>
            <a:endParaRPr lang="en-US" altLang="zh-CN"/>
          </a:p>
          <a:p>
            <a:r>
              <a:rPr lang="zh-CN" altLang="en-US"/>
              <a:t>请描述两个主机互访服务器的全流程。</a:t>
            </a:r>
            <a:endParaRPr lang="en-US" altLang="zh-CN" dirty="0"/>
          </a:p>
        </p:txBody>
      </p:sp>
      <p:sp>
        <p:nvSpPr>
          <p:cNvPr id="5" name="幻灯片图像占位符 4"/>
          <p:cNvSpPr>
            <a:spLocks noGrp="1" noRot="1" noChangeAspect="1"/>
          </p:cNvSpPr>
          <p:nvPr>
            <p:ph type="sldImg"/>
          </p:nvPr>
        </p:nvSpPr>
        <p:spPr>
          <a:xfrm>
            <a:off x="431800" y="779463"/>
            <a:ext cx="5934075" cy="3338512"/>
          </a:xfrm>
        </p:spPr>
      </p:sp>
    </p:spTree>
    <p:extLst>
      <p:ext uri="{BB962C8B-B14F-4D97-AF65-F5344CB8AC3E}">
        <p14:creationId xmlns:p14="http://schemas.microsoft.com/office/powerpoint/2010/main" val="169507304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dirty="0"/>
              <a:t>各类接口添加或剥除</a:t>
            </a:r>
            <a:r>
              <a:rPr lang="en-US" altLang="zh-CN" dirty="0"/>
              <a:t>VLAN</a:t>
            </a:r>
            <a:r>
              <a:rPr lang="zh-CN" altLang="en-US" dirty="0"/>
              <a:t>标签的处理过程总结如下：</a:t>
            </a:r>
            <a:endParaRPr lang="en-US" altLang="zh-CN" dirty="0"/>
          </a:p>
          <a:p>
            <a:pPr lvl="1"/>
            <a:r>
              <a:rPr lang="zh-CN" altLang="en-US" dirty="0"/>
              <a:t>当接收数据帧时：</a:t>
            </a:r>
            <a:endParaRPr lang="en-US" altLang="zh-CN" dirty="0"/>
          </a:p>
          <a:p>
            <a:pPr lvl="2"/>
            <a:r>
              <a:rPr lang="zh-CN" altLang="en-US" dirty="0"/>
              <a:t>当接收到不带</a:t>
            </a:r>
            <a:r>
              <a:rPr lang="en-US" altLang="zh-CN" dirty="0"/>
              <a:t>VLAN</a:t>
            </a:r>
            <a:r>
              <a:rPr lang="zh-CN" altLang="en-US" dirty="0"/>
              <a:t>标签的数据帧时，</a:t>
            </a:r>
            <a:r>
              <a:rPr lang="en-US" altLang="zh-CN" dirty="0"/>
              <a:t>Access</a:t>
            </a:r>
            <a:r>
              <a:rPr lang="zh-CN" altLang="en-US" dirty="0"/>
              <a:t>接口、</a:t>
            </a:r>
            <a:r>
              <a:rPr lang="en-US" altLang="zh-CN" dirty="0"/>
              <a:t>Trunk</a:t>
            </a:r>
            <a:r>
              <a:rPr lang="zh-CN" altLang="en-US" dirty="0"/>
              <a:t>接口、</a:t>
            </a:r>
            <a:r>
              <a:rPr lang="en-US" altLang="zh-CN" dirty="0"/>
              <a:t>Hybrid</a:t>
            </a:r>
            <a:r>
              <a:rPr lang="zh-CN" altLang="en-US" dirty="0"/>
              <a:t>接口都会给数据帧打上</a:t>
            </a:r>
            <a:r>
              <a:rPr lang="en-US" altLang="zh-CN" dirty="0"/>
              <a:t>VLAN</a:t>
            </a:r>
            <a:r>
              <a:rPr lang="zh-CN" altLang="en-US" dirty="0"/>
              <a:t>标签，但</a:t>
            </a:r>
            <a:r>
              <a:rPr lang="en-US" altLang="zh-CN" dirty="0"/>
              <a:t>Trunk</a:t>
            </a:r>
            <a:r>
              <a:rPr lang="zh-CN" altLang="en-US" dirty="0"/>
              <a:t>接口、</a:t>
            </a:r>
            <a:r>
              <a:rPr lang="en-US" altLang="zh-CN" dirty="0"/>
              <a:t>Hybrid</a:t>
            </a:r>
            <a:r>
              <a:rPr lang="zh-CN" altLang="en-US" dirty="0"/>
              <a:t>接口会根据数据帧的</a:t>
            </a:r>
            <a:r>
              <a:rPr lang="en-US" altLang="zh-CN" dirty="0"/>
              <a:t>VID</a:t>
            </a:r>
            <a:r>
              <a:rPr lang="zh-CN" altLang="en-US" dirty="0"/>
              <a:t>是否为其允许通过的</a:t>
            </a:r>
            <a:r>
              <a:rPr lang="en-US" altLang="zh-CN" dirty="0"/>
              <a:t>VLAN</a:t>
            </a:r>
            <a:r>
              <a:rPr lang="zh-CN" altLang="en-US" dirty="0"/>
              <a:t>来判断是否接收，而</a:t>
            </a:r>
            <a:r>
              <a:rPr lang="en-US" altLang="zh-CN" dirty="0"/>
              <a:t>Access</a:t>
            </a:r>
            <a:r>
              <a:rPr lang="zh-CN" altLang="en-US" dirty="0"/>
              <a:t>接口则无条件接收。</a:t>
            </a:r>
          </a:p>
          <a:p>
            <a:pPr lvl="2"/>
            <a:r>
              <a:rPr lang="zh-CN" altLang="en-US" dirty="0"/>
              <a:t>当接收到带</a:t>
            </a:r>
            <a:r>
              <a:rPr lang="en-US" altLang="zh-CN" dirty="0"/>
              <a:t>VLAN</a:t>
            </a:r>
            <a:r>
              <a:rPr lang="zh-CN" altLang="en-US" dirty="0"/>
              <a:t>标签的数据帧时，</a:t>
            </a:r>
            <a:r>
              <a:rPr lang="en-US" altLang="zh-CN" dirty="0"/>
              <a:t>Access</a:t>
            </a:r>
            <a:r>
              <a:rPr lang="zh-CN" altLang="en-US" dirty="0"/>
              <a:t>接口、</a:t>
            </a:r>
            <a:r>
              <a:rPr lang="en-US" altLang="zh-CN" dirty="0"/>
              <a:t>Trunk</a:t>
            </a:r>
            <a:r>
              <a:rPr lang="zh-CN" altLang="en-US" dirty="0"/>
              <a:t>接口、</a:t>
            </a:r>
            <a:r>
              <a:rPr lang="en-US" altLang="zh-CN" dirty="0"/>
              <a:t>Hybrid</a:t>
            </a:r>
            <a:r>
              <a:rPr lang="zh-CN" altLang="en-US" dirty="0"/>
              <a:t>接口都会根据数据帧的</a:t>
            </a:r>
            <a:r>
              <a:rPr lang="en-US" altLang="zh-CN" dirty="0"/>
              <a:t>VID</a:t>
            </a:r>
            <a:r>
              <a:rPr lang="zh-CN" altLang="en-US" dirty="0"/>
              <a:t>是否为其允许通过的</a:t>
            </a:r>
            <a:r>
              <a:rPr lang="en-US" altLang="zh-CN" dirty="0"/>
              <a:t>VLAN</a:t>
            </a:r>
            <a:r>
              <a:rPr lang="zh-CN" altLang="en-US" dirty="0"/>
              <a:t>（</a:t>
            </a:r>
            <a:r>
              <a:rPr lang="en-US" altLang="zh-CN" dirty="0"/>
              <a:t>Access</a:t>
            </a:r>
            <a:r>
              <a:rPr lang="zh-CN" altLang="en-US" dirty="0"/>
              <a:t>接口允许通过的</a:t>
            </a:r>
            <a:r>
              <a:rPr lang="en-US" altLang="zh-CN" dirty="0"/>
              <a:t>VLAN</a:t>
            </a:r>
            <a:r>
              <a:rPr lang="zh-CN" altLang="en-US" dirty="0"/>
              <a:t>就是缺省</a:t>
            </a:r>
            <a:r>
              <a:rPr lang="en-US" altLang="zh-CN" dirty="0"/>
              <a:t>VLAN</a:t>
            </a:r>
            <a:r>
              <a:rPr lang="zh-CN" altLang="en-US" dirty="0"/>
              <a:t>）来判断是否接收。</a:t>
            </a:r>
            <a:endParaRPr lang="en-US" altLang="zh-CN" dirty="0"/>
          </a:p>
          <a:p>
            <a:pPr lvl="1"/>
            <a:r>
              <a:rPr lang="zh-CN" altLang="en-US" dirty="0"/>
              <a:t>当发送数据帧时：</a:t>
            </a:r>
            <a:endParaRPr lang="en-US" altLang="zh-CN" dirty="0"/>
          </a:p>
          <a:p>
            <a:pPr lvl="2"/>
            <a:r>
              <a:rPr lang="en-US" altLang="zh-CN" dirty="0"/>
              <a:t>Access</a:t>
            </a:r>
            <a:r>
              <a:rPr lang="zh-CN" altLang="en-US" dirty="0"/>
              <a:t>接口直接剥离数据帧中的</a:t>
            </a:r>
            <a:r>
              <a:rPr lang="en-US" altLang="zh-CN" dirty="0"/>
              <a:t>VLAN</a:t>
            </a:r>
            <a:r>
              <a:rPr lang="zh-CN" altLang="en-US" dirty="0"/>
              <a:t>标签。</a:t>
            </a:r>
          </a:p>
          <a:p>
            <a:pPr lvl="2"/>
            <a:r>
              <a:rPr lang="en-US" altLang="zh-CN" dirty="0"/>
              <a:t>Trunk</a:t>
            </a:r>
            <a:r>
              <a:rPr lang="zh-CN" altLang="en-US" dirty="0"/>
              <a:t>接口只有在数据帧中的</a:t>
            </a:r>
            <a:r>
              <a:rPr lang="en-US" altLang="zh-CN" dirty="0"/>
              <a:t>VID</a:t>
            </a:r>
            <a:r>
              <a:rPr lang="zh-CN" altLang="en-US" dirty="0"/>
              <a:t>与接口的</a:t>
            </a:r>
            <a:r>
              <a:rPr lang="en-US" altLang="zh-CN" dirty="0"/>
              <a:t>PVID</a:t>
            </a:r>
            <a:r>
              <a:rPr lang="zh-CN" altLang="en-US" dirty="0"/>
              <a:t>相等时才会剥离数据帧中的</a:t>
            </a:r>
            <a:r>
              <a:rPr lang="en-US" altLang="zh-CN" dirty="0"/>
              <a:t>VLAN</a:t>
            </a:r>
            <a:r>
              <a:rPr lang="zh-CN" altLang="en-US" dirty="0"/>
              <a:t>标签。</a:t>
            </a:r>
          </a:p>
          <a:p>
            <a:pPr lvl="2"/>
            <a:r>
              <a:rPr lang="en-US" altLang="zh-CN" dirty="0"/>
              <a:t>Hybrid</a:t>
            </a:r>
            <a:r>
              <a:rPr lang="zh-CN" altLang="en-US" dirty="0"/>
              <a:t>接口会根据接口上的配置判断是否剥离数据帧中的</a:t>
            </a:r>
            <a:r>
              <a:rPr lang="en-US" altLang="zh-CN" dirty="0"/>
              <a:t>VLAN</a:t>
            </a:r>
            <a:r>
              <a:rPr lang="zh-CN" altLang="en-US" dirty="0"/>
              <a:t>标签。</a:t>
            </a:r>
            <a:endParaRPr lang="en-US" altLang="zh-CN" dirty="0"/>
          </a:p>
          <a:p>
            <a:r>
              <a:rPr lang="zh-CN" altLang="en-US" dirty="0"/>
              <a:t>因此，</a:t>
            </a:r>
            <a:r>
              <a:rPr lang="en-US" altLang="zh-CN" dirty="0"/>
              <a:t>Access</a:t>
            </a:r>
            <a:r>
              <a:rPr lang="zh-CN" altLang="en-US" dirty="0"/>
              <a:t>接口发出的数据帧肯定不带</a:t>
            </a:r>
            <a:r>
              <a:rPr lang="en-US" altLang="zh-CN" dirty="0"/>
              <a:t>Tag</a:t>
            </a:r>
            <a:r>
              <a:rPr lang="zh-CN" altLang="en-US" dirty="0"/>
              <a:t>；</a:t>
            </a:r>
            <a:r>
              <a:rPr lang="en-US" altLang="zh-CN" dirty="0"/>
              <a:t>Trunk</a:t>
            </a:r>
            <a:r>
              <a:rPr lang="zh-CN" altLang="en-US" dirty="0"/>
              <a:t>接口发出的数据帧只有一个</a:t>
            </a:r>
            <a:r>
              <a:rPr lang="en-US" altLang="zh-CN" dirty="0"/>
              <a:t>VLAN</a:t>
            </a:r>
            <a:r>
              <a:rPr lang="zh-CN" altLang="en-US" dirty="0"/>
              <a:t>的数据帧不带</a:t>
            </a:r>
            <a:r>
              <a:rPr lang="en-US" altLang="zh-CN" dirty="0"/>
              <a:t>Tag</a:t>
            </a:r>
            <a:r>
              <a:rPr lang="zh-CN" altLang="en-US" dirty="0"/>
              <a:t>，其他都带</a:t>
            </a:r>
            <a:r>
              <a:rPr lang="en-US" altLang="zh-CN" dirty="0"/>
              <a:t>VLAN</a:t>
            </a:r>
            <a:r>
              <a:rPr lang="zh-CN" altLang="en-US" dirty="0"/>
              <a:t>标签；</a:t>
            </a:r>
            <a:r>
              <a:rPr lang="en-US" altLang="zh-CN" dirty="0"/>
              <a:t>Hybrid</a:t>
            </a:r>
            <a:r>
              <a:rPr lang="zh-CN" altLang="en-US" dirty="0"/>
              <a:t>接口发出的数据帧可根据需要设置某些</a:t>
            </a:r>
            <a:r>
              <a:rPr lang="en-US" altLang="zh-CN" dirty="0"/>
              <a:t>VLAN</a:t>
            </a:r>
            <a:r>
              <a:rPr lang="zh-CN" altLang="en-US" dirty="0"/>
              <a:t>的数据帧带</a:t>
            </a:r>
            <a:r>
              <a:rPr lang="en-US" altLang="zh-CN" dirty="0"/>
              <a:t>Tag</a:t>
            </a:r>
            <a:r>
              <a:rPr lang="zh-CN" altLang="en-US" dirty="0"/>
              <a:t>，某些</a:t>
            </a:r>
            <a:r>
              <a:rPr lang="en-US" altLang="zh-CN" dirty="0"/>
              <a:t>VLAN</a:t>
            </a:r>
            <a:r>
              <a:rPr lang="zh-CN" altLang="en-US" dirty="0"/>
              <a:t>的数据帧不带</a:t>
            </a:r>
            <a:r>
              <a:rPr lang="en-US" altLang="zh-CN" dirty="0"/>
              <a:t>Tag</a:t>
            </a:r>
            <a:r>
              <a:rPr lang="zh-CN" altLang="en-US" dirty="0"/>
              <a:t>。</a:t>
            </a:r>
          </a:p>
        </p:txBody>
      </p:sp>
      <p:sp>
        <p:nvSpPr>
          <p:cNvPr id="5" name="幻灯片图像占位符 4"/>
          <p:cNvSpPr>
            <a:spLocks noGrp="1" noRot="1" noChangeAspect="1"/>
          </p:cNvSpPr>
          <p:nvPr>
            <p:ph type="sldImg"/>
          </p:nvPr>
        </p:nvSpPr>
        <p:spPr>
          <a:xfrm>
            <a:off x="431800" y="779463"/>
            <a:ext cx="5934075" cy="3338512"/>
          </a:xfrm>
        </p:spPr>
      </p:sp>
    </p:spTree>
    <p:extLst>
      <p:ext uri="{BB962C8B-B14F-4D97-AF65-F5344CB8AC3E}">
        <p14:creationId xmlns:p14="http://schemas.microsoft.com/office/powerpoint/2010/main" val="128169890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31800" y="779463"/>
            <a:ext cx="5934075"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07817455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altLang="zh-CN"/>
              <a:t>VLAN</a:t>
            </a:r>
            <a:r>
              <a:rPr lang="zh-CN" altLang="en-US"/>
              <a:t>编号建议连续分配，以保证</a:t>
            </a:r>
            <a:r>
              <a:rPr lang="en-US" altLang="zh-CN"/>
              <a:t>VLAN</a:t>
            </a:r>
            <a:r>
              <a:rPr lang="zh-CN" altLang="en-US"/>
              <a:t>资源合理利用。最常用的划分方式是基于接口的方式。</a:t>
            </a:r>
          </a:p>
          <a:p>
            <a:endParaRPr lang="zh-CN" altLang="en-US" dirty="0"/>
          </a:p>
        </p:txBody>
      </p:sp>
      <p:sp>
        <p:nvSpPr>
          <p:cNvPr id="5" name="幻灯片图像占位符 4"/>
          <p:cNvSpPr>
            <a:spLocks noGrp="1" noRot="1" noChangeAspect="1"/>
          </p:cNvSpPr>
          <p:nvPr>
            <p:ph type="sldImg"/>
          </p:nvPr>
        </p:nvSpPr>
        <p:spPr>
          <a:xfrm>
            <a:off x="431800" y="779463"/>
            <a:ext cx="5934075" cy="3338512"/>
          </a:xfrm>
        </p:spPr>
      </p:sp>
    </p:spTree>
    <p:extLst>
      <p:ext uri="{BB962C8B-B14F-4D97-AF65-F5344CB8AC3E}">
        <p14:creationId xmlns:p14="http://schemas.microsoft.com/office/powerpoint/2010/main" val="47582043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50003412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593877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31800" y="779463"/>
            <a:ext cx="5934075"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85452102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pPr lvl="0"/>
            <a:r>
              <a:rPr lang="en-US" altLang="zh-CN" b="1" dirty="0" err="1"/>
              <a:t>vlan</a:t>
            </a:r>
            <a:r>
              <a:rPr lang="zh-CN" altLang="en-US" dirty="0"/>
              <a:t>命令用来创建</a:t>
            </a:r>
            <a:r>
              <a:rPr lang="en-US" altLang="zh-CN" dirty="0"/>
              <a:t>VLAN</a:t>
            </a:r>
            <a:r>
              <a:rPr lang="zh-CN" altLang="en-US" dirty="0"/>
              <a:t>并进入</a:t>
            </a:r>
            <a:r>
              <a:rPr lang="en-US" altLang="zh-CN" dirty="0"/>
              <a:t>VLAN</a:t>
            </a:r>
            <a:r>
              <a:rPr lang="zh-CN" altLang="en-US" dirty="0"/>
              <a:t>视图，如果</a:t>
            </a:r>
            <a:r>
              <a:rPr lang="en-US" altLang="zh-CN" dirty="0"/>
              <a:t>VLAN</a:t>
            </a:r>
            <a:r>
              <a:rPr lang="zh-CN" altLang="en-US" dirty="0"/>
              <a:t>已存在，直接进入该</a:t>
            </a:r>
            <a:r>
              <a:rPr lang="en-US" altLang="zh-CN" dirty="0"/>
              <a:t>VLAN</a:t>
            </a:r>
            <a:r>
              <a:rPr lang="zh-CN" altLang="en-US" dirty="0"/>
              <a:t>的视图。</a:t>
            </a:r>
          </a:p>
          <a:p>
            <a:pPr lvl="0"/>
            <a:r>
              <a:rPr lang="en-US" altLang="zh-CN" b="1" dirty="0"/>
              <a:t>undo </a:t>
            </a:r>
            <a:r>
              <a:rPr lang="en-US" altLang="zh-CN" b="1" dirty="0" err="1"/>
              <a:t>vlan</a:t>
            </a:r>
            <a:r>
              <a:rPr lang="zh-CN" altLang="en-US" dirty="0"/>
              <a:t>用来删除指定</a:t>
            </a:r>
            <a:r>
              <a:rPr lang="en-US" altLang="zh-CN" dirty="0"/>
              <a:t>VLAN</a:t>
            </a:r>
            <a:r>
              <a:rPr lang="zh-CN" altLang="en-US" dirty="0"/>
              <a:t>。</a:t>
            </a:r>
          </a:p>
          <a:p>
            <a:pPr lvl="0"/>
            <a:r>
              <a:rPr lang="zh-CN" altLang="en-US" dirty="0"/>
              <a:t>缺省情况下，将所有接口都加入到一个缺省的</a:t>
            </a:r>
            <a:r>
              <a:rPr lang="en-US" altLang="zh-CN" dirty="0"/>
              <a:t>VLAN</a:t>
            </a:r>
            <a:r>
              <a:rPr lang="zh-CN" altLang="en-US" dirty="0"/>
              <a:t>中，该</a:t>
            </a:r>
            <a:r>
              <a:rPr lang="en-US" altLang="zh-CN" dirty="0"/>
              <a:t>VLAN</a:t>
            </a:r>
            <a:r>
              <a:rPr lang="zh-CN" altLang="en-US" dirty="0"/>
              <a:t>标识为</a:t>
            </a:r>
            <a:r>
              <a:rPr lang="en-US" altLang="zh-CN" dirty="0"/>
              <a:t>1</a:t>
            </a:r>
            <a:r>
              <a:rPr lang="zh-CN" altLang="en-US" dirty="0"/>
              <a:t>。</a:t>
            </a:r>
          </a:p>
          <a:p>
            <a:pPr lvl="1"/>
            <a:r>
              <a:rPr lang="zh-CN" altLang="en-US" dirty="0"/>
              <a:t>命令：</a:t>
            </a:r>
            <a:endParaRPr lang="en-US" altLang="zh-CN" dirty="0"/>
          </a:p>
          <a:p>
            <a:pPr lvl="1"/>
            <a:r>
              <a:rPr lang="en-US" altLang="zh-CN" b="1" dirty="0" err="1"/>
              <a:t>vlan</a:t>
            </a:r>
            <a:r>
              <a:rPr lang="en-US" altLang="zh-CN" b="1" dirty="0"/>
              <a:t> </a:t>
            </a:r>
            <a:r>
              <a:rPr lang="en-US" altLang="zh-CN" i="1" dirty="0" err="1"/>
              <a:t>vlan</a:t>
            </a:r>
            <a:r>
              <a:rPr lang="en-US" altLang="zh-CN" i="1" dirty="0"/>
              <a:t>-id</a:t>
            </a:r>
          </a:p>
          <a:p>
            <a:pPr lvl="2"/>
            <a:r>
              <a:rPr lang="en-US" altLang="zh-CN" i="1" dirty="0" err="1"/>
              <a:t>vlan</a:t>
            </a:r>
            <a:r>
              <a:rPr lang="en-US" altLang="zh-CN" i="1" dirty="0"/>
              <a:t>-id</a:t>
            </a:r>
            <a:r>
              <a:rPr lang="zh-CN" altLang="en-US" dirty="0"/>
              <a:t>：指定</a:t>
            </a:r>
            <a:r>
              <a:rPr lang="en-US" altLang="zh-CN" dirty="0"/>
              <a:t>VLAN ID</a:t>
            </a:r>
            <a:r>
              <a:rPr lang="zh-CN" altLang="en-US" dirty="0"/>
              <a:t>。整数形式，取值范围是</a:t>
            </a:r>
            <a:r>
              <a:rPr lang="en-US" altLang="zh-CN" dirty="0"/>
              <a:t>1</a:t>
            </a:r>
            <a:r>
              <a:rPr lang="zh-CN" altLang="en-US" dirty="0"/>
              <a:t>～</a:t>
            </a:r>
            <a:r>
              <a:rPr lang="en-US" altLang="zh-CN" dirty="0"/>
              <a:t>4094</a:t>
            </a:r>
            <a:r>
              <a:rPr lang="zh-CN" altLang="en-US" dirty="0"/>
              <a:t>。</a:t>
            </a:r>
          </a:p>
          <a:p>
            <a:pPr lvl="1"/>
            <a:r>
              <a:rPr lang="en-US" altLang="zh-CN" b="1" dirty="0" err="1"/>
              <a:t>vlan</a:t>
            </a:r>
            <a:r>
              <a:rPr lang="en-US" altLang="zh-CN" b="1" dirty="0"/>
              <a:t> batch </a:t>
            </a:r>
            <a:r>
              <a:rPr lang="en-US" altLang="zh-CN" dirty="0"/>
              <a:t>{ </a:t>
            </a:r>
            <a:r>
              <a:rPr lang="en-US" altLang="zh-CN" i="1" dirty="0"/>
              <a:t>vlan-id1</a:t>
            </a:r>
            <a:r>
              <a:rPr lang="en-US" altLang="zh-CN" dirty="0"/>
              <a:t> [ </a:t>
            </a:r>
            <a:r>
              <a:rPr lang="en-US" altLang="zh-CN" b="1" dirty="0"/>
              <a:t>to</a:t>
            </a:r>
            <a:r>
              <a:rPr lang="en-US" altLang="zh-CN" dirty="0"/>
              <a:t> v</a:t>
            </a:r>
            <a:r>
              <a:rPr lang="en-US" altLang="zh-CN" i="1" dirty="0"/>
              <a:t>lan-id2</a:t>
            </a:r>
            <a:r>
              <a:rPr lang="en-US" altLang="zh-CN" dirty="0"/>
              <a:t> ] }</a:t>
            </a:r>
          </a:p>
          <a:p>
            <a:pPr lvl="2"/>
            <a:r>
              <a:rPr lang="en-US" altLang="zh-CN" dirty="0"/>
              <a:t>batch</a:t>
            </a:r>
            <a:r>
              <a:rPr lang="zh-CN" altLang="en-US" dirty="0"/>
              <a:t>：指定批量创建</a:t>
            </a:r>
            <a:r>
              <a:rPr lang="en-US" altLang="zh-CN" dirty="0"/>
              <a:t>VLAN</a:t>
            </a:r>
            <a:r>
              <a:rPr lang="zh-CN" altLang="en-US" dirty="0"/>
              <a:t>。</a:t>
            </a:r>
          </a:p>
          <a:p>
            <a:pPr lvl="2"/>
            <a:r>
              <a:rPr lang="en-US" altLang="zh-CN" i="1" dirty="0"/>
              <a:t>vlan-id1</a:t>
            </a:r>
            <a:r>
              <a:rPr lang="en-US" altLang="zh-CN" dirty="0"/>
              <a:t> to </a:t>
            </a:r>
            <a:r>
              <a:rPr lang="en-US" altLang="zh-CN" i="1" dirty="0"/>
              <a:t>vlan-id2</a:t>
            </a:r>
            <a:r>
              <a:rPr lang="zh-CN" altLang="en-US" dirty="0"/>
              <a:t>：指定批量创建的</a:t>
            </a:r>
            <a:r>
              <a:rPr lang="en-US" altLang="zh-CN" dirty="0"/>
              <a:t>VLAN ID</a:t>
            </a:r>
            <a:r>
              <a:rPr lang="zh-CN" altLang="en-US" dirty="0"/>
              <a:t>，其中：</a:t>
            </a:r>
          </a:p>
          <a:p>
            <a:pPr lvl="3"/>
            <a:r>
              <a:rPr lang="en-US" altLang="zh-CN" i="1" dirty="0"/>
              <a:t>vlan-id1</a:t>
            </a:r>
            <a:r>
              <a:rPr lang="zh-CN" altLang="en-US" dirty="0"/>
              <a:t>表示第一个</a:t>
            </a:r>
            <a:r>
              <a:rPr lang="en-US" altLang="zh-CN" dirty="0"/>
              <a:t>VLAN</a:t>
            </a:r>
            <a:r>
              <a:rPr lang="zh-CN" altLang="en-US" dirty="0"/>
              <a:t>的编号。</a:t>
            </a:r>
          </a:p>
          <a:p>
            <a:pPr lvl="3"/>
            <a:r>
              <a:rPr lang="en-US" altLang="zh-CN" i="1" dirty="0"/>
              <a:t>vlan-id2</a:t>
            </a:r>
            <a:r>
              <a:rPr lang="zh-CN" altLang="en-US" dirty="0"/>
              <a:t>表示最后一个</a:t>
            </a:r>
            <a:r>
              <a:rPr lang="en-US" altLang="zh-CN" dirty="0"/>
              <a:t>VLAN</a:t>
            </a:r>
            <a:r>
              <a:rPr lang="zh-CN" altLang="en-US" dirty="0"/>
              <a:t>的编号。</a:t>
            </a:r>
            <a:r>
              <a:rPr lang="en-US" altLang="zh-CN" i="1" dirty="0"/>
              <a:t>vlan-id2</a:t>
            </a:r>
            <a:r>
              <a:rPr lang="zh-CN" altLang="en-US" dirty="0"/>
              <a:t>的取值必须大于等于</a:t>
            </a:r>
            <a:r>
              <a:rPr lang="en-US" altLang="zh-CN" i="1" dirty="0"/>
              <a:t>vlan-id1</a:t>
            </a:r>
            <a:r>
              <a:rPr lang="zh-CN" altLang="en-US" dirty="0"/>
              <a:t>，它与</a:t>
            </a:r>
            <a:r>
              <a:rPr lang="en-US" altLang="zh-CN" i="1" dirty="0"/>
              <a:t>vlan-id1</a:t>
            </a:r>
            <a:r>
              <a:rPr lang="zh-CN" altLang="en-US" dirty="0"/>
              <a:t>共同确定一个</a:t>
            </a:r>
            <a:r>
              <a:rPr lang="en-US" altLang="zh-CN" dirty="0"/>
              <a:t>VLAN</a:t>
            </a:r>
            <a:r>
              <a:rPr lang="zh-CN" altLang="en-US" dirty="0"/>
              <a:t>范围。</a:t>
            </a:r>
          </a:p>
          <a:p>
            <a:pPr lvl="2"/>
            <a:r>
              <a:rPr lang="zh-CN" altLang="en-US" dirty="0"/>
              <a:t>如果不指定</a:t>
            </a:r>
            <a:r>
              <a:rPr lang="en-US" altLang="zh-CN" dirty="0"/>
              <a:t>to </a:t>
            </a:r>
            <a:r>
              <a:rPr lang="en-US" altLang="zh-CN" i="1" dirty="0"/>
              <a:t>vlan-id2</a:t>
            </a:r>
            <a:r>
              <a:rPr lang="zh-CN" altLang="en-US" dirty="0"/>
              <a:t>参数，则只创建</a:t>
            </a:r>
            <a:r>
              <a:rPr lang="en-US" altLang="zh-CN" i="1" dirty="0"/>
              <a:t>vlan-id1</a:t>
            </a:r>
            <a:r>
              <a:rPr lang="zh-CN" altLang="en-US" dirty="0"/>
              <a:t>所指定的</a:t>
            </a:r>
            <a:r>
              <a:rPr lang="en-US" altLang="zh-CN" dirty="0"/>
              <a:t>VLAN</a:t>
            </a:r>
            <a:r>
              <a:rPr lang="zh-CN" altLang="en-US" dirty="0"/>
              <a:t>。</a:t>
            </a:r>
          </a:p>
          <a:p>
            <a:pPr lvl="2"/>
            <a:r>
              <a:rPr lang="en-US" altLang="zh-CN" i="1" dirty="0"/>
              <a:t>vlan-id1</a:t>
            </a:r>
            <a:r>
              <a:rPr lang="zh-CN" altLang="en-US" dirty="0"/>
              <a:t>和</a:t>
            </a:r>
            <a:r>
              <a:rPr lang="en-US" altLang="zh-CN" i="1" dirty="0"/>
              <a:t>vlan-id2</a:t>
            </a:r>
            <a:r>
              <a:rPr lang="zh-CN" altLang="en-US" dirty="0"/>
              <a:t>是整数形式，取值范围是</a:t>
            </a:r>
            <a:r>
              <a:rPr lang="en-US" altLang="zh-CN" dirty="0"/>
              <a:t>1</a:t>
            </a:r>
            <a:r>
              <a:rPr lang="zh-CN" altLang="en-US" dirty="0"/>
              <a:t>～</a:t>
            </a:r>
            <a:r>
              <a:rPr lang="en-US" altLang="zh-CN" dirty="0"/>
              <a:t>4094</a:t>
            </a:r>
            <a:r>
              <a:rPr lang="zh-CN" altLang="en-US" dirty="0"/>
              <a:t>。</a:t>
            </a:r>
          </a:p>
        </p:txBody>
      </p:sp>
      <p:sp>
        <p:nvSpPr>
          <p:cNvPr id="4" name="幻灯片图像占位符 3"/>
          <p:cNvSpPr>
            <a:spLocks noGrp="1" noRot="1" noChangeAspect="1"/>
          </p:cNvSpPr>
          <p:nvPr>
            <p:ph type="sldImg"/>
          </p:nvPr>
        </p:nvSpPr>
        <p:spPr>
          <a:xfrm>
            <a:off x="431800" y="779463"/>
            <a:ext cx="5934075" cy="3338512"/>
          </a:xfrm>
        </p:spPr>
      </p:sp>
    </p:spTree>
    <p:extLst>
      <p:ext uri="{BB962C8B-B14F-4D97-AF65-F5344CB8AC3E}">
        <p14:creationId xmlns:p14="http://schemas.microsoft.com/office/powerpoint/2010/main" val="325794207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pPr lvl="0"/>
            <a:endParaRPr lang="zh-CN" altLang="en-US" dirty="0"/>
          </a:p>
        </p:txBody>
      </p:sp>
      <p:sp>
        <p:nvSpPr>
          <p:cNvPr id="4" name="幻灯片图像占位符 3"/>
          <p:cNvSpPr>
            <a:spLocks noGrp="1" noRot="1" noChangeAspect="1"/>
          </p:cNvSpPr>
          <p:nvPr>
            <p:ph type="sldImg"/>
          </p:nvPr>
        </p:nvSpPr>
        <p:spPr>
          <a:xfrm>
            <a:off x="431800" y="779463"/>
            <a:ext cx="5934075" cy="3338512"/>
          </a:xfrm>
        </p:spPr>
      </p:sp>
    </p:spTree>
    <p:extLst>
      <p:ext uri="{BB962C8B-B14F-4D97-AF65-F5344CB8AC3E}">
        <p14:creationId xmlns:p14="http://schemas.microsoft.com/office/powerpoint/2010/main" val="25680966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pPr lvl="0"/>
            <a:r>
              <a:rPr lang="zh-CN" altLang="en-US" dirty="0"/>
              <a:t>命令：</a:t>
            </a:r>
            <a:r>
              <a:rPr lang="en-US" altLang="zh-CN" b="1" dirty="0"/>
              <a:t>port trunk allow-pass vlan </a:t>
            </a:r>
            <a:r>
              <a:rPr lang="en-US" altLang="zh-CN" dirty="0"/>
              <a:t>{ { </a:t>
            </a:r>
            <a:r>
              <a:rPr lang="en-US" altLang="zh-CN" i="1" dirty="0"/>
              <a:t>vlan-id1</a:t>
            </a:r>
            <a:r>
              <a:rPr lang="en-US" altLang="zh-CN" dirty="0"/>
              <a:t> [ </a:t>
            </a:r>
            <a:r>
              <a:rPr lang="en-US" altLang="zh-CN" b="1" dirty="0"/>
              <a:t>to</a:t>
            </a:r>
            <a:r>
              <a:rPr lang="en-US" altLang="zh-CN" dirty="0"/>
              <a:t> </a:t>
            </a:r>
            <a:r>
              <a:rPr lang="en-US" altLang="zh-CN" i="1" dirty="0"/>
              <a:t>vlan-id2</a:t>
            </a:r>
            <a:r>
              <a:rPr lang="en-US" altLang="zh-CN" dirty="0"/>
              <a:t> ] |</a:t>
            </a:r>
            <a:r>
              <a:rPr lang="en-US" altLang="zh-CN" b="1" dirty="0"/>
              <a:t> all</a:t>
            </a:r>
            <a:r>
              <a:rPr lang="en-US" altLang="zh-CN" dirty="0"/>
              <a:t> }</a:t>
            </a:r>
          </a:p>
          <a:p>
            <a:pPr lvl="1"/>
            <a:r>
              <a:rPr lang="en-US" altLang="zh-CN" i="1" dirty="0"/>
              <a:t>vlan-id1</a:t>
            </a:r>
            <a:r>
              <a:rPr lang="en-US" altLang="zh-CN" dirty="0"/>
              <a:t> [ to </a:t>
            </a:r>
            <a:r>
              <a:rPr lang="en-US" altLang="zh-CN" i="1" dirty="0"/>
              <a:t>vlan-id2</a:t>
            </a:r>
            <a:r>
              <a:rPr lang="en-US" altLang="zh-CN" dirty="0"/>
              <a:t> ]</a:t>
            </a:r>
            <a:r>
              <a:rPr lang="zh-CN" altLang="en-US" dirty="0"/>
              <a:t>：指定</a:t>
            </a:r>
            <a:r>
              <a:rPr lang="en-US" altLang="zh-CN" dirty="0"/>
              <a:t>Trunk</a:t>
            </a:r>
            <a:r>
              <a:rPr lang="zh-CN" altLang="en-US" dirty="0"/>
              <a:t>类型接口加入的</a:t>
            </a:r>
            <a:r>
              <a:rPr lang="en-US" altLang="zh-CN" dirty="0"/>
              <a:t>VLAN</a:t>
            </a:r>
            <a:r>
              <a:rPr lang="zh-CN" altLang="en-US" dirty="0"/>
              <a:t>，其中：</a:t>
            </a:r>
          </a:p>
          <a:p>
            <a:pPr lvl="2"/>
            <a:r>
              <a:rPr lang="en-US" altLang="zh-CN" i="1" dirty="0"/>
              <a:t>vlan-id1</a:t>
            </a:r>
            <a:r>
              <a:rPr lang="zh-CN" altLang="en-US" dirty="0"/>
              <a:t>表示第一个</a:t>
            </a:r>
            <a:r>
              <a:rPr lang="en-US" altLang="zh-CN" dirty="0"/>
              <a:t>VLAN</a:t>
            </a:r>
            <a:r>
              <a:rPr lang="zh-CN" altLang="en-US" dirty="0"/>
              <a:t>的编号。</a:t>
            </a:r>
          </a:p>
          <a:p>
            <a:pPr lvl="2"/>
            <a:r>
              <a:rPr lang="en-US" altLang="zh-CN" dirty="0"/>
              <a:t>to </a:t>
            </a:r>
            <a:r>
              <a:rPr lang="en-US" altLang="zh-CN" i="1" dirty="0"/>
              <a:t>vlan-id2</a:t>
            </a:r>
            <a:r>
              <a:rPr lang="zh-CN" altLang="en-US" dirty="0"/>
              <a:t>表示最后一个</a:t>
            </a:r>
            <a:r>
              <a:rPr lang="en-US" altLang="zh-CN" dirty="0"/>
              <a:t>VLAN</a:t>
            </a:r>
            <a:r>
              <a:rPr lang="zh-CN" altLang="en-US" dirty="0"/>
              <a:t>的编号。</a:t>
            </a:r>
            <a:r>
              <a:rPr lang="en-US" altLang="zh-CN" i="1" dirty="0"/>
              <a:t>vlan-id2</a:t>
            </a:r>
            <a:r>
              <a:rPr lang="zh-CN" altLang="en-US" dirty="0"/>
              <a:t>的取值必须大于等于</a:t>
            </a:r>
            <a:r>
              <a:rPr lang="en-US" altLang="zh-CN" i="1" dirty="0"/>
              <a:t>vlan-id1</a:t>
            </a:r>
            <a:r>
              <a:rPr lang="zh-CN" altLang="en-US" dirty="0"/>
              <a:t>的取值。</a:t>
            </a:r>
          </a:p>
          <a:p>
            <a:pPr lvl="2"/>
            <a:r>
              <a:rPr lang="en-US" altLang="zh-CN" i="1" dirty="0"/>
              <a:t>vlan-id1</a:t>
            </a:r>
            <a:r>
              <a:rPr lang="zh-CN" altLang="en-US" dirty="0"/>
              <a:t>和</a:t>
            </a:r>
            <a:r>
              <a:rPr lang="en-US" altLang="zh-CN" i="1" dirty="0"/>
              <a:t>vlan-id 2</a:t>
            </a:r>
            <a:r>
              <a:rPr lang="zh-CN" altLang="en-US" dirty="0"/>
              <a:t>为整数形式，取值范围是</a:t>
            </a:r>
            <a:r>
              <a:rPr lang="en-US" altLang="zh-CN" dirty="0"/>
              <a:t>1</a:t>
            </a:r>
            <a:r>
              <a:rPr lang="zh-CN" altLang="en-US" dirty="0"/>
              <a:t>～</a:t>
            </a:r>
            <a:r>
              <a:rPr lang="en-US" altLang="zh-CN" dirty="0"/>
              <a:t>4094</a:t>
            </a:r>
            <a:r>
              <a:rPr lang="zh-CN" altLang="en-US" dirty="0"/>
              <a:t>。</a:t>
            </a:r>
          </a:p>
          <a:p>
            <a:pPr lvl="1"/>
            <a:r>
              <a:rPr lang="en-US" altLang="zh-CN" dirty="0"/>
              <a:t>all</a:t>
            </a:r>
            <a:r>
              <a:rPr lang="zh-CN" altLang="en-US" dirty="0"/>
              <a:t>：指定</a:t>
            </a:r>
            <a:r>
              <a:rPr lang="en-US" altLang="zh-CN" dirty="0"/>
              <a:t>Trunk</a:t>
            </a:r>
            <a:r>
              <a:rPr lang="zh-CN" altLang="en-US" dirty="0"/>
              <a:t>接口加入所有</a:t>
            </a:r>
            <a:r>
              <a:rPr lang="en-US" altLang="zh-CN" dirty="0"/>
              <a:t>VLAN</a:t>
            </a:r>
            <a:r>
              <a:rPr lang="zh-CN" altLang="en-US" dirty="0"/>
              <a:t>。</a:t>
            </a:r>
            <a:endParaRPr lang="en-US" altLang="zh-CN" dirty="0"/>
          </a:p>
          <a:p>
            <a:pPr lvl="0"/>
            <a:r>
              <a:rPr lang="zh-CN" altLang="en-US" dirty="0"/>
              <a:t>命令：</a:t>
            </a:r>
            <a:r>
              <a:rPr lang="en-US" altLang="zh-CN" b="1" dirty="0"/>
              <a:t>port trunk </a:t>
            </a:r>
            <a:r>
              <a:rPr lang="en-US" altLang="zh-CN" b="1" dirty="0" err="1"/>
              <a:t>pvid</a:t>
            </a:r>
            <a:r>
              <a:rPr lang="en-US" altLang="zh-CN" b="1" dirty="0"/>
              <a:t> vlan </a:t>
            </a:r>
            <a:r>
              <a:rPr lang="en-US" altLang="zh-CN" i="1" dirty="0"/>
              <a:t>vlan-id</a:t>
            </a:r>
            <a:r>
              <a:rPr lang="zh-CN" altLang="en-US" dirty="0"/>
              <a:t>，设置</a:t>
            </a:r>
            <a:r>
              <a:rPr lang="en-US" altLang="zh-CN" dirty="0"/>
              <a:t>Trunk</a:t>
            </a:r>
            <a:r>
              <a:rPr lang="zh-CN" altLang="en-US" dirty="0"/>
              <a:t>类型接口的缺省</a:t>
            </a:r>
            <a:r>
              <a:rPr lang="en-US" altLang="zh-CN" dirty="0"/>
              <a:t>VLAN</a:t>
            </a:r>
            <a:r>
              <a:rPr lang="zh-CN" altLang="en-US" dirty="0"/>
              <a:t>。</a:t>
            </a:r>
            <a:endParaRPr lang="en-US" altLang="zh-CN" dirty="0"/>
          </a:p>
          <a:p>
            <a:pPr lvl="1"/>
            <a:r>
              <a:rPr lang="en-US" altLang="zh-CN" i="1" dirty="0"/>
              <a:t>vlan-id</a:t>
            </a:r>
            <a:r>
              <a:rPr lang="zh-CN" altLang="en-US" dirty="0"/>
              <a:t>：指定</a:t>
            </a:r>
            <a:r>
              <a:rPr lang="en-US" altLang="zh-CN" dirty="0"/>
              <a:t>Trunk</a:t>
            </a:r>
            <a:r>
              <a:rPr lang="zh-CN" altLang="en-US" dirty="0"/>
              <a:t>类型接口的缺省</a:t>
            </a:r>
            <a:r>
              <a:rPr lang="en-US" altLang="zh-CN" dirty="0"/>
              <a:t>VLAN</a:t>
            </a:r>
            <a:r>
              <a:rPr lang="zh-CN" altLang="en-US" dirty="0"/>
              <a:t>编号。整数形式，取值范围是</a:t>
            </a:r>
            <a:r>
              <a:rPr lang="en-US" altLang="zh-CN" dirty="0"/>
              <a:t>1</a:t>
            </a:r>
            <a:r>
              <a:rPr lang="zh-CN" altLang="en-US" dirty="0"/>
              <a:t>～</a:t>
            </a:r>
            <a:r>
              <a:rPr lang="en-US" altLang="zh-CN" dirty="0"/>
              <a:t>4094</a:t>
            </a:r>
            <a:r>
              <a:rPr lang="zh-CN" altLang="en-US" dirty="0"/>
              <a:t>。</a:t>
            </a:r>
          </a:p>
          <a:p>
            <a:pPr lvl="0"/>
            <a:endParaRPr lang="zh-CN" altLang="en-US" dirty="0"/>
          </a:p>
        </p:txBody>
      </p:sp>
      <p:sp>
        <p:nvSpPr>
          <p:cNvPr id="4" name="幻灯片图像占位符 3"/>
          <p:cNvSpPr>
            <a:spLocks noGrp="1" noRot="1" noChangeAspect="1"/>
          </p:cNvSpPr>
          <p:nvPr>
            <p:ph type="sldImg"/>
          </p:nvPr>
        </p:nvSpPr>
        <p:spPr>
          <a:xfrm>
            <a:off x="431800" y="779463"/>
            <a:ext cx="5934075" cy="3338512"/>
          </a:xfrm>
        </p:spPr>
      </p:sp>
    </p:spTree>
    <p:extLst>
      <p:ext uri="{BB962C8B-B14F-4D97-AF65-F5344CB8AC3E}">
        <p14:creationId xmlns:p14="http://schemas.microsoft.com/office/powerpoint/2010/main" val="14412210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44412755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pPr lvl="0"/>
            <a:r>
              <a:rPr lang="zh-CN" altLang="en-US" dirty="0"/>
              <a:t>命令：</a:t>
            </a:r>
            <a:r>
              <a:rPr lang="en-US" altLang="zh-CN" b="1" dirty="0"/>
              <a:t>port hybrid untagged vlan </a:t>
            </a:r>
            <a:r>
              <a:rPr lang="en-US" altLang="zh-CN" dirty="0"/>
              <a:t>{ { </a:t>
            </a:r>
            <a:r>
              <a:rPr lang="en-US" altLang="zh-CN" i="1" dirty="0"/>
              <a:t>vlan-id1</a:t>
            </a:r>
            <a:r>
              <a:rPr lang="en-US" altLang="zh-CN" dirty="0"/>
              <a:t> [</a:t>
            </a:r>
            <a:r>
              <a:rPr lang="en-US" altLang="zh-CN" b="1" dirty="0"/>
              <a:t> to</a:t>
            </a:r>
            <a:r>
              <a:rPr lang="en-US" altLang="zh-CN" dirty="0"/>
              <a:t> </a:t>
            </a:r>
            <a:r>
              <a:rPr lang="en-US" altLang="zh-CN" i="1" dirty="0"/>
              <a:t>vlan-id2</a:t>
            </a:r>
            <a:r>
              <a:rPr lang="en-US" altLang="zh-CN" dirty="0"/>
              <a:t> ] } | </a:t>
            </a:r>
            <a:r>
              <a:rPr lang="en-US" altLang="zh-CN" b="1" dirty="0"/>
              <a:t>all</a:t>
            </a:r>
            <a:r>
              <a:rPr lang="en-US" altLang="zh-CN" dirty="0"/>
              <a:t> }</a:t>
            </a:r>
          </a:p>
          <a:p>
            <a:pPr lvl="1"/>
            <a:r>
              <a:rPr lang="en-US" altLang="zh-CN" i="1" dirty="0"/>
              <a:t>vlan-id1</a:t>
            </a:r>
            <a:r>
              <a:rPr lang="en-US" altLang="zh-CN" dirty="0"/>
              <a:t> [ to </a:t>
            </a:r>
            <a:r>
              <a:rPr lang="en-US" altLang="zh-CN" i="1" dirty="0"/>
              <a:t>vlan-id2</a:t>
            </a:r>
            <a:r>
              <a:rPr lang="en-US" altLang="zh-CN" dirty="0"/>
              <a:t> ]</a:t>
            </a:r>
            <a:r>
              <a:rPr lang="zh-CN" altLang="en-US" dirty="0"/>
              <a:t>：指定</a:t>
            </a:r>
            <a:r>
              <a:rPr lang="en-US" altLang="zh-CN" dirty="0"/>
              <a:t>Hybrid</a:t>
            </a:r>
            <a:r>
              <a:rPr lang="zh-CN" altLang="en-US" dirty="0"/>
              <a:t>类型接口加入的</a:t>
            </a:r>
            <a:r>
              <a:rPr lang="en-US" altLang="zh-CN" dirty="0"/>
              <a:t>VLAN</a:t>
            </a:r>
            <a:r>
              <a:rPr lang="zh-CN" altLang="en-US" dirty="0"/>
              <a:t>，其中：</a:t>
            </a:r>
          </a:p>
          <a:p>
            <a:pPr lvl="2"/>
            <a:r>
              <a:rPr lang="en-US" altLang="zh-CN" i="1" dirty="0"/>
              <a:t>vlan-id1</a:t>
            </a:r>
            <a:r>
              <a:rPr lang="zh-CN" altLang="en-US" dirty="0"/>
              <a:t>表示第一个</a:t>
            </a:r>
            <a:r>
              <a:rPr lang="en-US" altLang="zh-CN" dirty="0"/>
              <a:t>VLAN</a:t>
            </a:r>
            <a:r>
              <a:rPr lang="zh-CN" altLang="en-US" dirty="0"/>
              <a:t>的编号。</a:t>
            </a:r>
          </a:p>
          <a:p>
            <a:pPr lvl="2"/>
            <a:r>
              <a:rPr lang="en-US" altLang="zh-CN" dirty="0"/>
              <a:t>to </a:t>
            </a:r>
            <a:r>
              <a:rPr lang="en-US" altLang="zh-CN" i="1" dirty="0"/>
              <a:t>vlan-id2</a:t>
            </a:r>
            <a:r>
              <a:rPr lang="zh-CN" altLang="en-US" dirty="0"/>
              <a:t>表示最后一个</a:t>
            </a:r>
            <a:r>
              <a:rPr lang="en-US" altLang="zh-CN" dirty="0"/>
              <a:t>VLAN</a:t>
            </a:r>
            <a:r>
              <a:rPr lang="zh-CN" altLang="en-US" dirty="0"/>
              <a:t>的编号。</a:t>
            </a:r>
            <a:r>
              <a:rPr lang="en-US" altLang="zh-CN" i="1" dirty="0"/>
              <a:t>vlan-id2</a:t>
            </a:r>
            <a:r>
              <a:rPr lang="zh-CN" altLang="en-US" dirty="0"/>
              <a:t>的取值必须大于等于</a:t>
            </a:r>
            <a:r>
              <a:rPr lang="en-US" altLang="zh-CN" i="1" dirty="0"/>
              <a:t>vlan-id1</a:t>
            </a:r>
            <a:r>
              <a:rPr lang="zh-CN" altLang="en-US" dirty="0"/>
              <a:t>的取值。</a:t>
            </a:r>
          </a:p>
          <a:p>
            <a:pPr lvl="2"/>
            <a:r>
              <a:rPr lang="en-US" altLang="zh-CN" i="1" dirty="0"/>
              <a:t>vlan-id1</a:t>
            </a:r>
            <a:r>
              <a:rPr lang="zh-CN" altLang="en-US" dirty="0"/>
              <a:t>和</a:t>
            </a:r>
            <a:r>
              <a:rPr lang="en-US" altLang="zh-CN" i="1" dirty="0"/>
              <a:t>vlan-id 2</a:t>
            </a:r>
            <a:r>
              <a:rPr lang="zh-CN" altLang="en-US" dirty="0"/>
              <a:t>为整数形式，取值范围是</a:t>
            </a:r>
            <a:r>
              <a:rPr lang="en-US" altLang="zh-CN" dirty="0"/>
              <a:t>1</a:t>
            </a:r>
            <a:r>
              <a:rPr lang="zh-CN" altLang="en-US" dirty="0"/>
              <a:t>～</a:t>
            </a:r>
            <a:r>
              <a:rPr lang="en-US" altLang="zh-CN" dirty="0"/>
              <a:t>4094</a:t>
            </a:r>
            <a:r>
              <a:rPr lang="zh-CN" altLang="en-US" dirty="0"/>
              <a:t>。</a:t>
            </a:r>
          </a:p>
          <a:p>
            <a:pPr lvl="1"/>
            <a:r>
              <a:rPr lang="en-US" altLang="zh-CN" dirty="0"/>
              <a:t>all</a:t>
            </a:r>
            <a:r>
              <a:rPr lang="zh-CN" altLang="en-US" dirty="0"/>
              <a:t>：指定</a:t>
            </a:r>
            <a:r>
              <a:rPr lang="en-US" altLang="zh-CN" dirty="0"/>
              <a:t>Hybrid</a:t>
            </a:r>
            <a:r>
              <a:rPr lang="zh-CN" altLang="en-US" dirty="0"/>
              <a:t>接口加入所有</a:t>
            </a:r>
            <a:r>
              <a:rPr lang="en-US" altLang="zh-CN" dirty="0"/>
              <a:t>VLAN</a:t>
            </a:r>
            <a:r>
              <a:rPr lang="zh-CN" altLang="en-US" dirty="0"/>
              <a:t>。</a:t>
            </a:r>
          </a:p>
          <a:p>
            <a:pPr lvl="0"/>
            <a:r>
              <a:rPr lang="zh-CN" altLang="en-US" dirty="0"/>
              <a:t>命令：</a:t>
            </a:r>
            <a:r>
              <a:rPr lang="en-US" altLang="zh-CN" b="1" dirty="0"/>
              <a:t>port hybrid tagged vlan </a:t>
            </a:r>
            <a:r>
              <a:rPr lang="en-US" altLang="zh-CN" dirty="0"/>
              <a:t>{ { </a:t>
            </a:r>
            <a:r>
              <a:rPr lang="en-US" altLang="zh-CN" i="1" dirty="0"/>
              <a:t>vlan-id1</a:t>
            </a:r>
            <a:r>
              <a:rPr lang="en-US" altLang="zh-CN" dirty="0"/>
              <a:t> [ </a:t>
            </a:r>
            <a:r>
              <a:rPr lang="en-US" altLang="zh-CN" b="1" dirty="0"/>
              <a:t>to</a:t>
            </a:r>
            <a:r>
              <a:rPr lang="en-US" altLang="zh-CN" i="1" dirty="0"/>
              <a:t> vlan-id2</a:t>
            </a:r>
            <a:r>
              <a:rPr lang="en-US" altLang="zh-CN" dirty="0"/>
              <a:t> ] } | </a:t>
            </a:r>
            <a:r>
              <a:rPr lang="en-US" altLang="zh-CN" b="1" dirty="0"/>
              <a:t>all</a:t>
            </a:r>
            <a:r>
              <a:rPr lang="en-US" altLang="zh-CN" dirty="0"/>
              <a:t> }</a:t>
            </a:r>
          </a:p>
          <a:p>
            <a:pPr lvl="1"/>
            <a:r>
              <a:rPr lang="en-US" altLang="zh-CN" i="1" dirty="0"/>
              <a:t>vlan-id1</a:t>
            </a:r>
            <a:r>
              <a:rPr lang="en-US" altLang="zh-CN" dirty="0"/>
              <a:t> [ to </a:t>
            </a:r>
            <a:r>
              <a:rPr lang="en-US" altLang="zh-CN" i="1" dirty="0"/>
              <a:t>vlan-id2</a:t>
            </a:r>
            <a:r>
              <a:rPr lang="en-US" altLang="zh-CN" dirty="0"/>
              <a:t> ]</a:t>
            </a:r>
            <a:r>
              <a:rPr lang="zh-CN" altLang="en-US" dirty="0"/>
              <a:t>：指定</a:t>
            </a:r>
            <a:r>
              <a:rPr lang="en-US" altLang="zh-CN" dirty="0"/>
              <a:t>Hybrid</a:t>
            </a:r>
            <a:r>
              <a:rPr lang="zh-CN" altLang="en-US" dirty="0"/>
              <a:t>类型接口加入的</a:t>
            </a:r>
            <a:r>
              <a:rPr lang="en-US" altLang="zh-CN" dirty="0"/>
              <a:t>VLAN</a:t>
            </a:r>
            <a:r>
              <a:rPr lang="zh-CN" altLang="en-US" dirty="0"/>
              <a:t>，其中：</a:t>
            </a:r>
          </a:p>
          <a:p>
            <a:pPr lvl="2"/>
            <a:r>
              <a:rPr lang="en-US" altLang="zh-CN" i="1" dirty="0"/>
              <a:t>vlan-id1</a:t>
            </a:r>
            <a:r>
              <a:rPr lang="zh-CN" altLang="en-US" dirty="0"/>
              <a:t>表示第一个</a:t>
            </a:r>
            <a:r>
              <a:rPr lang="en-US" altLang="zh-CN" dirty="0"/>
              <a:t>VLAN</a:t>
            </a:r>
            <a:r>
              <a:rPr lang="zh-CN" altLang="en-US" dirty="0"/>
              <a:t>的编号。</a:t>
            </a:r>
          </a:p>
          <a:p>
            <a:pPr lvl="2"/>
            <a:r>
              <a:rPr lang="en-US" altLang="zh-CN" dirty="0"/>
              <a:t>to </a:t>
            </a:r>
            <a:r>
              <a:rPr lang="en-US" altLang="zh-CN" i="1" dirty="0"/>
              <a:t>vlan-id2</a:t>
            </a:r>
            <a:r>
              <a:rPr lang="zh-CN" altLang="en-US" dirty="0"/>
              <a:t>表示最后一个</a:t>
            </a:r>
            <a:r>
              <a:rPr lang="en-US" altLang="zh-CN" dirty="0"/>
              <a:t>VLAN</a:t>
            </a:r>
            <a:r>
              <a:rPr lang="zh-CN" altLang="en-US" dirty="0"/>
              <a:t>的编号。</a:t>
            </a:r>
            <a:r>
              <a:rPr lang="en-US" altLang="zh-CN" i="1" dirty="0"/>
              <a:t>vlan-id2</a:t>
            </a:r>
            <a:r>
              <a:rPr lang="zh-CN" altLang="en-US" dirty="0"/>
              <a:t>的取值必须大于等于</a:t>
            </a:r>
            <a:r>
              <a:rPr lang="en-US" altLang="zh-CN" i="1" dirty="0"/>
              <a:t>vlan-id1</a:t>
            </a:r>
            <a:r>
              <a:rPr lang="zh-CN" altLang="en-US" dirty="0"/>
              <a:t>的取值。</a:t>
            </a:r>
          </a:p>
          <a:p>
            <a:pPr lvl="2"/>
            <a:r>
              <a:rPr lang="en-US" altLang="zh-CN" i="1" dirty="0"/>
              <a:t>vlan-id1</a:t>
            </a:r>
            <a:r>
              <a:rPr lang="zh-CN" altLang="en-US" dirty="0"/>
              <a:t>和</a:t>
            </a:r>
            <a:r>
              <a:rPr lang="en-US" altLang="zh-CN" i="1" dirty="0"/>
              <a:t>vlan-id 2</a:t>
            </a:r>
            <a:r>
              <a:rPr lang="zh-CN" altLang="en-US" dirty="0"/>
              <a:t>为整数形式，取值范围是</a:t>
            </a:r>
            <a:r>
              <a:rPr lang="en-US" altLang="zh-CN" dirty="0"/>
              <a:t>1</a:t>
            </a:r>
            <a:r>
              <a:rPr lang="zh-CN" altLang="en-US" dirty="0"/>
              <a:t>～</a:t>
            </a:r>
            <a:r>
              <a:rPr lang="en-US" altLang="zh-CN" dirty="0"/>
              <a:t>4094</a:t>
            </a:r>
            <a:r>
              <a:rPr lang="zh-CN" altLang="en-US" dirty="0"/>
              <a:t>。</a:t>
            </a:r>
          </a:p>
          <a:p>
            <a:pPr lvl="1"/>
            <a:r>
              <a:rPr lang="en-US" altLang="zh-CN" dirty="0"/>
              <a:t>all</a:t>
            </a:r>
            <a:r>
              <a:rPr lang="zh-CN" altLang="en-US" dirty="0"/>
              <a:t>：指定</a:t>
            </a:r>
            <a:r>
              <a:rPr lang="en-US" altLang="zh-CN" dirty="0"/>
              <a:t>Hybrid</a:t>
            </a:r>
            <a:r>
              <a:rPr lang="zh-CN" altLang="en-US" dirty="0"/>
              <a:t>接口加入所有</a:t>
            </a:r>
            <a:r>
              <a:rPr lang="en-US" altLang="zh-CN" dirty="0"/>
              <a:t>VLAN</a:t>
            </a:r>
            <a:r>
              <a:rPr lang="zh-CN" altLang="en-US" dirty="0"/>
              <a:t>。</a:t>
            </a:r>
            <a:endParaRPr lang="en-US" altLang="zh-CN" dirty="0"/>
          </a:p>
          <a:p>
            <a:r>
              <a:rPr lang="zh-CN" altLang="en-US" dirty="0"/>
              <a:t>命令：</a:t>
            </a:r>
            <a:r>
              <a:rPr lang="en-US" altLang="zh-CN" b="1" dirty="0"/>
              <a:t>port hybrid </a:t>
            </a:r>
            <a:r>
              <a:rPr lang="en-US" altLang="zh-CN" b="1" dirty="0" err="1"/>
              <a:t>pvid</a:t>
            </a:r>
            <a:r>
              <a:rPr lang="en-US" altLang="zh-CN" b="1" dirty="0"/>
              <a:t> vlan </a:t>
            </a:r>
            <a:r>
              <a:rPr lang="en-US" altLang="zh-CN" i="1" dirty="0"/>
              <a:t>vlan-id</a:t>
            </a:r>
            <a:r>
              <a:rPr lang="zh-CN" altLang="en-US" dirty="0"/>
              <a:t>，设置</a:t>
            </a:r>
            <a:r>
              <a:rPr lang="en-US" altLang="zh-CN" dirty="0"/>
              <a:t>Hybrid</a:t>
            </a:r>
            <a:r>
              <a:rPr lang="zh-CN" altLang="en-US" dirty="0"/>
              <a:t>类型接口的缺省</a:t>
            </a:r>
            <a:r>
              <a:rPr lang="en-US" altLang="zh-CN" dirty="0"/>
              <a:t>VLAN</a:t>
            </a:r>
            <a:r>
              <a:rPr lang="zh-CN" altLang="en-US" dirty="0"/>
              <a:t>。</a:t>
            </a:r>
            <a:endParaRPr lang="en-US" altLang="zh-CN" dirty="0"/>
          </a:p>
          <a:p>
            <a:pPr lvl="1"/>
            <a:r>
              <a:rPr lang="en-US" altLang="zh-CN" i="1" dirty="0"/>
              <a:t>vlan-id</a:t>
            </a:r>
            <a:r>
              <a:rPr lang="zh-CN" altLang="en-US" dirty="0"/>
              <a:t>：指定</a:t>
            </a:r>
            <a:r>
              <a:rPr lang="en-US" altLang="zh-CN" dirty="0"/>
              <a:t>Hybrid</a:t>
            </a:r>
            <a:r>
              <a:rPr lang="zh-CN" altLang="en-US" dirty="0"/>
              <a:t>类型接口的缺省</a:t>
            </a:r>
            <a:r>
              <a:rPr lang="en-US" altLang="zh-CN" dirty="0"/>
              <a:t>VLAN</a:t>
            </a:r>
            <a:r>
              <a:rPr lang="zh-CN" altLang="en-US" dirty="0"/>
              <a:t>编号。整数形式，取值范围是</a:t>
            </a:r>
            <a:r>
              <a:rPr lang="en-US" altLang="zh-CN" dirty="0"/>
              <a:t>1</a:t>
            </a:r>
            <a:r>
              <a:rPr lang="zh-CN" altLang="en-US" dirty="0"/>
              <a:t>～</a:t>
            </a:r>
            <a:r>
              <a:rPr lang="en-US" altLang="zh-CN" dirty="0"/>
              <a:t>4094</a:t>
            </a:r>
            <a:r>
              <a:rPr lang="zh-CN" altLang="en-US" dirty="0"/>
              <a:t>。</a:t>
            </a:r>
          </a:p>
          <a:p>
            <a:pPr lvl="0"/>
            <a:endParaRPr lang="zh-CN" altLang="en-US" dirty="0"/>
          </a:p>
        </p:txBody>
      </p:sp>
      <p:sp>
        <p:nvSpPr>
          <p:cNvPr id="4" name="幻灯片图像占位符 3"/>
          <p:cNvSpPr>
            <a:spLocks noGrp="1" noRot="1" noChangeAspect="1"/>
          </p:cNvSpPr>
          <p:nvPr>
            <p:ph type="sldImg"/>
          </p:nvPr>
        </p:nvSpPr>
        <p:spPr>
          <a:xfrm>
            <a:off x="431800" y="779463"/>
            <a:ext cx="5934075" cy="3338512"/>
          </a:xfrm>
        </p:spPr>
      </p:sp>
    </p:spTree>
    <p:extLst>
      <p:ext uri="{BB962C8B-B14F-4D97-AF65-F5344CB8AC3E}">
        <p14:creationId xmlns:p14="http://schemas.microsoft.com/office/powerpoint/2010/main" val="235409592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dirty="0"/>
              <a:t>配置思路：</a:t>
            </a:r>
            <a:endParaRPr lang="en-US" altLang="zh-CN" dirty="0"/>
          </a:p>
          <a:p>
            <a:pPr lvl="1"/>
            <a:r>
              <a:rPr lang="zh-CN" altLang="en-US" dirty="0"/>
              <a:t>创建</a:t>
            </a:r>
            <a:r>
              <a:rPr lang="en-US" altLang="zh-CN" dirty="0"/>
              <a:t>VLAN</a:t>
            </a:r>
            <a:r>
              <a:rPr lang="zh-CN" altLang="en-US" dirty="0"/>
              <a:t>并将连接用户的接口加入</a:t>
            </a:r>
            <a:r>
              <a:rPr lang="en-US" altLang="zh-CN" dirty="0"/>
              <a:t>VLAN</a:t>
            </a:r>
            <a:r>
              <a:rPr lang="zh-CN" altLang="en-US" dirty="0"/>
              <a:t>，实现不同业务用户之间的二层流量隔离。</a:t>
            </a:r>
          </a:p>
          <a:p>
            <a:pPr lvl="1"/>
            <a:r>
              <a:rPr lang="zh-CN" altLang="en-US" dirty="0"/>
              <a:t>配置</a:t>
            </a:r>
            <a:r>
              <a:rPr lang="en-US" altLang="zh-CN" dirty="0"/>
              <a:t>SW1</a:t>
            </a:r>
            <a:r>
              <a:rPr lang="zh-CN" altLang="en-US" dirty="0"/>
              <a:t>和</a:t>
            </a:r>
            <a:r>
              <a:rPr lang="en-US" altLang="zh-CN" dirty="0"/>
              <a:t>SW2</a:t>
            </a:r>
            <a:r>
              <a:rPr lang="zh-CN" altLang="en-US" dirty="0"/>
              <a:t>的各接口类型以及通过的</a:t>
            </a:r>
            <a:r>
              <a:rPr lang="en-US" altLang="zh-CN" dirty="0"/>
              <a:t>VLAN</a:t>
            </a:r>
            <a:r>
              <a:rPr lang="zh-CN" altLang="en-US" dirty="0"/>
              <a:t>，实现相同业务用户通过</a:t>
            </a:r>
            <a:r>
              <a:rPr lang="en-US" altLang="zh-CN" dirty="0"/>
              <a:t>SW1</a:t>
            </a:r>
            <a:r>
              <a:rPr lang="zh-CN" altLang="en-US" dirty="0"/>
              <a:t>和</a:t>
            </a:r>
            <a:r>
              <a:rPr lang="en-US" altLang="zh-CN" dirty="0"/>
              <a:t>SW2</a:t>
            </a:r>
            <a:r>
              <a:rPr lang="zh-CN" altLang="en-US" dirty="0"/>
              <a:t>通信。</a:t>
            </a:r>
          </a:p>
        </p:txBody>
      </p:sp>
      <p:sp>
        <p:nvSpPr>
          <p:cNvPr id="4" name="幻灯片图像占位符 3"/>
          <p:cNvSpPr>
            <a:spLocks noGrp="1" noRot="1" noChangeAspect="1"/>
          </p:cNvSpPr>
          <p:nvPr>
            <p:ph type="sldImg"/>
          </p:nvPr>
        </p:nvSpPr>
        <p:spPr>
          <a:xfrm>
            <a:off x="431800" y="779463"/>
            <a:ext cx="5934075" cy="3338512"/>
          </a:xfrm>
        </p:spPr>
      </p:sp>
    </p:spTree>
    <p:extLst>
      <p:ext uri="{BB962C8B-B14F-4D97-AF65-F5344CB8AC3E}">
        <p14:creationId xmlns:p14="http://schemas.microsoft.com/office/powerpoint/2010/main" val="115565550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87005824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06634964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dirty="0"/>
              <a:t>命令：</a:t>
            </a:r>
            <a:r>
              <a:rPr lang="en-US" altLang="zh-CN" b="1" dirty="0"/>
              <a:t>display vlan</a:t>
            </a:r>
            <a:r>
              <a:rPr lang="zh-CN" altLang="en-US" dirty="0"/>
              <a:t>命令用来查看</a:t>
            </a:r>
            <a:r>
              <a:rPr lang="en-US" altLang="zh-CN" dirty="0"/>
              <a:t>VLAN</a:t>
            </a:r>
            <a:r>
              <a:rPr lang="zh-CN" altLang="en-US" dirty="0"/>
              <a:t>的相关信息。</a:t>
            </a:r>
            <a:endParaRPr lang="en-US" altLang="zh-CN" dirty="0"/>
          </a:p>
          <a:p>
            <a:r>
              <a:rPr lang="zh-CN" altLang="en-US" dirty="0"/>
              <a:t>输出信息：</a:t>
            </a:r>
            <a:endParaRPr lang="en-US" altLang="zh-CN" dirty="0"/>
          </a:p>
          <a:p>
            <a:pPr lvl="1"/>
            <a:r>
              <a:rPr lang="en-US" altLang="zh-CN" dirty="0"/>
              <a:t>Tagged/Untagged Port</a:t>
            </a:r>
            <a:r>
              <a:rPr lang="zh-CN" altLang="en-US" dirty="0"/>
              <a:t>：手动加入本</a:t>
            </a:r>
            <a:r>
              <a:rPr lang="en-US" altLang="zh-CN" dirty="0"/>
              <a:t>VLAN</a:t>
            </a:r>
            <a:r>
              <a:rPr lang="zh-CN" altLang="en-US" dirty="0"/>
              <a:t>的接口，分为</a:t>
            </a:r>
            <a:r>
              <a:rPr lang="en-US" altLang="zh-CN" dirty="0"/>
              <a:t>Tagged</a:t>
            </a:r>
            <a:r>
              <a:rPr lang="zh-CN" altLang="en-US" dirty="0"/>
              <a:t>和</a:t>
            </a:r>
            <a:r>
              <a:rPr lang="en-US" altLang="zh-CN" dirty="0"/>
              <a:t>Untagged</a:t>
            </a:r>
            <a:r>
              <a:rPr lang="zh-CN" altLang="en-US" dirty="0"/>
              <a:t>方式。</a:t>
            </a:r>
            <a:endParaRPr lang="en-US" altLang="zh-CN" dirty="0"/>
          </a:p>
          <a:p>
            <a:pPr lvl="1"/>
            <a:r>
              <a:rPr lang="en-US" altLang="zh-CN" dirty="0"/>
              <a:t>VID</a:t>
            </a:r>
            <a:r>
              <a:rPr lang="zh-CN" altLang="en-US" dirty="0"/>
              <a:t>或</a:t>
            </a:r>
            <a:r>
              <a:rPr lang="en-US" altLang="zh-CN" dirty="0"/>
              <a:t>VLAN ID</a:t>
            </a:r>
            <a:r>
              <a:rPr lang="zh-CN" altLang="en-US" dirty="0"/>
              <a:t>：</a:t>
            </a:r>
            <a:r>
              <a:rPr lang="en-US" altLang="zh-CN" dirty="0"/>
              <a:t>VLAN</a:t>
            </a:r>
            <a:r>
              <a:rPr lang="zh-CN" altLang="en-US" dirty="0"/>
              <a:t>编号。</a:t>
            </a:r>
            <a:endParaRPr lang="en-US" altLang="zh-CN" dirty="0"/>
          </a:p>
          <a:p>
            <a:pPr lvl="1"/>
            <a:r>
              <a:rPr lang="en-US" altLang="zh-CN" dirty="0"/>
              <a:t>Type</a:t>
            </a:r>
            <a:r>
              <a:rPr lang="zh-CN" altLang="en-US" dirty="0"/>
              <a:t>或</a:t>
            </a:r>
            <a:r>
              <a:rPr lang="en-US" altLang="zh-CN" dirty="0"/>
              <a:t>VLAN Type</a:t>
            </a:r>
            <a:r>
              <a:rPr lang="zh-CN" altLang="en-US" dirty="0"/>
              <a:t>：</a:t>
            </a:r>
            <a:r>
              <a:rPr lang="en-US" altLang="zh-CN" dirty="0"/>
              <a:t>VLAN</a:t>
            </a:r>
            <a:r>
              <a:rPr lang="zh-CN" altLang="en-US" dirty="0"/>
              <a:t>类型，</a:t>
            </a:r>
            <a:r>
              <a:rPr lang="en-US" altLang="zh-CN" dirty="0"/>
              <a:t>common</a:t>
            </a:r>
            <a:r>
              <a:rPr lang="zh-CN" altLang="en-US" dirty="0"/>
              <a:t>指普通</a:t>
            </a:r>
            <a:r>
              <a:rPr lang="en-US" altLang="zh-CN" dirty="0"/>
              <a:t>VLAN</a:t>
            </a:r>
            <a:r>
              <a:rPr lang="zh-CN" altLang="en-US" dirty="0"/>
              <a:t>。</a:t>
            </a:r>
            <a:endParaRPr lang="en-US" altLang="zh-CN" dirty="0"/>
          </a:p>
          <a:p>
            <a:pPr lvl="1"/>
            <a:r>
              <a:rPr lang="en-US" altLang="zh-CN" dirty="0"/>
              <a:t>Ports</a:t>
            </a:r>
            <a:r>
              <a:rPr lang="zh-CN" altLang="en-US" dirty="0"/>
              <a:t>：加入该</a:t>
            </a:r>
            <a:r>
              <a:rPr lang="en-US" altLang="zh-CN" dirty="0"/>
              <a:t>VLAN</a:t>
            </a:r>
            <a:r>
              <a:rPr lang="zh-CN" altLang="en-US" dirty="0"/>
              <a:t>的接口。</a:t>
            </a:r>
            <a:endParaRPr lang="en-US" altLang="zh-CN" dirty="0"/>
          </a:p>
          <a:p>
            <a:pPr lvl="1"/>
            <a:endParaRPr lang="zh-CN" altLang="en-US" dirty="0"/>
          </a:p>
        </p:txBody>
      </p:sp>
      <p:sp>
        <p:nvSpPr>
          <p:cNvPr id="5" name="幻灯片图像占位符 4"/>
          <p:cNvSpPr>
            <a:spLocks noGrp="1" noRot="1" noChangeAspect="1"/>
          </p:cNvSpPr>
          <p:nvPr>
            <p:ph type="sldImg"/>
          </p:nvPr>
        </p:nvSpPr>
        <p:spPr>
          <a:xfrm>
            <a:off x="431800" y="779463"/>
            <a:ext cx="5934075" cy="3338512"/>
          </a:xfrm>
        </p:spPr>
      </p:sp>
    </p:spTree>
    <p:extLst>
      <p:ext uri="{BB962C8B-B14F-4D97-AF65-F5344CB8AC3E}">
        <p14:creationId xmlns:p14="http://schemas.microsoft.com/office/powerpoint/2010/main" val="130832573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r>
              <a:rPr lang="zh-CN" altLang="en-US" dirty="0"/>
              <a:t>配置思路：</a:t>
            </a:r>
            <a:endParaRPr lang="en-US" altLang="zh-CN" dirty="0"/>
          </a:p>
          <a:p>
            <a:pPr lvl="1"/>
            <a:r>
              <a:rPr lang="zh-CN" altLang="en-US" dirty="0"/>
              <a:t>创建</a:t>
            </a:r>
            <a:r>
              <a:rPr lang="en-US" altLang="zh-CN" dirty="0"/>
              <a:t>VLAN</a:t>
            </a:r>
            <a:r>
              <a:rPr lang="zh-CN" altLang="en-US" dirty="0"/>
              <a:t>并将连接用户的接口加入</a:t>
            </a:r>
            <a:r>
              <a:rPr lang="en-US" altLang="zh-CN" dirty="0"/>
              <a:t>VLAN</a:t>
            </a:r>
            <a:r>
              <a:rPr lang="zh-CN" altLang="en-US" dirty="0"/>
              <a:t>，实现不同业务用户之间的二层流量隔离。</a:t>
            </a:r>
          </a:p>
          <a:p>
            <a:pPr lvl="1"/>
            <a:r>
              <a:rPr lang="zh-CN" altLang="en-US" dirty="0"/>
              <a:t>配置</a:t>
            </a:r>
            <a:r>
              <a:rPr lang="en-US" altLang="zh-CN" dirty="0"/>
              <a:t>SW1</a:t>
            </a:r>
            <a:r>
              <a:rPr lang="zh-CN" altLang="en-US" dirty="0"/>
              <a:t>和</a:t>
            </a:r>
            <a:r>
              <a:rPr lang="en-US" altLang="zh-CN" dirty="0"/>
              <a:t>SW2</a:t>
            </a:r>
            <a:r>
              <a:rPr lang="zh-CN" altLang="en-US" dirty="0"/>
              <a:t>的各接口类型以及通过的</a:t>
            </a:r>
            <a:r>
              <a:rPr lang="en-US" altLang="zh-CN" dirty="0"/>
              <a:t>VLAN</a:t>
            </a:r>
            <a:r>
              <a:rPr lang="zh-CN" altLang="en-US" dirty="0"/>
              <a:t>，实现主机和服务器之间通过</a:t>
            </a:r>
            <a:r>
              <a:rPr lang="en-US" altLang="zh-CN" dirty="0"/>
              <a:t>SW1</a:t>
            </a:r>
            <a:r>
              <a:rPr lang="zh-CN" altLang="en-US" dirty="0"/>
              <a:t>和</a:t>
            </a:r>
            <a:r>
              <a:rPr lang="en-US" altLang="zh-CN" dirty="0"/>
              <a:t>SW2</a:t>
            </a:r>
            <a:r>
              <a:rPr lang="zh-CN" altLang="en-US" dirty="0"/>
              <a:t>通信。</a:t>
            </a:r>
          </a:p>
          <a:p>
            <a:endParaRPr lang="zh-CN" altLang="en-US" dirty="0"/>
          </a:p>
        </p:txBody>
      </p:sp>
    </p:spTree>
    <p:extLst>
      <p:ext uri="{BB962C8B-B14F-4D97-AF65-F5344CB8AC3E}">
        <p14:creationId xmlns:p14="http://schemas.microsoft.com/office/powerpoint/2010/main" val="14606584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endParaRPr lang="zh-CN" altLang="en-US" dirty="0"/>
          </a:p>
        </p:txBody>
      </p:sp>
      <p:sp>
        <p:nvSpPr>
          <p:cNvPr id="5" name="幻灯片图像占位符 4"/>
          <p:cNvSpPr>
            <a:spLocks noGrp="1" noRot="1" noChangeAspect="1"/>
          </p:cNvSpPr>
          <p:nvPr>
            <p:ph type="sldImg"/>
          </p:nvPr>
        </p:nvSpPr>
        <p:spPr>
          <a:xfrm>
            <a:off x="431800" y="779463"/>
            <a:ext cx="5934075" cy="3338512"/>
          </a:xfrm>
        </p:spPr>
      </p:sp>
    </p:spTree>
    <p:extLst>
      <p:ext uri="{BB962C8B-B14F-4D97-AF65-F5344CB8AC3E}">
        <p14:creationId xmlns:p14="http://schemas.microsoft.com/office/powerpoint/2010/main" val="9330550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endParaRPr lang="zh-CN" altLang="en-US" dirty="0"/>
          </a:p>
        </p:txBody>
      </p:sp>
      <p:sp>
        <p:nvSpPr>
          <p:cNvPr id="5" name="幻灯片图像占位符 4"/>
          <p:cNvSpPr>
            <a:spLocks noGrp="1" noRot="1" noChangeAspect="1"/>
          </p:cNvSpPr>
          <p:nvPr>
            <p:ph type="sldImg"/>
          </p:nvPr>
        </p:nvSpPr>
        <p:spPr>
          <a:xfrm>
            <a:off x="431800" y="779463"/>
            <a:ext cx="5934075" cy="3338512"/>
          </a:xfrm>
        </p:spPr>
      </p:sp>
    </p:spTree>
    <p:extLst>
      <p:ext uri="{BB962C8B-B14F-4D97-AF65-F5344CB8AC3E}">
        <p14:creationId xmlns:p14="http://schemas.microsoft.com/office/powerpoint/2010/main" val="208946025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21864482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pPr lvl="0"/>
            <a:r>
              <a:rPr lang="zh-CN" altLang="en-US" dirty="0"/>
              <a:t>命令：</a:t>
            </a:r>
            <a:r>
              <a:rPr lang="en-US" altLang="zh-CN" b="1" dirty="0"/>
              <a:t>mac-vlan mac-address </a:t>
            </a:r>
            <a:r>
              <a:rPr lang="en-US" altLang="zh-CN" i="1" dirty="0" err="1"/>
              <a:t>mac-address</a:t>
            </a:r>
            <a:r>
              <a:rPr lang="en-US" altLang="zh-CN" dirty="0"/>
              <a:t> [ </a:t>
            </a:r>
            <a:r>
              <a:rPr lang="en-US" altLang="zh-CN" i="1" dirty="0"/>
              <a:t>mac-address-mask</a:t>
            </a:r>
            <a:r>
              <a:rPr lang="en-US" altLang="zh-CN" dirty="0"/>
              <a:t> | </a:t>
            </a:r>
            <a:r>
              <a:rPr lang="en-US" altLang="zh-CN" i="1" dirty="0"/>
              <a:t>mac-address-mask-length</a:t>
            </a:r>
            <a:r>
              <a:rPr lang="en-US" altLang="zh-CN" dirty="0"/>
              <a:t> ] </a:t>
            </a:r>
          </a:p>
          <a:p>
            <a:pPr lvl="1"/>
            <a:r>
              <a:rPr lang="en-US" altLang="zh-CN" i="1" dirty="0"/>
              <a:t>mac-address</a:t>
            </a:r>
            <a:r>
              <a:rPr lang="zh-CN" altLang="en-US" dirty="0"/>
              <a:t>：指定与</a:t>
            </a:r>
            <a:r>
              <a:rPr lang="en-US" altLang="zh-CN" dirty="0"/>
              <a:t>VLAN</a:t>
            </a:r>
            <a:r>
              <a:rPr lang="zh-CN" altLang="en-US" dirty="0"/>
              <a:t>关联的</a:t>
            </a:r>
            <a:r>
              <a:rPr lang="en-US" altLang="zh-CN" dirty="0"/>
              <a:t>MAC</a:t>
            </a:r>
            <a:r>
              <a:rPr lang="zh-CN" altLang="en-US" dirty="0"/>
              <a:t>地址。</a:t>
            </a:r>
            <a:endParaRPr lang="en-US" altLang="zh-CN" dirty="0"/>
          </a:p>
          <a:p>
            <a:pPr lvl="2"/>
            <a:r>
              <a:rPr lang="zh-CN" altLang="en-US" dirty="0"/>
              <a:t>格式为</a:t>
            </a:r>
            <a:r>
              <a:rPr lang="en-US" altLang="zh-CN" dirty="0"/>
              <a:t>H-H-H</a:t>
            </a:r>
            <a:r>
              <a:rPr lang="zh-CN" altLang="en-US" dirty="0"/>
              <a:t>。其中</a:t>
            </a:r>
            <a:r>
              <a:rPr lang="en-US" altLang="zh-CN" dirty="0"/>
              <a:t>H</a:t>
            </a:r>
            <a:r>
              <a:rPr lang="zh-CN" altLang="en-US" dirty="0"/>
              <a:t>为</a:t>
            </a:r>
            <a:r>
              <a:rPr lang="en-US" altLang="zh-CN" dirty="0"/>
              <a:t>4</a:t>
            </a:r>
            <a:r>
              <a:rPr lang="zh-CN" altLang="en-US" dirty="0"/>
              <a:t>位的十六进制数，可以输入</a:t>
            </a:r>
            <a:r>
              <a:rPr lang="en-US" altLang="zh-CN" dirty="0"/>
              <a:t>1</a:t>
            </a:r>
            <a:r>
              <a:rPr lang="zh-CN" altLang="en-US" dirty="0"/>
              <a:t>～</a:t>
            </a:r>
            <a:r>
              <a:rPr lang="en-US" altLang="zh-CN" dirty="0"/>
              <a:t>4</a:t>
            </a:r>
            <a:r>
              <a:rPr lang="zh-CN" altLang="en-US" dirty="0"/>
              <a:t>位，如</a:t>
            </a:r>
            <a:r>
              <a:rPr lang="en-US" altLang="zh-CN" dirty="0"/>
              <a:t>00e0</a:t>
            </a:r>
            <a:r>
              <a:rPr lang="zh-CN" altLang="en-US" dirty="0"/>
              <a:t>、</a:t>
            </a:r>
            <a:r>
              <a:rPr lang="en-US" altLang="zh-CN" dirty="0"/>
              <a:t>fc01</a:t>
            </a:r>
            <a:r>
              <a:rPr lang="zh-CN" altLang="en-US" dirty="0"/>
              <a:t>。当输入不足</a:t>
            </a:r>
            <a:r>
              <a:rPr lang="en-US" altLang="zh-CN" dirty="0"/>
              <a:t>4</a:t>
            </a:r>
            <a:r>
              <a:rPr lang="zh-CN" altLang="en-US" dirty="0"/>
              <a:t>位时，表示前面的几位为</a:t>
            </a:r>
            <a:r>
              <a:rPr lang="en-US" altLang="zh-CN" dirty="0"/>
              <a:t>0</a:t>
            </a:r>
            <a:r>
              <a:rPr lang="zh-CN" altLang="en-US" dirty="0"/>
              <a:t>，如：输入</a:t>
            </a:r>
            <a:r>
              <a:rPr lang="en-US" altLang="zh-CN" dirty="0"/>
              <a:t>e0</a:t>
            </a:r>
            <a:r>
              <a:rPr lang="zh-CN" altLang="en-US" dirty="0"/>
              <a:t>，等同于</a:t>
            </a:r>
            <a:r>
              <a:rPr lang="en-US" altLang="zh-CN" dirty="0"/>
              <a:t>00e0</a:t>
            </a:r>
            <a:r>
              <a:rPr lang="zh-CN" altLang="en-US" dirty="0"/>
              <a:t>。</a:t>
            </a:r>
            <a:endParaRPr lang="en-US" altLang="zh-CN" dirty="0"/>
          </a:p>
          <a:p>
            <a:pPr lvl="2"/>
            <a:r>
              <a:rPr lang="en-US" altLang="zh-CN" dirty="0"/>
              <a:t>MAC</a:t>
            </a:r>
            <a:r>
              <a:rPr lang="zh-CN" altLang="en-US" dirty="0"/>
              <a:t>地址不可设置为</a:t>
            </a:r>
            <a:r>
              <a:rPr lang="en-US" altLang="zh-CN" dirty="0"/>
              <a:t>0000-0000-0000</a:t>
            </a:r>
            <a:r>
              <a:rPr lang="zh-CN" altLang="en-US" dirty="0"/>
              <a:t>、</a:t>
            </a:r>
            <a:r>
              <a:rPr lang="en-US" altLang="zh-CN" dirty="0"/>
              <a:t>FFFF-FFFF-FFFF</a:t>
            </a:r>
            <a:r>
              <a:rPr lang="zh-CN" altLang="en-US" dirty="0"/>
              <a:t>和组播地址。</a:t>
            </a:r>
          </a:p>
          <a:p>
            <a:pPr lvl="1"/>
            <a:r>
              <a:rPr lang="en-US" altLang="zh-CN" i="1" dirty="0"/>
              <a:t>mac-address-mask</a:t>
            </a:r>
            <a:r>
              <a:rPr lang="zh-CN" altLang="en-US" dirty="0"/>
              <a:t>：指定</a:t>
            </a:r>
            <a:r>
              <a:rPr lang="en-US" altLang="zh-CN" dirty="0"/>
              <a:t>MAC</a:t>
            </a:r>
            <a:r>
              <a:rPr lang="zh-CN" altLang="en-US" dirty="0"/>
              <a:t>地址掩码。</a:t>
            </a:r>
          </a:p>
          <a:p>
            <a:pPr lvl="2"/>
            <a:r>
              <a:rPr lang="zh-CN" altLang="en-US" dirty="0"/>
              <a:t>格式为</a:t>
            </a:r>
            <a:r>
              <a:rPr lang="en-US" altLang="zh-CN" dirty="0"/>
              <a:t>H-H-H</a:t>
            </a:r>
            <a:r>
              <a:rPr lang="zh-CN" altLang="en-US" dirty="0"/>
              <a:t>，其中</a:t>
            </a:r>
            <a:r>
              <a:rPr lang="en-US" altLang="zh-CN" dirty="0"/>
              <a:t>H</a:t>
            </a:r>
            <a:r>
              <a:rPr lang="zh-CN" altLang="en-US" dirty="0"/>
              <a:t>为</a:t>
            </a:r>
            <a:r>
              <a:rPr lang="en-US" altLang="zh-CN" dirty="0"/>
              <a:t>1</a:t>
            </a:r>
            <a:r>
              <a:rPr lang="zh-CN" altLang="en-US" dirty="0"/>
              <a:t>至</a:t>
            </a:r>
            <a:r>
              <a:rPr lang="en-US" altLang="zh-CN" dirty="0"/>
              <a:t>4</a:t>
            </a:r>
            <a:r>
              <a:rPr lang="zh-CN" altLang="en-US" dirty="0"/>
              <a:t>位的十六进制数。</a:t>
            </a:r>
          </a:p>
          <a:p>
            <a:pPr lvl="1"/>
            <a:r>
              <a:rPr lang="en-US" altLang="zh-CN" i="1" dirty="0"/>
              <a:t>mac-address-mask-length</a:t>
            </a:r>
            <a:r>
              <a:rPr lang="zh-CN" altLang="en-US" dirty="0"/>
              <a:t>：指定</a:t>
            </a:r>
            <a:r>
              <a:rPr lang="en-US" altLang="zh-CN" dirty="0"/>
              <a:t>MAC</a:t>
            </a:r>
            <a:r>
              <a:rPr lang="zh-CN" altLang="en-US" dirty="0"/>
              <a:t>地址掩码长度。</a:t>
            </a:r>
          </a:p>
          <a:p>
            <a:pPr lvl="2"/>
            <a:r>
              <a:rPr lang="zh-CN" altLang="en-US" dirty="0"/>
              <a:t>整数形式，取值范围是</a:t>
            </a:r>
            <a:r>
              <a:rPr lang="en-US" altLang="zh-CN" dirty="0"/>
              <a:t>1</a:t>
            </a:r>
            <a:r>
              <a:rPr lang="zh-CN" altLang="en-US" dirty="0"/>
              <a:t>～</a:t>
            </a:r>
            <a:r>
              <a:rPr lang="en-US" altLang="zh-CN" dirty="0"/>
              <a:t>48</a:t>
            </a:r>
            <a:r>
              <a:rPr lang="zh-CN" altLang="en-US" dirty="0"/>
              <a:t>。</a:t>
            </a:r>
          </a:p>
          <a:p>
            <a:pPr lvl="0"/>
            <a:r>
              <a:rPr lang="zh-CN" altLang="en-US" dirty="0"/>
              <a:t>命令：</a:t>
            </a:r>
            <a:r>
              <a:rPr lang="en-US" altLang="zh-CN" b="1" dirty="0"/>
              <a:t>mac-vlan enable</a:t>
            </a:r>
            <a:r>
              <a:rPr lang="zh-CN" altLang="en-US" dirty="0"/>
              <a:t>，用来使能接口的</a:t>
            </a:r>
            <a:r>
              <a:rPr lang="en-US" altLang="zh-CN" dirty="0"/>
              <a:t>MAC VLAN</a:t>
            </a:r>
            <a:r>
              <a:rPr lang="zh-CN" altLang="en-US" dirty="0"/>
              <a:t>功能。</a:t>
            </a:r>
            <a:endParaRPr lang="en-US" altLang="zh-CN" dirty="0"/>
          </a:p>
          <a:p>
            <a:pPr lvl="0"/>
            <a:endParaRPr lang="zh-CN" altLang="en-US" dirty="0"/>
          </a:p>
        </p:txBody>
      </p:sp>
      <p:sp>
        <p:nvSpPr>
          <p:cNvPr id="4" name="幻灯片图像占位符 3"/>
          <p:cNvSpPr>
            <a:spLocks noGrp="1" noRot="1" noChangeAspect="1"/>
          </p:cNvSpPr>
          <p:nvPr>
            <p:ph type="sldImg"/>
          </p:nvPr>
        </p:nvSpPr>
        <p:spPr>
          <a:xfrm>
            <a:off x="431800" y="779463"/>
            <a:ext cx="5934075" cy="3338512"/>
          </a:xfrm>
        </p:spPr>
      </p:sp>
    </p:spTree>
    <p:extLst>
      <p:ext uri="{BB962C8B-B14F-4D97-AF65-F5344CB8AC3E}">
        <p14:creationId xmlns:p14="http://schemas.microsoft.com/office/powerpoint/2010/main" val="25711843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31800" y="779463"/>
            <a:ext cx="5934075"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3999571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r>
              <a:rPr lang="zh-CN" altLang="en-US" dirty="0"/>
              <a:t>配置思路：</a:t>
            </a:r>
            <a:endParaRPr lang="en-US" altLang="zh-CN" dirty="0"/>
          </a:p>
          <a:p>
            <a:pPr lvl="1"/>
            <a:r>
              <a:rPr lang="zh-CN" altLang="en-US" dirty="0"/>
              <a:t>创建</a:t>
            </a:r>
            <a:r>
              <a:rPr lang="en-US" altLang="zh-CN" dirty="0"/>
              <a:t>VLAN</a:t>
            </a:r>
            <a:r>
              <a:rPr lang="zh-CN" altLang="en-US" dirty="0"/>
              <a:t>。</a:t>
            </a:r>
          </a:p>
          <a:p>
            <a:pPr lvl="1"/>
            <a:r>
              <a:rPr lang="zh-CN" altLang="en-US" dirty="0"/>
              <a:t>配置各以太网接口以正确的方式加入</a:t>
            </a:r>
            <a:r>
              <a:rPr lang="en-US" altLang="zh-CN" dirty="0"/>
              <a:t>VLAN</a:t>
            </a:r>
            <a:r>
              <a:rPr lang="zh-CN" altLang="en-US" dirty="0"/>
              <a:t>。</a:t>
            </a:r>
          </a:p>
          <a:p>
            <a:pPr lvl="1"/>
            <a:r>
              <a:rPr lang="zh-CN" altLang="en-US" dirty="0"/>
              <a:t>配置主机</a:t>
            </a:r>
            <a:r>
              <a:rPr lang="en-US" altLang="zh-CN" dirty="0"/>
              <a:t>1</a:t>
            </a:r>
            <a:r>
              <a:rPr lang="zh-CN" altLang="en-US" dirty="0"/>
              <a:t>、主机</a:t>
            </a:r>
            <a:r>
              <a:rPr lang="en-US" altLang="zh-CN" dirty="0"/>
              <a:t>2</a:t>
            </a:r>
            <a:r>
              <a:rPr lang="zh-CN" altLang="en-US" dirty="0"/>
              <a:t>、主机</a:t>
            </a:r>
            <a:r>
              <a:rPr lang="en-US" altLang="zh-CN" dirty="0"/>
              <a:t>3</a:t>
            </a:r>
            <a:r>
              <a:rPr lang="zh-CN" altLang="en-US" dirty="0"/>
              <a:t>的</a:t>
            </a:r>
            <a:r>
              <a:rPr lang="en-US" altLang="zh-CN" dirty="0"/>
              <a:t>MAC</a:t>
            </a:r>
            <a:r>
              <a:rPr lang="zh-CN" altLang="en-US" dirty="0"/>
              <a:t>地址与</a:t>
            </a:r>
            <a:r>
              <a:rPr lang="en-US" altLang="zh-CN" dirty="0"/>
              <a:t>VLAN</a:t>
            </a:r>
            <a:r>
              <a:rPr lang="zh-CN" altLang="en-US" dirty="0"/>
              <a:t>关联，实现根据报文中的源</a:t>
            </a:r>
            <a:r>
              <a:rPr lang="en-US" altLang="zh-CN" dirty="0"/>
              <a:t>MAC</a:t>
            </a:r>
            <a:r>
              <a:rPr lang="zh-CN" altLang="en-US" dirty="0"/>
              <a:t>地址确定</a:t>
            </a:r>
            <a:r>
              <a:rPr lang="en-US" altLang="zh-CN" dirty="0"/>
              <a:t>VLAN</a:t>
            </a:r>
            <a:r>
              <a:rPr lang="zh-CN" altLang="en-US" dirty="0"/>
              <a:t>。</a:t>
            </a:r>
          </a:p>
        </p:txBody>
      </p:sp>
    </p:spTree>
    <p:extLst>
      <p:ext uri="{BB962C8B-B14F-4D97-AF65-F5344CB8AC3E}">
        <p14:creationId xmlns:p14="http://schemas.microsoft.com/office/powerpoint/2010/main" val="409060213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endParaRPr lang="en-US" altLang="zh-CN" dirty="0"/>
          </a:p>
        </p:txBody>
      </p:sp>
      <p:sp>
        <p:nvSpPr>
          <p:cNvPr id="4" name="幻灯片图像占位符 3"/>
          <p:cNvSpPr>
            <a:spLocks noGrp="1" noRot="1" noChangeAspect="1"/>
          </p:cNvSpPr>
          <p:nvPr>
            <p:ph type="sldImg"/>
          </p:nvPr>
        </p:nvSpPr>
        <p:spPr>
          <a:xfrm>
            <a:off x="431800" y="779463"/>
            <a:ext cx="5934075" cy="3338512"/>
          </a:xfrm>
        </p:spPr>
      </p:sp>
    </p:spTree>
    <p:extLst>
      <p:ext uri="{BB962C8B-B14F-4D97-AF65-F5344CB8AC3E}">
        <p14:creationId xmlns:p14="http://schemas.microsoft.com/office/powerpoint/2010/main" val="355472758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pPr marL="180000" marR="0" lvl="0" indent="-180000" algn="l" defTabSz="1219304" rtl="0" eaLnBrk="1" fontAlgn="auto" latinLnBrk="0" hangingPunct="1">
              <a:lnSpc>
                <a:spcPct val="125000"/>
              </a:lnSpc>
              <a:spcBef>
                <a:spcPts val="0"/>
              </a:spcBef>
              <a:spcAft>
                <a:spcPts val="600"/>
              </a:spcAft>
              <a:buClrTx/>
              <a:buSzTx/>
              <a:buFont typeface="Huawei Sans" panose="020C0503030203020204" pitchFamily="34" charset="0"/>
              <a:buChar char="•"/>
              <a:tabLst/>
              <a:defRPr/>
            </a:pPr>
            <a:r>
              <a:rPr lang="zh-CN" altLang="en-US" dirty="0"/>
              <a:t>配置接口为</a:t>
            </a:r>
            <a:r>
              <a:rPr lang="en-US" altLang="zh-CN" dirty="0"/>
              <a:t>Hybrid</a:t>
            </a:r>
            <a:r>
              <a:rPr lang="zh-CN" altLang="en-US" dirty="0"/>
              <a:t>接口：在</a:t>
            </a:r>
            <a:r>
              <a:rPr lang="en-US" altLang="zh-CN" dirty="0"/>
              <a:t>Access</a:t>
            </a:r>
            <a:r>
              <a:rPr lang="zh-CN" altLang="en-US" dirty="0"/>
              <a:t>接口和</a:t>
            </a:r>
            <a:r>
              <a:rPr lang="en-US" altLang="zh-CN" dirty="0"/>
              <a:t>Trunk</a:t>
            </a:r>
            <a:r>
              <a:rPr lang="zh-CN" altLang="en-US" dirty="0"/>
              <a:t>接口上，只有基于</a:t>
            </a:r>
            <a:r>
              <a:rPr lang="en-US" altLang="zh-CN" dirty="0"/>
              <a:t>MAC</a:t>
            </a:r>
            <a:r>
              <a:rPr lang="zh-CN" altLang="en-US" dirty="0"/>
              <a:t>划分的</a:t>
            </a:r>
            <a:r>
              <a:rPr lang="en-US" altLang="zh-CN" dirty="0"/>
              <a:t>VLAN</a:t>
            </a:r>
            <a:r>
              <a:rPr lang="zh-CN" altLang="en-US" dirty="0"/>
              <a:t>和</a:t>
            </a:r>
            <a:r>
              <a:rPr lang="en-US" altLang="zh-CN" dirty="0"/>
              <a:t>PVID</a:t>
            </a:r>
            <a:r>
              <a:rPr lang="zh-CN" altLang="en-US" dirty="0"/>
              <a:t>相同时，才能使用</a:t>
            </a:r>
            <a:r>
              <a:rPr lang="en-US" altLang="zh-CN" dirty="0"/>
              <a:t>MAC VLAN</a:t>
            </a:r>
            <a:r>
              <a:rPr lang="zh-CN" altLang="en-US" dirty="0"/>
              <a:t>功能。所以基于</a:t>
            </a:r>
            <a:r>
              <a:rPr lang="en-US" altLang="zh-CN" dirty="0"/>
              <a:t>MAC</a:t>
            </a:r>
            <a:r>
              <a:rPr lang="zh-CN" altLang="en-US" dirty="0"/>
              <a:t>地址划分</a:t>
            </a:r>
            <a:r>
              <a:rPr lang="en-US" altLang="zh-CN" dirty="0"/>
              <a:t>VLAN</a:t>
            </a:r>
            <a:r>
              <a:rPr lang="zh-CN" altLang="en-US" dirty="0"/>
              <a:t>推荐在</a:t>
            </a:r>
            <a:r>
              <a:rPr lang="en-US" altLang="zh-CN" dirty="0"/>
              <a:t>Hybrid</a:t>
            </a:r>
            <a:r>
              <a:rPr lang="zh-CN" altLang="en-US" dirty="0"/>
              <a:t>口上配置。</a:t>
            </a:r>
            <a:endParaRPr lang="en-US" altLang="zh-CN" dirty="0"/>
          </a:p>
          <a:p>
            <a:endParaRPr lang="zh-CN" altLang="en-US" dirty="0"/>
          </a:p>
          <a:p>
            <a:pPr lvl="0"/>
            <a:endParaRPr lang="zh-CN" altLang="en-US" dirty="0"/>
          </a:p>
        </p:txBody>
      </p:sp>
      <p:sp>
        <p:nvSpPr>
          <p:cNvPr id="5" name="幻灯片图像占位符 4"/>
          <p:cNvSpPr>
            <a:spLocks noGrp="1" noRot="1" noChangeAspect="1"/>
          </p:cNvSpPr>
          <p:nvPr>
            <p:ph type="sldImg"/>
          </p:nvPr>
        </p:nvSpPr>
        <p:spPr>
          <a:xfrm>
            <a:off x="431800" y="779463"/>
            <a:ext cx="5934075" cy="3338512"/>
          </a:xfrm>
        </p:spPr>
      </p:sp>
    </p:spTree>
    <p:extLst>
      <p:ext uri="{BB962C8B-B14F-4D97-AF65-F5344CB8AC3E}">
        <p14:creationId xmlns:p14="http://schemas.microsoft.com/office/powerpoint/2010/main" val="76025404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dirty="0"/>
              <a:t>命令：</a:t>
            </a:r>
            <a:r>
              <a:rPr lang="en-US" altLang="zh-CN" b="1" dirty="0"/>
              <a:t>display mac-vlan </a:t>
            </a:r>
            <a:r>
              <a:rPr lang="en-US" altLang="zh-CN" dirty="0"/>
              <a:t>{ </a:t>
            </a:r>
            <a:r>
              <a:rPr lang="en-US" altLang="zh-CN" b="1" dirty="0"/>
              <a:t>mac-address</a:t>
            </a:r>
            <a:r>
              <a:rPr lang="en-US" altLang="zh-CN" dirty="0"/>
              <a:t> { </a:t>
            </a:r>
            <a:r>
              <a:rPr lang="en-US" altLang="zh-CN" b="1" dirty="0"/>
              <a:t>all</a:t>
            </a:r>
            <a:r>
              <a:rPr lang="en-US" altLang="zh-CN" dirty="0"/>
              <a:t> | </a:t>
            </a:r>
            <a:r>
              <a:rPr lang="en-US" altLang="zh-CN" i="1" dirty="0"/>
              <a:t>mac-address</a:t>
            </a:r>
            <a:r>
              <a:rPr lang="en-US" altLang="zh-CN" dirty="0"/>
              <a:t> [ </a:t>
            </a:r>
            <a:r>
              <a:rPr lang="en-US" altLang="zh-CN" i="1" dirty="0"/>
              <a:t>mac-address-mask</a:t>
            </a:r>
            <a:r>
              <a:rPr lang="en-US" altLang="zh-CN" dirty="0"/>
              <a:t> | </a:t>
            </a:r>
            <a:r>
              <a:rPr lang="en-US" altLang="zh-CN" i="1" dirty="0"/>
              <a:t>mac-address-mask-length </a:t>
            </a:r>
            <a:r>
              <a:rPr lang="en-US" altLang="zh-CN" dirty="0"/>
              <a:t>] } | </a:t>
            </a:r>
            <a:r>
              <a:rPr lang="en-US" altLang="zh-CN" b="1" dirty="0"/>
              <a:t>vlan</a:t>
            </a:r>
            <a:r>
              <a:rPr lang="en-US" altLang="zh-CN" dirty="0"/>
              <a:t> </a:t>
            </a:r>
            <a:r>
              <a:rPr lang="en-US" altLang="zh-CN" i="1" dirty="0"/>
              <a:t>vlan-id</a:t>
            </a:r>
            <a:r>
              <a:rPr lang="en-US" altLang="zh-CN" dirty="0"/>
              <a:t> }</a:t>
            </a:r>
            <a:r>
              <a:rPr lang="zh-CN" altLang="en-US" dirty="0"/>
              <a:t>，用来查看基于</a:t>
            </a:r>
            <a:r>
              <a:rPr lang="en-US" altLang="zh-CN" dirty="0"/>
              <a:t>MAC</a:t>
            </a:r>
            <a:r>
              <a:rPr lang="zh-CN" altLang="en-US" dirty="0"/>
              <a:t>地址划分</a:t>
            </a:r>
            <a:r>
              <a:rPr lang="en-US" altLang="zh-CN" dirty="0"/>
              <a:t>VLAN</a:t>
            </a:r>
            <a:r>
              <a:rPr lang="zh-CN" altLang="en-US" dirty="0"/>
              <a:t>的配置信息。</a:t>
            </a:r>
            <a:endParaRPr lang="en-US" altLang="zh-CN" dirty="0"/>
          </a:p>
          <a:p>
            <a:pPr lvl="1"/>
            <a:r>
              <a:rPr lang="en-US" altLang="zh-CN" dirty="0"/>
              <a:t>all</a:t>
            </a:r>
            <a:r>
              <a:rPr lang="zh-CN" altLang="en-US" dirty="0"/>
              <a:t>：显示所有</a:t>
            </a:r>
            <a:r>
              <a:rPr lang="en-US" altLang="zh-CN" dirty="0"/>
              <a:t>MAC</a:t>
            </a:r>
            <a:r>
              <a:rPr lang="zh-CN" altLang="en-US" dirty="0"/>
              <a:t>地址</a:t>
            </a:r>
            <a:r>
              <a:rPr lang="en-US" altLang="zh-CN" dirty="0"/>
              <a:t>VLAN</a:t>
            </a:r>
            <a:r>
              <a:rPr lang="zh-CN" altLang="en-US" dirty="0"/>
              <a:t>划分信息。</a:t>
            </a:r>
            <a:endParaRPr lang="en-US" altLang="zh-CN" dirty="0"/>
          </a:p>
          <a:p>
            <a:pPr lvl="1"/>
            <a:r>
              <a:rPr lang="en-US" altLang="zh-CN" dirty="0"/>
              <a:t>mac-address </a:t>
            </a:r>
            <a:r>
              <a:rPr lang="en-US" altLang="zh-CN" i="1" dirty="0" err="1"/>
              <a:t>mac-address</a:t>
            </a:r>
            <a:r>
              <a:rPr lang="zh-CN" altLang="en-US" dirty="0"/>
              <a:t>：显示指定</a:t>
            </a:r>
            <a:r>
              <a:rPr lang="en-US" altLang="zh-CN" dirty="0"/>
              <a:t>MAC</a:t>
            </a:r>
            <a:r>
              <a:rPr lang="zh-CN" altLang="en-US" dirty="0"/>
              <a:t>地址的</a:t>
            </a:r>
            <a:r>
              <a:rPr lang="en-US" altLang="zh-CN" dirty="0"/>
              <a:t>VLAN</a:t>
            </a:r>
            <a:r>
              <a:rPr lang="zh-CN" altLang="en-US" dirty="0"/>
              <a:t>划分信息。</a:t>
            </a:r>
          </a:p>
          <a:p>
            <a:pPr lvl="2"/>
            <a:r>
              <a:rPr lang="zh-CN" altLang="en-US" dirty="0"/>
              <a:t>格式为</a:t>
            </a:r>
            <a:r>
              <a:rPr lang="en-US" altLang="zh-CN" dirty="0"/>
              <a:t>H-H-H</a:t>
            </a:r>
            <a:r>
              <a:rPr lang="zh-CN" altLang="en-US" dirty="0"/>
              <a:t>，其中</a:t>
            </a:r>
            <a:r>
              <a:rPr lang="en-US" altLang="zh-CN" dirty="0"/>
              <a:t>H</a:t>
            </a:r>
            <a:r>
              <a:rPr lang="zh-CN" altLang="en-US" dirty="0"/>
              <a:t>为</a:t>
            </a:r>
            <a:r>
              <a:rPr lang="en-US" altLang="zh-CN" dirty="0"/>
              <a:t>1</a:t>
            </a:r>
            <a:r>
              <a:rPr lang="zh-CN" altLang="en-US" dirty="0"/>
              <a:t>至</a:t>
            </a:r>
            <a:r>
              <a:rPr lang="en-US" altLang="zh-CN" dirty="0"/>
              <a:t>4</a:t>
            </a:r>
            <a:r>
              <a:rPr lang="zh-CN" altLang="en-US" dirty="0"/>
              <a:t>位的十六进制数。</a:t>
            </a:r>
          </a:p>
          <a:p>
            <a:pPr lvl="1"/>
            <a:r>
              <a:rPr lang="en-US" altLang="zh-CN" i="1" dirty="0"/>
              <a:t>mac-address-mask</a:t>
            </a:r>
            <a:r>
              <a:rPr lang="zh-CN" altLang="en-US" dirty="0"/>
              <a:t>：</a:t>
            </a:r>
            <a:r>
              <a:rPr lang="en-US" altLang="zh-CN" dirty="0"/>
              <a:t>MAC</a:t>
            </a:r>
            <a:r>
              <a:rPr lang="zh-CN" altLang="en-US" dirty="0"/>
              <a:t>地址掩码。</a:t>
            </a:r>
          </a:p>
          <a:p>
            <a:pPr lvl="2"/>
            <a:r>
              <a:rPr lang="zh-CN" altLang="en-US" dirty="0"/>
              <a:t>格式为</a:t>
            </a:r>
            <a:r>
              <a:rPr lang="en-US" altLang="zh-CN" dirty="0"/>
              <a:t>H-H-H</a:t>
            </a:r>
            <a:r>
              <a:rPr lang="zh-CN" altLang="en-US" dirty="0"/>
              <a:t>，其中</a:t>
            </a:r>
            <a:r>
              <a:rPr lang="en-US" altLang="zh-CN" dirty="0"/>
              <a:t>H</a:t>
            </a:r>
            <a:r>
              <a:rPr lang="zh-CN" altLang="en-US" dirty="0"/>
              <a:t>为</a:t>
            </a:r>
            <a:r>
              <a:rPr lang="en-US" altLang="zh-CN" dirty="0"/>
              <a:t>1</a:t>
            </a:r>
            <a:r>
              <a:rPr lang="zh-CN" altLang="en-US" dirty="0"/>
              <a:t>至</a:t>
            </a:r>
            <a:r>
              <a:rPr lang="en-US" altLang="zh-CN" dirty="0"/>
              <a:t>4</a:t>
            </a:r>
            <a:r>
              <a:rPr lang="zh-CN" altLang="en-US" dirty="0"/>
              <a:t>位的十六进制数。</a:t>
            </a:r>
          </a:p>
          <a:p>
            <a:pPr lvl="1"/>
            <a:r>
              <a:rPr lang="en-US" altLang="zh-CN" i="1" dirty="0"/>
              <a:t>mac-address-mask-length</a:t>
            </a:r>
            <a:r>
              <a:rPr lang="zh-CN" altLang="en-US" dirty="0"/>
              <a:t>：</a:t>
            </a:r>
            <a:r>
              <a:rPr lang="en-US" altLang="zh-CN" dirty="0"/>
              <a:t>MAC</a:t>
            </a:r>
            <a:r>
              <a:rPr lang="zh-CN" altLang="en-US" dirty="0"/>
              <a:t>地址掩码长度。</a:t>
            </a:r>
          </a:p>
          <a:p>
            <a:pPr lvl="2"/>
            <a:r>
              <a:rPr lang="zh-CN" altLang="en-US" dirty="0"/>
              <a:t>整数形式，取值范围是</a:t>
            </a:r>
            <a:r>
              <a:rPr lang="en-US" altLang="zh-CN" dirty="0"/>
              <a:t>1</a:t>
            </a:r>
            <a:r>
              <a:rPr lang="zh-CN" altLang="en-US" dirty="0"/>
              <a:t>～</a:t>
            </a:r>
            <a:r>
              <a:rPr lang="en-US" altLang="zh-CN" dirty="0"/>
              <a:t>48</a:t>
            </a:r>
            <a:r>
              <a:rPr lang="zh-CN" altLang="en-US" dirty="0"/>
              <a:t>。</a:t>
            </a:r>
          </a:p>
          <a:p>
            <a:pPr lvl="1"/>
            <a:r>
              <a:rPr lang="en-US" altLang="zh-CN" dirty="0"/>
              <a:t>vlan </a:t>
            </a:r>
            <a:r>
              <a:rPr lang="en-US" altLang="zh-CN" i="1" dirty="0"/>
              <a:t>vlan-id</a:t>
            </a:r>
            <a:r>
              <a:rPr lang="zh-CN" altLang="en-US" dirty="0"/>
              <a:t>：显示指定</a:t>
            </a:r>
            <a:r>
              <a:rPr lang="en-US" altLang="zh-CN" dirty="0"/>
              <a:t>MAC-VLAN</a:t>
            </a:r>
            <a:r>
              <a:rPr lang="zh-CN" altLang="en-US" dirty="0"/>
              <a:t>的配置信息。</a:t>
            </a:r>
          </a:p>
          <a:p>
            <a:pPr lvl="2"/>
            <a:r>
              <a:rPr lang="zh-CN" altLang="en-US" dirty="0"/>
              <a:t>整数形式，取值范围是</a:t>
            </a:r>
            <a:r>
              <a:rPr lang="en-US" altLang="zh-CN" dirty="0"/>
              <a:t>1</a:t>
            </a:r>
            <a:r>
              <a:rPr lang="zh-CN" altLang="en-US" dirty="0"/>
              <a:t>～</a:t>
            </a:r>
            <a:r>
              <a:rPr lang="en-US" altLang="zh-CN" dirty="0"/>
              <a:t>4094</a:t>
            </a:r>
            <a:r>
              <a:rPr lang="zh-CN" altLang="en-US" dirty="0"/>
              <a:t>。</a:t>
            </a:r>
            <a:endParaRPr lang="en-US" altLang="zh-CN" dirty="0"/>
          </a:p>
          <a:p>
            <a:r>
              <a:rPr lang="zh-CN" altLang="en-US" dirty="0"/>
              <a:t>输出信息：</a:t>
            </a:r>
            <a:endParaRPr lang="en-US" altLang="zh-CN" dirty="0"/>
          </a:p>
          <a:p>
            <a:pPr lvl="1"/>
            <a:r>
              <a:rPr lang="en-US" altLang="zh-CN" dirty="0"/>
              <a:t>MAC Address</a:t>
            </a:r>
            <a:r>
              <a:rPr lang="zh-CN" altLang="en-US" dirty="0"/>
              <a:t>：</a:t>
            </a:r>
            <a:r>
              <a:rPr lang="en-US" altLang="zh-CN" dirty="0"/>
              <a:t>MAC</a:t>
            </a:r>
            <a:r>
              <a:rPr lang="zh-CN" altLang="en-US" dirty="0"/>
              <a:t>地址。</a:t>
            </a:r>
          </a:p>
          <a:p>
            <a:pPr lvl="1"/>
            <a:r>
              <a:rPr lang="en-US" altLang="zh-CN" dirty="0"/>
              <a:t>MASK</a:t>
            </a:r>
            <a:r>
              <a:rPr lang="zh-CN" altLang="en-US" dirty="0"/>
              <a:t>：</a:t>
            </a:r>
            <a:r>
              <a:rPr lang="en-US" altLang="zh-CN" dirty="0"/>
              <a:t>MAC</a:t>
            </a:r>
            <a:r>
              <a:rPr lang="zh-CN" altLang="en-US" dirty="0"/>
              <a:t>地址的掩码。</a:t>
            </a:r>
          </a:p>
          <a:p>
            <a:pPr lvl="1"/>
            <a:r>
              <a:rPr lang="en-US" altLang="zh-CN" dirty="0"/>
              <a:t>VLAN</a:t>
            </a:r>
            <a:r>
              <a:rPr lang="zh-CN" altLang="en-US" dirty="0"/>
              <a:t>：基于</a:t>
            </a:r>
            <a:r>
              <a:rPr lang="en-US" altLang="zh-CN" dirty="0"/>
              <a:t>MAC</a:t>
            </a:r>
            <a:r>
              <a:rPr lang="zh-CN" altLang="en-US" dirty="0"/>
              <a:t>地址划分的</a:t>
            </a:r>
            <a:r>
              <a:rPr lang="en-US" altLang="zh-CN" dirty="0"/>
              <a:t>VLAN</a:t>
            </a:r>
            <a:r>
              <a:rPr lang="zh-CN" altLang="en-US" dirty="0"/>
              <a:t>。</a:t>
            </a:r>
          </a:p>
          <a:p>
            <a:pPr lvl="1"/>
            <a:r>
              <a:rPr lang="en-US" altLang="zh-CN" dirty="0"/>
              <a:t>Priority</a:t>
            </a:r>
            <a:r>
              <a:rPr lang="zh-CN" altLang="en-US" dirty="0"/>
              <a:t>：指定</a:t>
            </a:r>
            <a:r>
              <a:rPr lang="en-US" altLang="zh-CN" dirty="0"/>
              <a:t>MAC</a:t>
            </a:r>
            <a:r>
              <a:rPr lang="zh-CN" altLang="en-US" dirty="0"/>
              <a:t>地址对应</a:t>
            </a:r>
            <a:r>
              <a:rPr lang="en-US" altLang="zh-CN" dirty="0"/>
              <a:t>VLAN</a:t>
            </a:r>
            <a:r>
              <a:rPr lang="zh-CN" altLang="en-US" dirty="0"/>
              <a:t>的</a:t>
            </a:r>
            <a:r>
              <a:rPr lang="en-US" altLang="zh-CN" dirty="0"/>
              <a:t>802.1P</a:t>
            </a:r>
            <a:r>
              <a:rPr lang="zh-CN" altLang="en-US" dirty="0"/>
              <a:t>优先级。</a:t>
            </a:r>
          </a:p>
        </p:txBody>
      </p:sp>
      <p:sp>
        <p:nvSpPr>
          <p:cNvPr id="5" name="幻灯片图像占位符 4"/>
          <p:cNvSpPr>
            <a:spLocks noGrp="1" noRot="1" noChangeAspect="1"/>
          </p:cNvSpPr>
          <p:nvPr>
            <p:ph type="sldImg"/>
          </p:nvPr>
        </p:nvSpPr>
        <p:spPr>
          <a:xfrm>
            <a:off x="431800" y="779463"/>
            <a:ext cx="5934075" cy="3338512"/>
          </a:xfrm>
        </p:spPr>
      </p:sp>
    </p:spTree>
    <p:extLst>
      <p:ext uri="{BB962C8B-B14F-4D97-AF65-F5344CB8AC3E}">
        <p14:creationId xmlns:p14="http://schemas.microsoft.com/office/powerpoint/2010/main" val="327321048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pPr marL="228600" indent="-228600">
              <a:buFont typeface="+mj-lt"/>
              <a:buAutoNum type="arabicPeriod"/>
            </a:pPr>
            <a:r>
              <a:rPr lang="en-US" altLang="zh-CN"/>
              <a:t>AC</a:t>
            </a:r>
            <a:endParaRPr lang="en-US" altLang="zh-CN" dirty="0"/>
          </a:p>
          <a:p>
            <a:pPr marL="228600" indent="-228600">
              <a:buFont typeface="+mj-lt"/>
              <a:buAutoNum type="arabicPeriod"/>
            </a:pPr>
            <a:r>
              <a:rPr lang="zh-CN" altLang="en-US"/>
              <a:t>执行</a:t>
            </a:r>
            <a:r>
              <a:rPr lang="zh-CN" altLang="en-US" dirty="0"/>
              <a:t>了</a:t>
            </a:r>
            <a:r>
              <a:rPr lang="en-US" altLang="zh-CN" dirty="0"/>
              <a:t>port trunk allow-pass vlan 2 3</a:t>
            </a:r>
            <a:r>
              <a:rPr lang="zh-CN" altLang="en-US" dirty="0"/>
              <a:t>命令后，</a:t>
            </a:r>
            <a:r>
              <a:rPr lang="en-US" altLang="zh-CN" dirty="0"/>
              <a:t>VLAN 5</a:t>
            </a:r>
            <a:r>
              <a:rPr lang="zh-CN" altLang="en-US" dirty="0"/>
              <a:t>的数据帧不能在此接口上进行传输。</a:t>
            </a:r>
            <a:r>
              <a:rPr lang="en-US" altLang="zh-CN" dirty="0"/>
              <a:t>VLAN 1</a:t>
            </a:r>
            <a:r>
              <a:rPr lang="zh-CN" altLang="en-US" dirty="0"/>
              <a:t>的数据默认可以通过</a:t>
            </a:r>
            <a:r>
              <a:rPr lang="en-US" altLang="zh-CN" dirty="0"/>
              <a:t>Trunk</a:t>
            </a:r>
            <a:r>
              <a:rPr lang="zh-CN" altLang="en-US" dirty="0"/>
              <a:t>接口进行传输。所以</a:t>
            </a:r>
            <a:r>
              <a:rPr lang="en-US" altLang="zh-CN" dirty="0"/>
              <a:t>VLAN 1</a:t>
            </a:r>
            <a:r>
              <a:rPr lang="zh-CN" altLang="en-US" dirty="0"/>
              <a:t>，</a:t>
            </a:r>
            <a:r>
              <a:rPr lang="en-US" altLang="zh-CN" dirty="0"/>
              <a:t>VLAN 2</a:t>
            </a:r>
            <a:r>
              <a:rPr lang="zh-CN" altLang="en-US" dirty="0"/>
              <a:t>和</a:t>
            </a:r>
            <a:r>
              <a:rPr lang="en-US" altLang="zh-CN" dirty="0"/>
              <a:t>VLAN 3</a:t>
            </a:r>
            <a:r>
              <a:rPr lang="zh-CN" altLang="en-US" dirty="0"/>
              <a:t>的数据帧可以在</a:t>
            </a:r>
            <a:r>
              <a:rPr lang="en-US" altLang="zh-CN" dirty="0"/>
              <a:t>Trunk</a:t>
            </a:r>
            <a:r>
              <a:rPr lang="zh-CN" altLang="en-US" dirty="0"/>
              <a:t>接口上传输。</a:t>
            </a:r>
          </a:p>
          <a:p>
            <a:endParaRPr lang="zh-CN" altLang="en-US" dirty="0"/>
          </a:p>
        </p:txBody>
      </p:sp>
      <p:sp>
        <p:nvSpPr>
          <p:cNvPr id="5" name="幻灯片图像占位符 4"/>
          <p:cNvSpPr>
            <a:spLocks noGrp="1" noRot="1" noChangeAspect="1"/>
          </p:cNvSpPr>
          <p:nvPr>
            <p:ph type="sldImg"/>
          </p:nvPr>
        </p:nvSpPr>
        <p:spPr>
          <a:xfrm>
            <a:off x="431800" y="779463"/>
            <a:ext cx="5934075" cy="3338512"/>
          </a:xfrm>
        </p:spPr>
      </p:sp>
    </p:spTree>
    <p:extLst>
      <p:ext uri="{BB962C8B-B14F-4D97-AF65-F5344CB8AC3E}">
        <p14:creationId xmlns:p14="http://schemas.microsoft.com/office/powerpoint/2010/main" val="210766780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31800" y="779463"/>
            <a:ext cx="5934075"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55560138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3353252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dirty="0"/>
              <a:t>广播域：</a:t>
            </a:r>
            <a:endParaRPr lang="en-US" altLang="zh-CN" dirty="0"/>
          </a:p>
          <a:p>
            <a:pPr lvl="1"/>
            <a:r>
              <a:rPr lang="zh-CN" altLang="en-US" dirty="0"/>
              <a:t>如图是一个典型的交换网络，网络中只有终端计算机和交换机。在这样的网络中，如果某一台计算机发送了一个广播帧，由于交换机对广播帧执行泛洪操作，结果所有其他的计算机都会收到这个广播帧。</a:t>
            </a:r>
            <a:endParaRPr lang="en-US" altLang="zh-CN" dirty="0"/>
          </a:p>
          <a:p>
            <a:pPr lvl="1"/>
            <a:r>
              <a:rPr lang="zh-CN" altLang="en-US" dirty="0"/>
              <a:t>把广播帧所能到达的整个访问范围称为二层广播域，简称广播域 </a:t>
            </a:r>
            <a:r>
              <a:rPr lang="en-US" altLang="zh-CN" dirty="0"/>
              <a:t>(Broadcast Domain)</a:t>
            </a:r>
            <a:r>
              <a:rPr lang="zh-CN" altLang="en-US" dirty="0"/>
              <a:t>。显然，一个交换网络其实就是一个广播域。</a:t>
            </a:r>
            <a:endParaRPr lang="en-US" altLang="zh-CN" dirty="0"/>
          </a:p>
          <a:p>
            <a:r>
              <a:rPr lang="zh-CN" altLang="en-US" dirty="0"/>
              <a:t>网络安全问题和垃圾流量问题：</a:t>
            </a:r>
            <a:endParaRPr lang="en-US" altLang="zh-CN" dirty="0"/>
          </a:p>
          <a:p>
            <a:pPr lvl="1"/>
            <a:r>
              <a:rPr lang="zh-CN" altLang="en-US" dirty="0"/>
              <a:t>如图：如果</a:t>
            </a:r>
            <a:r>
              <a:rPr lang="en-US" altLang="zh-CN" dirty="0"/>
              <a:t>PC1</a:t>
            </a:r>
            <a:r>
              <a:rPr lang="zh-CN" altLang="en-US" dirty="0"/>
              <a:t>向</a:t>
            </a:r>
            <a:r>
              <a:rPr lang="en-US" altLang="zh-CN" dirty="0"/>
              <a:t>PC2</a:t>
            </a:r>
            <a:r>
              <a:rPr lang="zh-CN" altLang="en-US" dirty="0"/>
              <a:t>发送了一个单播帧。此时</a:t>
            </a:r>
            <a:r>
              <a:rPr lang="en-US" altLang="zh-CN" dirty="0"/>
              <a:t>SW1</a:t>
            </a:r>
            <a:r>
              <a:rPr lang="zh-CN" altLang="en-US" dirty="0"/>
              <a:t>、</a:t>
            </a:r>
            <a:r>
              <a:rPr lang="en-US" altLang="zh-CN" dirty="0"/>
              <a:t>SW3</a:t>
            </a:r>
            <a:r>
              <a:rPr lang="zh-CN" altLang="en-US" dirty="0"/>
              <a:t>、</a:t>
            </a:r>
            <a:r>
              <a:rPr lang="en-US" altLang="zh-CN" dirty="0"/>
              <a:t>SW7</a:t>
            </a:r>
            <a:r>
              <a:rPr lang="zh-CN" altLang="en-US" dirty="0"/>
              <a:t>的</a:t>
            </a:r>
            <a:r>
              <a:rPr lang="en-US" altLang="zh-CN" dirty="0"/>
              <a:t>MAC</a:t>
            </a:r>
            <a:r>
              <a:rPr lang="zh-CN" altLang="en-US" dirty="0"/>
              <a:t>地址表中存在关于</a:t>
            </a:r>
            <a:r>
              <a:rPr lang="en-US" altLang="zh-CN" dirty="0"/>
              <a:t>PC2</a:t>
            </a:r>
            <a:r>
              <a:rPr lang="zh-CN" altLang="en-US" dirty="0"/>
              <a:t>的</a:t>
            </a:r>
            <a:r>
              <a:rPr lang="en-US" altLang="zh-CN" dirty="0"/>
              <a:t>MAC</a:t>
            </a:r>
            <a:r>
              <a:rPr lang="zh-CN" altLang="en-US" dirty="0"/>
              <a:t>地址表项，但</a:t>
            </a:r>
            <a:r>
              <a:rPr lang="en-US" altLang="zh-CN" dirty="0"/>
              <a:t>SW2</a:t>
            </a:r>
            <a:r>
              <a:rPr lang="zh-CN" altLang="en-US" dirty="0"/>
              <a:t>和</a:t>
            </a:r>
            <a:r>
              <a:rPr lang="en-US" altLang="zh-CN" dirty="0"/>
              <a:t>SW5</a:t>
            </a:r>
            <a:r>
              <a:rPr lang="zh-CN" altLang="en-US" dirty="0"/>
              <a:t>不存在关于</a:t>
            </a:r>
            <a:r>
              <a:rPr lang="en-US" altLang="zh-CN" dirty="0"/>
              <a:t>PC2</a:t>
            </a:r>
            <a:r>
              <a:rPr lang="zh-CN" altLang="en-US" dirty="0"/>
              <a:t>的</a:t>
            </a:r>
            <a:r>
              <a:rPr lang="en-US" altLang="zh-CN" dirty="0"/>
              <a:t>MAC</a:t>
            </a:r>
            <a:r>
              <a:rPr lang="zh-CN" altLang="en-US" dirty="0"/>
              <a:t>地址表项。那么，</a:t>
            </a:r>
            <a:r>
              <a:rPr lang="en-US" altLang="zh-CN" dirty="0"/>
              <a:t>SW1</a:t>
            </a:r>
            <a:r>
              <a:rPr lang="zh-CN" altLang="en-US" dirty="0"/>
              <a:t>和</a:t>
            </a:r>
            <a:r>
              <a:rPr lang="en-US" altLang="zh-CN" dirty="0"/>
              <a:t>SW3</a:t>
            </a:r>
            <a:r>
              <a:rPr lang="zh-CN" altLang="en-US" dirty="0"/>
              <a:t>将对该单播帧执行点对点的转发操作，</a:t>
            </a:r>
            <a:r>
              <a:rPr lang="en-US" altLang="zh-CN" dirty="0"/>
              <a:t>SW7</a:t>
            </a:r>
            <a:r>
              <a:rPr lang="zh-CN" altLang="en-US" dirty="0"/>
              <a:t>将对该单播帧执行丢弃操作，</a:t>
            </a:r>
            <a:r>
              <a:rPr lang="en-US" altLang="zh-CN" dirty="0"/>
              <a:t>SW2</a:t>
            </a:r>
            <a:r>
              <a:rPr lang="zh-CN" altLang="en-US" dirty="0"/>
              <a:t>和</a:t>
            </a:r>
            <a:r>
              <a:rPr lang="en-US" altLang="zh-CN" dirty="0"/>
              <a:t>SW5</a:t>
            </a:r>
            <a:r>
              <a:rPr lang="zh-CN" altLang="en-US" dirty="0"/>
              <a:t>将对该单播帧执行泛洪操作。最后的结果是，</a:t>
            </a:r>
            <a:r>
              <a:rPr lang="en-US" altLang="zh-CN" dirty="0"/>
              <a:t>PC2</a:t>
            </a:r>
            <a:r>
              <a:rPr lang="zh-CN" altLang="en-US" dirty="0"/>
              <a:t>虽然收到了该单播帧，但网络中的很多其他非目的主机，同样收到了不该接收的数据帧。</a:t>
            </a:r>
            <a:endParaRPr lang="en-US" altLang="zh-CN" dirty="0"/>
          </a:p>
          <a:p>
            <a:r>
              <a:rPr lang="zh-CN" altLang="en-US" dirty="0"/>
              <a:t>显然，广播域越大，网络安全问题和垃圾流量问题就越严重。</a:t>
            </a:r>
          </a:p>
        </p:txBody>
      </p:sp>
      <p:sp>
        <p:nvSpPr>
          <p:cNvPr id="5" name="幻灯片图像占位符 4"/>
          <p:cNvSpPr>
            <a:spLocks noGrp="1" noRot="1" noChangeAspect="1"/>
          </p:cNvSpPr>
          <p:nvPr>
            <p:ph type="sldImg"/>
          </p:nvPr>
        </p:nvSpPr>
        <p:spPr>
          <a:xfrm>
            <a:off x="431800" y="779463"/>
            <a:ext cx="5934075" cy="3338512"/>
          </a:xfrm>
        </p:spPr>
      </p:sp>
    </p:spTree>
    <p:extLst>
      <p:ext uri="{BB962C8B-B14F-4D97-AF65-F5344CB8AC3E}">
        <p14:creationId xmlns:p14="http://schemas.microsoft.com/office/powerpoint/2010/main" val="22501478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dirty="0"/>
              <a:t>为了解决广播域带来的问题，人们引入了</a:t>
            </a:r>
            <a:r>
              <a:rPr lang="en-US" altLang="zh-CN" dirty="0"/>
              <a:t>VLAN (Virtual Local Area Network)</a:t>
            </a:r>
            <a:r>
              <a:rPr lang="zh-CN" altLang="en-US" dirty="0"/>
              <a:t>，即虚拟局域网技术：</a:t>
            </a:r>
            <a:endParaRPr lang="en-US" altLang="zh-CN" dirty="0"/>
          </a:p>
          <a:p>
            <a:pPr lvl="1"/>
            <a:r>
              <a:rPr lang="zh-CN" altLang="en-US" dirty="0"/>
              <a:t>通过在交换机上部署</a:t>
            </a:r>
            <a:r>
              <a:rPr lang="en-US" altLang="zh-CN" dirty="0"/>
              <a:t>VLAN</a:t>
            </a:r>
            <a:r>
              <a:rPr lang="zh-CN" altLang="en-US" dirty="0"/>
              <a:t>，可以将一个规模较大的广播域在逻辑上划分成若干个不同的、规模较小的广播域，由此可以有效地提升网络的安全性，同时减少垃圾流量，节约网络资源。</a:t>
            </a:r>
            <a:endParaRPr lang="en-US" altLang="zh-CN" dirty="0"/>
          </a:p>
          <a:p>
            <a:r>
              <a:rPr lang="en-US" altLang="zh-CN" dirty="0"/>
              <a:t>VLAN</a:t>
            </a:r>
            <a:r>
              <a:rPr lang="zh-CN" altLang="en-US" dirty="0"/>
              <a:t>的特点：</a:t>
            </a:r>
            <a:endParaRPr lang="en-US" altLang="zh-CN" dirty="0"/>
          </a:p>
          <a:p>
            <a:pPr lvl="1"/>
            <a:r>
              <a:rPr lang="zh-CN" altLang="en-US" dirty="0"/>
              <a:t>一个</a:t>
            </a:r>
            <a:r>
              <a:rPr lang="en-US" altLang="zh-CN" dirty="0"/>
              <a:t>VLAN</a:t>
            </a:r>
            <a:r>
              <a:rPr lang="zh-CN" altLang="en-US" dirty="0"/>
              <a:t>就是一个广播域，所以在同一个</a:t>
            </a:r>
            <a:r>
              <a:rPr lang="en-US" altLang="zh-CN" dirty="0"/>
              <a:t>VLAN</a:t>
            </a:r>
            <a:r>
              <a:rPr lang="zh-CN" altLang="en-US" dirty="0"/>
              <a:t>内部，计算机可以直接进行二层通信；而不同</a:t>
            </a:r>
            <a:r>
              <a:rPr lang="en-US" altLang="zh-CN" dirty="0"/>
              <a:t>VLAN</a:t>
            </a:r>
            <a:r>
              <a:rPr lang="zh-CN" altLang="en-US" dirty="0"/>
              <a:t>内的计算机，无法直接进行二层通信，只能进行三层通信来传递信息，即广播报文被限制在一个</a:t>
            </a:r>
            <a:r>
              <a:rPr lang="en-US" altLang="zh-CN" dirty="0"/>
              <a:t>VLAN</a:t>
            </a:r>
            <a:r>
              <a:rPr lang="zh-CN" altLang="en-US" dirty="0"/>
              <a:t>内。</a:t>
            </a:r>
            <a:endParaRPr lang="en-US" altLang="zh-CN" dirty="0"/>
          </a:p>
          <a:p>
            <a:pPr lvl="1"/>
            <a:r>
              <a:rPr lang="en-US" altLang="zh-CN" dirty="0"/>
              <a:t>VLAN</a:t>
            </a:r>
            <a:r>
              <a:rPr lang="zh-CN" altLang="en-US" dirty="0"/>
              <a:t>的划分不受地域的限制。</a:t>
            </a:r>
            <a:endParaRPr lang="en-US" altLang="zh-CN" dirty="0"/>
          </a:p>
          <a:p>
            <a:r>
              <a:rPr lang="en-US" altLang="zh-CN" dirty="0"/>
              <a:t>VLAN</a:t>
            </a:r>
            <a:r>
              <a:rPr lang="zh-CN" altLang="en-US" dirty="0"/>
              <a:t>的好处：</a:t>
            </a:r>
            <a:endParaRPr lang="en-US" altLang="zh-CN" dirty="0"/>
          </a:p>
          <a:p>
            <a:pPr marL="540000" marR="0" lvl="1" indent="-180000" algn="l" defTabSz="1219304" rtl="0" eaLnBrk="1" fontAlgn="auto" latinLnBrk="0" hangingPunct="1">
              <a:lnSpc>
                <a:spcPct val="125000"/>
              </a:lnSpc>
              <a:spcBef>
                <a:spcPts val="0"/>
              </a:spcBef>
              <a:spcAft>
                <a:spcPts val="600"/>
              </a:spcAft>
              <a:buClrTx/>
              <a:buSzTx/>
              <a:buFont typeface="Huawei Sans" panose="020C0503030203020204" pitchFamily="34" charset="0"/>
              <a:buChar char="▫"/>
              <a:tabLst/>
              <a:defRPr/>
            </a:pPr>
            <a:r>
              <a:rPr lang="zh-CN" altLang="en-US" dirty="0"/>
              <a:t>灵活构建虚拟工作组：用</a:t>
            </a:r>
            <a:r>
              <a:rPr lang="en-US" altLang="zh-CN" dirty="0"/>
              <a:t>VLAN</a:t>
            </a:r>
            <a:r>
              <a:rPr lang="zh-CN" altLang="en-US" dirty="0"/>
              <a:t>可以划分不同的用户到不同的工作组，同一工作组的用户也不必局限于某一固定的物理范围，网络构建和维护更方便灵活。</a:t>
            </a:r>
            <a:endParaRPr lang="en-US" altLang="zh-CN" dirty="0"/>
          </a:p>
          <a:p>
            <a:pPr lvl="1"/>
            <a:r>
              <a:rPr lang="zh-CN" altLang="en-US" dirty="0"/>
              <a:t>限制广播域：广播域被限制在一个</a:t>
            </a:r>
            <a:r>
              <a:rPr lang="en-US" altLang="zh-CN" dirty="0"/>
              <a:t>VLAN</a:t>
            </a:r>
            <a:r>
              <a:rPr lang="zh-CN" altLang="en-US" dirty="0"/>
              <a:t>内，节省了带宽，提高了网络处理能力。</a:t>
            </a:r>
          </a:p>
          <a:p>
            <a:pPr lvl="1"/>
            <a:r>
              <a:rPr lang="zh-CN" altLang="en-US" dirty="0"/>
              <a:t>增强局域网的安全性：不同</a:t>
            </a:r>
            <a:r>
              <a:rPr lang="en-US" altLang="zh-CN" dirty="0"/>
              <a:t>VLAN</a:t>
            </a:r>
            <a:r>
              <a:rPr lang="zh-CN" altLang="en-US" dirty="0"/>
              <a:t>内的报文在传输时是相互隔离的，即一个</a:t>
            </a:r>
            <a:r>
              <a:rPr lang="en-US" altLang="zh-CN" dirty="0"/>
              <a:t>VLAN</a:t>
            </a:r>
            <a:r>
              <a:rPr lang="zh-CN" altLang="en-US" dirty="0"/>
              <a:t>内的用户不能和其它</a:t>
            </a:r>
            <a:r>
              <a:rPr lang="en-US" altLang="zh-CN" dirty="0"/>
              <a:t>VLAN</a:t>
            </a:r>
            <a:r>
              <a:rPr lang="zh-CN" altLang="en-US" dirty="0"/>
              <a:t>内的用户直接通信。</a:t>
            </a:r>
          </a:p>
          <a:p>
            <a:pPr lvl="1"/>
            <a:r>
              <a:rPr lang="zh-CN" altLang="en-US" dirty="0"/>
              <a:t>提高了网络的健壮性：故障被限制在一个</a:t>
            </a:r>
            <a:r>
              <a:rPr lang="en-US" altLang="zh-CN" dirty="0"/>
              <a:t>VLAN</a:t>
            </a:r>
            <a:r>
              <a:rPr lang="zh-CN" altLang="en-US" dirty="0"/>
              <a:t>内，本</a:t>
            </a:r>
            <a:r>
              <a:rPr lang="en-US" altLang="zh-CN" dirty="0"/>
              <a:t>VLAN</a:t>
            </a:r>
            <a:r>
              <a:rPr lang="zh-CN" altLang="en-US" dirty="0"/>
              <a:t>内的故障不会影响其他</a:t>
            </a:r>
            <a:r>
              <a:rPr lang="en-US" altLang="zh-CN" dirty="0"/>
              <a:t>VLAN</a:t>
            </a:r>
            <a:r>
              <a:rPr lang="zh-CN" altLang="en-US" dirty="0"/>
              <a:t>的正常工作。</a:t>
            </a:r>
          </a:p>
          <a:p>
            <a:r>
              <a:rPr lang="zh-CN" altLang="en-US" dirty="0"/>
              <a:t>注：二层，即数据链路层。</a:t>
            </a:r>
          </a:p>
        </p:txBody>
      </p:sp>
      <p:sp>
        <p:nvSpPr>
          <p:cNvPr id="4" name="幻灯片图像占位符 3"/>
          <p:cNvSpPr>
            <a:spLocks noGrp="1" noRot="1" noChangeAspect="1"/>
          </p:cNvSpPr>
          <p:nvPr>
            <p:ph type="sldImg"/>
          </p:nvPr>
        </p:nvSpPr>
        <p:spPr>
          <a:xfrm>
            <a:off x="431800" y="779463"/>
            <a:ext cx="5934075" cy="3338512"/>
          </a:xfrm>
        </p:spPr>
      </p:sp>
    </p:spTree>
    <p:extLst>
      <p:ext uri="{BB962C8B-B14F-4D97-AF65-F5344CB8AC3E}">
        <p14:creationId xmlns:p14="http://schemas.microsoft.com/office/powerpoint/2010/main" val="42618482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a:t>此部分内容，将从：如何识别</a:t>
            </a:r>
            <a:r>
              <a:rPr lang="en-US" altLang="zh-CN"/>
              <a:t>VLAN</a:t>
            </a:r>
            <a:r>
              <a:rPr lang="zh-CN" altLang="en-US"/>
              <a:t>，网络中</a:t>
            </a:r>
            <a:r>
              <a:rPr lang="en-US" altLang="zh-CN"/>
              <a:t>VLAN</a:t>
            </a:r>
            <a:r>
              <a:rPr lang="zh-CN" altLang="en-US"/>
              <a:t>的划分方式，以及交换机如何进行</a:t>
            </a:r>
            <a:r>
              <a:rPr lang="en-US" altLang="zh-CN"/>
              <a:t>VLAN</a:t>
            </a:r>
            <a:r>
              <a:rPr lang="zh-CN" altLang="en-US"/>
              <a:t>的数据交互三部分来讲解</a:t>
            </a:r>
            <a:r>
              <a:rPr lang="en-US" altLang="zh-CN"/>
              <a:t>VLAN</a:t>
            </a:r>
            <a:r>
              <a:rPr lang="zh-CN" altLang="en-US"/>
              <a:t>的基本原理。</a:t>
            </a:r>
            <a:endParaRPr lang="zh-CN" altLang="en-US" dirty="0"/>
          </a:p>
        </p:txBody>
      </p:sp>
      <p:sp>
        <p:nvSpPr>
          <p:cNvPr id="4" name="幻灯片图像占位符 3"/>
          <p:cNvSpPr>
            <a:spLocks noGrp="1" noRot="1" noChangeAspect="1"/>
          </p:cNvSpPr>
          <p:nvPr>
            <p:ph type="sldImg"/>
          </p:nvPr>
        </p:nvSpPr>
        <p:spPr>
          <a:xfrm>
            <a:off x="431800" y="779463"/>
            <a:ext cx="5934075" cy="3338512"/>
          </a:xfrm>
        </p:spPr>
      </p:sp>
    </p:spTree>
    <p:extLst>
      <p:ext uri="{BB962C8B-B14F-4D97-AF65-F5344CB8AC3E}">
        <p14:creationId xmlns:p14="http://schemas.microsoft.com/office/powerpoint/2010/main" val="29352882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690524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dirty="0"/>
              <a:t>如图所示，</a:t>
            </a:r>
            <a:r>
              <a:rPr lang="en-US" altLang="zh-CN" dirty="0"/>
              <a:t>SW1</a:t>
            </a:r>
            <a:r>
              <a:rPr lang="zh-CN" altLang="en-US" dirty="0"/>
              <a:t>识别出某个帧是属于哪个</a:t>
            </a:r>
            <a:r>
              <a:rPr lang="en-US" altLang="zh-CN" dirty="0"/>
              <a:t>VLAN</a:t>
            </a:r>
            <a:r>
              <a:rPr lang="zh-CN" altLang="en-US" dirty="0"/>
              <a:t>后，会在这个帧的特定位置上添加一个标签。这个标签明确地标明了这个帧是属于哪个</a:t>
            </a:r>
            <a:r>
              <a:rPr lang="en-US" altLang="zh-CN" dirty="0"/>
              <a:t>VLAN</a:t>
            </a:r>
            <a:r>
              <a:rPr lang="zh-CN" altLang="en-US" dirty="0"/>
              <a:t>的。其他交换机（如</a:t>
            </a:r>
            <a:r>
              <a:rPr lang="en-US" altLang="zh-CN" dirty="0"/>
              <a:t>SW2</a:t>
            </a:r>
            <a:r>
              <a:rPr lang="zh-CN" altLang="en-US" dirty="0"/>
              <a:t>）收到这个带标签的数据帧后，就能轻而易举地直接根据标签信息识别出这个帧属于哪个</a:t>
            </a:r>
            <a:r>
              <a:rPr lang="en-US" altLang="zh-CN" dirty="0"/>
              <a:t>VLAN</a:t>
            </a:r>
            <a:r>
              <a:rPr lang="zh-CN" altLang="en-US" dirty="0"/>
              <a:t>。</a:t>
            </a:r>
          </a:p>
          <a:p>
            <a:endParaRPr lang="en-US" altLang="zh-CN" dirty="0"/>
          </a:p>
          <a:p>
            <a:r>
              <a:rPr lang="en-US" altLang="zh-CN" dirty="0"/>
              <a:t>IEEE 802.1Q</a:t>
            </a:r>
            <a:r>
              <a:rPr lang="zh-CN" altLang="en-US" dirty="0"/>
              <a:t>定义了这种带标签的数据帧的格式。满足这种格式的数据帧称为</a:t>
            </a:r>
            <a:r>
              <a:rPr lang="en-US" altLang="zh-CN" dirty="0"/>
              <a:t>IEEE 802.1Q</a:t>
            </a:r>
            <a:r>
              <a:rPr lang="zh-CN" altLang="en-US" dirty="0"/>
              <a:t>数据帧，也称</a:t>
            </a:r>
            <a:r>
              <a:rPr lang="en-US" altLang="zh-CN" dirty="0"/>
              <a:t>VLAN</a:t>
            </a:r>
            <a:r>
              <a:rPr lang="zh-CN" altLang="en-US" dirty="0"/>
              <a:t>数据帧。</a:t>
            </a:r>
          </a:p>
        </p:txBody>
      </p:sp>
      <p:sp>
        <p:nvSpPr>
          <p:cNvPr id="5" name="幻灯片图像占位符 4"/>
          <p:cNvSpPr>
            <a:spLocks noGrp="1" noRot="1" noChangeAspect="1"/>
          </p:cNvSpPr>
          <p:nvPr>
            <p:ph type="sldImg"/>
          </p:nvPr>
        </p:nvSpPr>
        <p:spPr>
          <a:xfrm>
            <a:off x="431800" y="779463"/>
            <a:ext cx="5934075" cy="3338512"/>
          </a:xfrm>
        </p:spPr>
      </p:sp>
    </p:spTree>
    <p:extLst>
      <p:ext uri="{BB962C8B-B14F-4D97-AF65-F5344CB8AC3E}">
        <p14:creationId xmlns:p14="http://schemas.microsoft.com/office/powerpoint/2010/main" val="17647008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6.tif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6.tif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6.tif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6.tif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6.tiff"/><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tif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 Id="rId5" Type="http://schemas.openxmlformats.org/officeDocument/2006/relationships/image" Target="../media/image11.png"/><Relationship Id="rId4" Type="http://schemas.openxmlformats.org/officeDocument/2006/relationships/image" Target="../media/image10.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修订记录">
    <p:spTree>
      <p:nvGrpSpPr>
        <p:cNvPr id="1" name=""/>
        <p:cNvGrpSpPr/>
        <p:nvPr/>
      </p:nvGrpSpPr>
      <p:grpSpPr>
        <a:xfrm>
          <a:off x="0" y="0"/>
          <a:ext cx="0" cy="0"/>
          <a:chOff x="0" y="0"/>
          <a:chExt cx="0" cy="0"/>
        </a:xfrm>
      </p:grpSpPr>
      <p:graphicFrame>
        <p:nvGraphicFramePr>
          <p:cNvPr id="3" name="Group 3"/>
          <p:cNvGraphicFramePr>
            <a:graphicFrameLocks noGrp="1"/>
          </p:cNvGraphicFramePr>
          <p:nvPr userDrawn="1">
            <p:extLst>
              <p:ext uri="{D42A27DB-BD31-4B8C-83A1-F6EECF244321}">
                <p14:modId xmlns:p14="http://schemas.microsoft.com/office/powerpoint/2010/main" val="2163518714"/>
              </p:ext>
            </p:extLst>
          </p:nvPr>
        </p:nvGraphicFramePr>
        <p:xfrm>
          <a:off x="1007140" y="1254490"/>
          <a:ext cx="10460715" cy="1082675"/>
        </p:xfrm>
        <a:graphic>
          <a:graphicData uri="http://schemas.openxmlformats.org/drawingml/2006/table">
            <a:tbl>
              <a:tblPr/>
              <a:tblGrid>
                <a:gridCol w="3119031">
                  <a:extLst>
                    <a:ext uri="{9D8B030D-6E8A-4147-A177-3AD203B41FA5}">
                      <a16:colId xmlns:a16="http://schemas.microsoft.com/office/drawing/2014/main" val="20000"/>
                    </a:ext>
                  </a:extLst>
                </a:gridCol>
                <a:gridCol w="1967450">
                  <a:extLst>
                    <a:ext uri="{9D8B030D-6E8A-4147-A177-3AD203B41FA5}">
                      <a16:colId xmlns:a16="http://schemas.microsoft.com/office/drawing/2014/main" val="20001"/>
                    </a:ext>
                  </a:extLst>
                </a:gridCol>
                <a:gridCol w="3023155">
                  <a:extLst>
                    <a:ext uri="{9D8B030D-6E8A-4147-A177-3AD203B41FA5}">
                      <a16:colId xmlns:a16="http://schemas.microsoft.com/office/drawing/2014/main" val="20002"/>
                    </a:ext>
                  </a:extLst>
                </a:gridCol>
                <a:gridCol w="2351079">
                  <a:extLst>
                    <a:ext uri="{9D8B030D-6E8A-4147-A177-3AD203B41FA5}">
                      <a16:colId xmlns:a16="http://schemas.microsoft.com/office/drawing/2014/main" val="20003"/>
                    </a:ext>
                  </a:extLst>
                </a:gridCol>
              </a:tblGrid>
              <a:tr h="5778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mn-lt"/>
                          <a:ea typeface="+mn-ea"/>
                        </a:rPr>
                        <a:t>课程编码</a:t>
                      </a:r>
                    </a:p>
                  </a:txBody>
                  <a:tcPr marL="102659" marR="102659" marT="40053" marB="40053"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mn-lt"/>
                          <a:ea typeface="+mn-ea"/>
                        </a:rPr>
                        <a:t>适用产品</a:t>
                      </a:r>
                    </a:p>
                  </a:txBody>
                  <a:tcPr marL="102659" marR="10265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mn-lt"/>
                          <a:ea typeface="+mn-ea"/>
                        </a:rPr>
                        <a:t>产品版本</a:t>
                      </a:r>
                    </a:p>
                  </a:txBody>
                  <a:tcPr marL="102659" marR="10265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mn-lt"/>
                          <a:ea typeface="+mn-ea"/>
                        </a:rPr>
                        <a:t>课程版本</a:t>
                      </a:r>
                      <a:endParaRPr kumimoji="1" lang="en-US" altLang="zh-CN" sz="1800" b="1" i="0" u="none" strike="noStrike" cap="none" normalizeH="0" baseline="0" dirty="0">
                        <a:ln>
                          <a:noFill/>
                        </a:ln>
                        <a:solidFill>
                          <a:schemeClr val="tx1"/>
                        </a:solidFill>
                        <a:effectLst/>
                        <a:latin typeface="+mn-lt"/>
                        <a:ea typeface="+mn-ea"/>
                      </a:endParaRPr>
                    </a:p>
                  </a:txBody>
                  <a:tcPr marL="102659" marR="102659" marT="40053" marB="40053"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04825">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4" name="Group 21"/>
          <p:cNvGraphicFramePr>
            <a:graphicFrameLocks noGrp="1"/>
          </p:cNvGraphicFramePr>
          <p:nvPr userDrawn="1">
            <p:extLst>
              <p:ext uri="{D42A27DB-BD31-4B8C-83A1-F6EECF244321}">
                <p14:modId xmlns:p14="http://schemas.microsoft.com/office/powerpoint/2010/main" val="3380704855"/>
              </p:ext>
            </p:extLst>
          </p:nvPr>
        </p:nvGraphicFramePr>
        <p:xfrm>
          <a:off x="1007140" y="2776902"/>
          <a:ext cx="10460714" cy="3038475"/>
        </p:xfrm>
        <a:graphic>
          <a:graphicData uri="http://schemas.openxmlformats.org/drawingml/2006/table">
            <a:tbl>
              <a:tblPr/>
              <a:tblGrid>
                <a:gridCol w="3119030">
                  <a:extLst>
                    <a:ext uri="{9D8B030D-6E8A-4147-A177-3AD203B41FA5}">
                      <a16:colId xmlns:a16="http://schemas.microsoft.com/office/drawing/2014/main" val="20000"/>
                    </a:ext>
                  </a:extLst>
                </a:gridCol>
                <a:gridCol w="1967450">
                  <a:extLst>
                    <a:ext uri="{9D8B030D-6E8A-4147-A177-3AD203B41FA5}">
                      <a16:colId xmlns:a16="http://schemas.microsoft.com/office/drawing/2014/main" val="20001"/>
                    </a:ext>
                  </a:extLst>
                </a:gridCol>
                <a:gridCol w="3023155">
                  <a:extLst>
                    <a:ext uri="{9D8B030D-6E8A-4147-A177-3AD203B41FA5}">
                      <a16:colId xmlns:a16="http://schemas.microsoft.com/office/drawing/2014/main" val="20002"/>
                    </a:ext>
                  </a:extLst>
                </a:gridCol>
                <a:gridCol w="2351079">
                  <a:extLst>
                    <a:ext uri="{9D8B030D-6E8A-4147-A177-3AD203B41FA5}">
                      <a16:colId xmlns:a16="http://schemas.microsoft.com/office/drawing/2014/main" val="20003"/>
                    </a:ext>
                  </a:extLst>
                </a:gridCol>
              </a:tblGrid>
              <a:tr h="5778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mn-lt"/>
                          <a:ea typeface="+mn-ea"/>
                        </a:rPr>
                        <a:t>作者</a:t>
                      </a:r>
                      <a:r>
                        <a:rPr kumimoji="1" lang="en-US" altLang="zh-CN" sz="1800" b="1" i="0" u="none" strike="noStrike" cap="none" normalizeH="0" baseline="0" dirty="0">
                          <a:ln>
                            <a:noFill/>
                          </a:ln>
                          <a:solidFill>
                            <a:schemeClr val="tx1"/>
                          </a:solidFill>
                          <a:effectLst/>
                          <a:latin typeface="+mn-lt"/>
                          <a:ea typeface="+mn-ea"/>
                        </a:rPr>
                        <a:t>/</a:t>
                      </a:r>
                      <a:r>
                        <a:rPr kumimoji="1" lang="zh-CN" altLang="en-US" sz="1800" b="1" i="0" u="none" strike="noStrike" cap="none" normalizeH="0" baseline="0" dirty="0">
                          <a:ln>
                            <a:noFill/>
                          </a:ln>
                          <a:solidFill>
                            <a:schemeClr val="tx1"/>
                          </a:solidFill>
                          <a:effectLst/>
                          <a:latin typeface="+mn-lt"/>
                          <a:ea typeface="+mn-ea"/>
                        </a:rPr>
                        <a:t>工号</a:t>
                      </a:r>
                    </a:p>
                  </a:txBody>
                  <a:tcPr marL="102659" marR="102659" marT="40053" marB="40053"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mn-lt"/>
                          <a:ea typeface="+mn-ea"/>
                        </a:rPr>
                        <a:t>时间</a:t>
                      </a:r>
                    </a:p>
                  </a:txBody>
                  <a:tcPr marL="102659" marR="10265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mn-lt"/>
                          <a:ea typeface="+mn-ea"/>
                        </a:rPr>
                        <a:t>审核人</a:t>
                      </a:r>
                      <a:r>
                        <a:rPr kumimoji="1" lang="en-US" altLang="zh-CN" sz="1800" b="1" i="0" u="none" strike="noStrike" cap="none" normalizeH="0" baseline="0" dirty="0">
                          <a:ln>
                            <a:noFill/>
                          </a:ln>
                          <a:solidFill>
                            <a:schemeClr val="tx1"/>
                          </a:solidFill>
                          <a:effectLst/>
                          <a:latin typeface="+mn-lt"/>
                          <a:ea typeface="+mn-ea"/>
                        </a:rPr>
                        <a:t>/</a:t>
                      </a:r>
                      <a:r>
                        <a:rPr kumimoji="1" lang="zh-CN" altLang="en-US" sz="1800" b="1" i="0" u="none" strike="noStrike" cap="none" normalizeH="0" baseline="0" dirty="0">
                          <a:ln>
                            <a:noFill/>
                          </a:ln>
                          <a:solidFill>
                            <a:schemeClr val="tx1"/>
                          </a:solidFill>
                          <a:effectLst/>
                          <a:latin typeface="+mn-lt"/>
                          <a:ea typeface="+mn-ea"/>
                        </a:rPr>
                        <a:t>工号</a:t>
                      </a:r>
                    </a:p>
                  </a:txBody>
                  <a:tcPr marL="102659" marR="10265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zh-CN" sz="1800" b="1" i="0" u="none" strike="noStrike" cap="none" normalizeH="0" baseline="0" dirty="0">
                          <a:ln>
                            <a:noFill/>
                          </a:ln>
                          <a:solidFill>
                            <a:schemeClr val="tx1"/>
                          </a:solidFill>
                          <a:effectLst/>
                          <a:latin typeface="+mn-lt"/>
                          <a:ea typeface="+mn-ea"/>
                        </a:rPr>
                        <a:t>新开发/优化</a:t>
                      </a:r>
                      <a:endParaRPr kumimoji="1" lang="zh-CN" altLang="en-US" sz="1800" b="1" i="0" u="none" strike="noStrike" cap="none" normalizeH="0" baseline="0" dirty="0">
                        <a:ln>
                          <a:noFill/>
                        </a:ln>
                        <a:solidFill>
                          <a:schemeClr val="tx1"/>
                        </a:solidFill>
                        <a:effectLst/>
                        <a:latin typeface="+mn-lt"/>
                        <a:ea typeface="+mn-ea"/>
                      </a:endParaRPr>
                    </a:p>
                  </a:txBody>
                  <a:tcPr marL="102659" marR="102659" marT="40053" marB="40053"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04825">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a:ln>
                          <a:noFill/>
                        </a:ln>
                        <a:solidFill>
                          <a:schemeClr val="tx1"/>
                        </a:solidFill>
                        <a:effectLst/>
                        <a:latin typeface="+mn-lt"/>
                        <a:ea typeface="+mn-ea"/>
                      </a:endParaRPr>
                    </a:p>
                  </a:txBody>
                  <a:tcPr marL="104303" marR="104303"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5" name="文本占位符 7"/>
          <p:cNvSpPr>
            <a:spLocks noGrp="1"/>
          </p:cNvSpPr>
          <p:nvPr>
            <p:ph type="body" sz="quarter" idx="17" hasCustomPrompt="1"/>
          </p:nvPr>
        </p:nvSpPr>
        <p:spPr>
          <a:xfrm>
            <a:off x="1007139" y="1825692"/>
            <a:ext cx="3119030" cy="504887"/>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zh-CN" altLang="en-US" dirty="0"/>
              <a:t>课程编码</a:t>
            </a:r>
          </a:p>
        </p:txBody>
      </p:sp>
      <p:sp>
        <p:nvSpPr>
          <p:cNvPr id="6" name="文本占位符 7"/>
          <p:cNvSpPr>
            <a:spLocks noGrp="1"/>
          </p:cNvSpPr>
          <p:nvPr>
            <p:ph type="body" sz="quarter" idx="18" hasCustomPrompt="1"/>
          </p:nvPr>
        </p:nvSpPr>
        <p:spPr>
          <a:xfrm>
            <a:off x="4126170" y="1825692"/>
            <a:ext cx="1967450" cy="504887"/>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zh-CN" altLang="en-US" dirty="0"/>
              <a:t>适用的产品</a:t>
            </a:r>
          </a:p>
        </p:txBody>
      </p:sp>
      <p:sp>
        <p:nvSpPr>
          <p:cNvPr id="7" name="文本占位符 7"/>
          <p:cNvSpPr>
            <a:spLocks noGrp="1"/>
          </p:cNvSpPr>
          <p:nvPr>
            <p:ph type="body" sz="quarter" idx="19" hasCustomPrompt="1"/>
          </p:nvPr>
        </p:nvSpPr>
        <p:spPr>
          <a:xfrm>
            <a:off x="6093619" y="1825692"/>
            <a:ext cx="3023155" cy="504887"/>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en-US" altLang="zh-CN" dirty="0"/>
              <a:t>V5R2</a:t>
            </a:r>
            <a:endParaRPr lang="zh-CN" altLang="en-US" dirty="0"/>
          </a:p>
        </p:txBody>
      </p:sp>
      <p:sp>
        <p:nvSpPr>
          <p:cNvPr id="8" name="文本占位符 7"/>
          <p:cNvSpPr>
            <a:spLocks noGrp="1"/>
          </p:cNvSpPr>
          <p:nvPr>
            <p:ph type="body" sz="quarter" idx="20" hasCustomPrompt="1"/>
          </p:nvPr>
        </p:nvSpPr>
        <p:spPr>
          <a:xfrm>
            <a:off x="9116775" y="1825692"/>
            <a:ext cx="2351079" cy="504887"/>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en-US" altLang="zh-CN" dirty="0"/>
              <a:t>V1R1</a:t>
            </a:r>
            <a:endParaRPr lang="zh-CN" altLang="en-US" dirty="0"/>
          </a:p>
        </p:txBody>
      </p:sp>
      <p:sp>
        <p:nvSpPr>
          <p:cNvPr id="9" name="文本占位符 7"/>
          <p:cNvSpPr>
            <a:spLocks noGrp="1"/>
          </p:cNvSpPr>
          <p:nvPr>
            <p:ph type="body" sz="quarter" idx="13" hasCustomPrompt="1"/>
          </p:nvPr>
        </p:nvSpPr>
        <p:spPr>
          <a:xfrm>
            <a:off x="1007042" y="3373862"/>
            <a:ext cx="3119128" cy="468052"/>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10" name="文本占位符 7"/>
          <p:cNvSpPr>
            <a:spLocks noGrp="1"/>
          </p:cNvSpPr>
          <p:nvPr>
            <p:ph type="body" sz="quarter" idx="14" hasCustomPrompt="1"/>
          </p:nvPr>
        </p:nvSpPr>
        <p:spPr>
          <a:xfrm>
            <a:off x="4126170" y="3373862"/>
            <a:ext cx="1967450" cy="468052"/>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en-US" altLang="zh-CN" dirty="0"/>
              <a:t>2015.01.25</a:t>
            </a:r>
            <a:endParaRPr lang="zh-CN" altLang="en-US" dirty="0"/>
          </a:p>
        </p:txBody>
      </p:sp>
      <p:sp>
        <p:nvSpPr>
          <p:cNvPr id="11" name="文本占位符 7"/>
          <p:cNvSpPr>
            <a:spLocks noGrp="1"/>
          </p:cNvSpPr>
          <p:nvPr>
            <p:ph type="body" sz="quarter" idx="15" hasCustomPrompt="1"/>
          </p:nvPr>
        </p:nvSpPr>
        <p:spPr>
          <a:xfrm>
            <a:off x="6093619" y="3373862"/>
            <a:ext cx="3023155" cy="468052"/>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12" name="文本占位符 7"/>
          <p:cNvSpPr>
            <a:spLocks noGrp="1"/>
          </p:cNvSpPr>
          <p:nvPr>
            <p:ph type="body" sz="quarter" idx="16" hasCustomPrompt="1"/>
          </p:nvPr>
        </p:nvSpPr>
        <p:spPr>
          <a:xfrm>
            <a:off x="9116775" y="3337858"/>
            <a:ext cx="2351342" cy="504056"/>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zh-CN" altLang="en-US" dirty="0"/>
              <a:t>新开发</a:t>
            </a:r>
          </a:p>
        </p:txBody>
      </p:sp>
      <p:sp>
        <p:nvSpPr>
          <p:cNvPr id="13" name="Rectangle 2"/>
          <p:cNvSpPr>
            <a:spLocks noChangeArrowheads="1"/>
          </p:cNvSpPr>
          <p:nvPr userDrawn="1"/>
        </p:nvSpPr>
        <p:spPr bwMode="auto">
          <a:xfrm>
            <a:off x="952130" y="368661"/>
            <a:ext cx="2802144" cy="479425"/>
          </a:xfrm>
          <a:prstGeom prst="rect">
            <a:avLst/>
          </a:prstGeom>
          <a:noFill/>
          <a:ln w="9525">
            <a:noFill/>
            <a:miter lim="800000"/>
            <a:headEnd/>
            <a:tailEnd/>
          </a:ln>
        </p:spPr>
        <p:txBody>
          <a:bodyPr lIns="78227" tIns="39112" rIns="78227" bIns="39112" anchor="ctr"/>
          <a:lstStyle/>
          <a:p>
            <a:pPr algn="l" defTabSz="1001223" rtl="0" eaLnBrk="0" fontAlgn="t" hangingPunct="0">
              <a:spcBef>
                <a:spcPct val="0"/>
              </a:spcBef>
              <a:spcAft>
                <a:spcPct val="0"/>
              </a:spcAft>
            </a:pPr>
            <a:r>
              <a:rPr lang="zh-CN" altLang="en-US" sz="3499" b="1" kern="1200">
                <a:solidFill>
                  <a:schemeClr val="tx1">
                    <a:lumMod val="75000"/>
                    <a:lumOff val="25000"/>
                  </a:schemeClr>
                </a:solidFill>
                <a:latin typeface="+mn-lt"/>
                <a:ea typeface="+mn-ea"/>
                <a:cs typeface="Arial" panose="020B0604020202020204" pitchFamily="34" charset="0"/>
              </a:rPr>
              <a:t>修订记录</a:t>
            </a:r>
            <a:endParaRPr lang="zh-CN" altLang="en-US" sz="3499" b="1" kern="1200" dirty="0">
              <a:solidFill>
                <a:schemeClr val="tx1">
                  <a:lumMod val="75000"/>
                  <a:lumOff val="25000"/>
                </a:schemeClr>
              </a:solidFill>
              <a:latin typeface="+mn-lt"/>
              <a:ea typeface="+mn-ea"/>
              <a:cs typeface="Arial" panose="020B0604020202020204" pitchFamily="34" charset="0"/>
            </a:endParaRPr>
          </a:p>
        </p:txBody>
      </p:sp>
      <p:sp>
        <p:nvSpPr>
          <p:cNvPr id="14" name="Text Box 58"/>
          <p:cNvSpPr txBox="1">
            <a:spLocks noChangeArrowheads="1"/>
          </p:cNvSpPr>
          <p:nvPr userDrawn="1"/>
        </p:nvSpPr>
        <p:spPr bwMode="auto">
          <a:xfrm>
            <a:off x="8900835" y="296652"/>
            <a:ext cx="2771225" cy="707886"/>
          </a:xfrm>
          <a:prstGeom prst="rect">
            <a:avLst/>
          </a:prstGeom>
          <a:noFill/>
          <a:ln w="9525" algn="ctr">
            <a:noFill/>
            <a:miter lim="800000"/>
            <a:headEnd/>
            <a:tailEnd/>
          </a:ln>
        </p:spPr>
        <p:txBody>
          <a:bodyPr wrap="square">
            <a:spAutoFit/>
          </a:bodyPr>
          <a:lstStyle/>
          <a:p>
            <a:pPr>
              <a:spcBef>
                <a:spcPct val="50000"/>
              </a:spcBef>
            </a:pPr>
            <a:r>
              <a:rPr lang="zh-CN" altLang="en-US" sz="3998" i="0">
                <a:solidFill>
                  <a:schemeClr val="bg2">
                    <a:lumMod val="50000"/>
                  </a:schemeClr>
                </a:solidFill>
                <a:latin typeface="+mn-lt"/>
                <a:ea typeface="+mn-ea"/>
                <a:cs typeface="Arial" panose="020B0604020202020204" pitchFamily="34" charset="0"/>
              </a:rPr>
              <a:t>本页</a:t>
            </a:r>
            <a:r>
              <a:rPr lang="zh-CN" altLang="en-US" sz="3998" i="0" dirty="0">
                <a:solidFill>
                  <a:schemeClr val="bg2">
                    <a:lumMod val="50000"/>
                  </a:schemeClr>
                </a:solidFill>
                <a:latin typeface="+mn-lt"/>
                <a:ea typeface="+mn-ea"/>
                <a:cs typeface="Arial" panose="020B0604020202020204" pitchFamily="34" charset="0"/>
              </a:rPr>
              <a:t>不打印</a:t>
            </a:r>
          </a:p>
        </p:txBody>
      </p:sp>
      <p:sp>
        <p:nvSpPr>
          <p:cNvPr id="15" name="文本占位符 7"/>
          <p:cNvSpPr>
            <a:spLocks noGrp="1"/>
          </p:cNvSpPr>
          <p:nvPr>
            <p:ph type="body" sz="quarter" idx="21" hasCustomPrompt="1"/>
          </p:nvPr>
        </p:nvSpPr>
        <p:spPr>
          <a:xfrm>
            <a:off x="1007042" y="3877918"/>
            <a:ext cx="3119128" cy="468052"/>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16" name="文本占位符 7"/>
          <p:cNvSpPr>
            <a:spLocks noGrp="1"/>
          </p:cNvSpPr>
          <p:nvPr>
            <p:ph type="body" sz="quarter" idx="22" hasCustomPrompt="1"/>
          </p:nvPr>
        </p:nvSpPr>
        <p:spPr>
          <a:xfrm>
            <a:off x="4126170" y="3877918"/>
            <a:ext cx="1967450" cy="468052"/>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en-US" altLang="zh-CN" dirty="0"/>
              <a:t>2015.01.25</a:t>
            </a:r>
            <a:endParaRPr lang="zh-CN" altLang="en-US" dirty="0"/>
          </a:p>
        </p:txBody>
      </p:sp>
      <p:sp>
        <p:nvSpPr>
          <p:cNvPr id="17" name="文本占位符 7"/>
          <p:cNvSpPr>
            <a:spLocks noGrp="1"/>
          </p:cNvSpPr>
          <p:nvPr>
            <p:ph type="body" sz="quarter" idx="23" hasCustomPrompt="1"/>
          </p:nvPr>
        </p:nvSpPr>
        <p:spPr>
          <a:xfrm>
            <a:off x="6093619" y="3877918"/>
            <a:ext cx="3023155" cy="468052"/>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18" name="文本占位符 7"/>
          <p:cNvSpPr>
            <a:spLocks noGrp="1"/>
          </p:cNvSpPr>
          <p:nvPr>
            <p:ph type="body" sz="quarter" idx="24" hasCustomPrompt="1"/>
          </p:nvPr>
        </p:nvSpPr>
        <p:spPr>
          <a:xfrm>
            <a:off x="9116775" y="3841914"/>
            <a:ext cx="2351342" cy="504056"/>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zh-CN" altLang="en-US" dirty="0"/>
              <a:t>优化</a:t>
            </a:r>
          </a:p>
        </p:txBody>
      </p:sp>
      <p:sp>
        <p:nvSpPr>
          <p:cNvPr id="19" name="文本占位符 7"/>
          <p:cNvSpPr>
            <a:spLocks noGrp="1"/>
          </p:cNvSpPr>
          <p:nvPr>
            <p:ph type="body" sz="quarter" idx="25" hasCustomPrompt="1"/>
          </p:nvPr>
        </p:nvSpPr>
        <p:spPr>
          <a:xfrm>
            <a:off x="1007042" y="4345970"/>
            <a:ext cx="3119128" cy="468052"/>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20" name="文本占位符 7"/>
          <p:cNvSpPr>
            <a:spLocks noGrp="1"/>
          </p:cNvSpPr>
          <p:nvPr>
            <p:ph type="body" sz="quarter" idx="26" hasCustomPrompt="1"/>
          </p:nvPr>
        </p:nvSpPr>
        <p:spPr>
          <a:xfrm>
            <a:off x="4126170" y="4345970"/>
            <a:ext cx="1967450" cy="468052"/>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en-US" altLang="zh-CN" dirty="0"/>
              <a:t>2015.01.25</a:t>
            </a:r>
            <a:endParaRPr lang="zh-CN" altLang="en-US" dirty="0"/>
          </a:p>
        </p:txBody>
      </p:sp>
      <p:sp>
        <p:nvSpPr>
          <p:cNvPr id="21" name="文本占位符 7"/>
          <p:cNvSpPr>
            <a:spLocks noGrp="1"/>
          </p:cNvSpPr>
          <p:nvPr>
            <p:ph type="body" sz="quarter" idx="27" hasCustomPrompt="1"/>
          </p:nvPr>
        </p:nvSpPr>
        <p:spPr>
          <a:xfrm>
            <a:off x="6093619" y="4345970"/>
            <a:ext cx="3023155" cy="468052"/>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22" name="文本占位符 7"/>
          <p:cNvSpPr>
            <a:spLocks noGrp="1"/>
          </p:cNvSpPr>
          <p:nvPr>
            <p:ph type="body" sz="quarter" idx="28" hasCustomPrompt="1"/>
          </p:nvPr>
        </p:nvSpPr>
        <p:spPr>
          <a:xfrm>
            <a:off x="9116775" y="4345970"/>
            <a:ext cx="2351342" cy="468052"/>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zh-CN" altLang="en-US" dirty="0"/>
              <a:t>优化</a:t>
            </a:r>
          </a:p>
        </p:txBody>
      </p:sp>
      <p:sp>
        <p:nvSpPr>
          <p:cNvPr id="23" name="文本占位符 7"/>
          <p:cNvSpPr>
            <a:spLocks noGrp="1"/>
          </p:cNvSpPr>
          <p:nvPr>
            <p:ph type="body" sz="quarter" idx="29" hasCustomPrompt="1"/>
          </p:nvPr>
        </p:nvSpPr>
        <p:spPr>
          <a:xfrm>
            <a:off x="1007042" y="4886030"/>
            <a:ext cx="3119128" cy="468052"/>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24" name="文本占位符 7"/>
          <p:cNvSpPr>
            <a:spLocks noGrp="1"/>
          </p:cNvSpPr>
          <p:nvPr>
            <p:ph type="body" sz="quarter" idx="30" hasCustomPrompt="1"/>
          </p:nvPr>
        </p:nvSpPr>
        <p:spPr>
          <a:xfrm>
            <a:off x="4126170" y="4886030"/>
            <a:ext cx="1967450" cy="468052"/>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en-US" altLang="zh-CN" dirty="0"/>
              <a:t>2015.01.25</a:t>
            </a:r>
            <a:endParaRPr lang="zh-CN" altLang="en-US" dirty="0"/>
          </a:p>
        </p:txBody>
      </p:sp>
      <p:sp>
        <p:nvSpPr>
          <p:cNvPr id="25" name="文本占位符 7"/>
          <p:cNvSpPr>
            <a:spLocks noGrp="1"/>
          </p:cNvSpPr>
          <p:nvPr>
            <p:ph type="body" sz="quarter" idx="31" hasCustomPrompt="1"/>
          </p:nvPr>
        </p:nvSpPr>
        <p:spPr>
          <a:xfrm>
            <a:off x="6093619" y="4886030"/>
            <a:ext cx="3023155" cy="468052"/>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26" name="文本占位符 7"/>
          <p:cNvSpPr>
            <a:spLocks noGrp="1"/>
          </p:cNvSpPr>
          <p:nvPr>
            <p:ph type="body" sz="quarter" idx="32" hasCustomPrompt="1"/>
          </p:nvPr>
        </p:nvSpPr>
        <p:spPr>
          <a:xfrm>
            <a:off x="9116775" y="4886030"/>
            <a:ext cx="2351342" cy="468052"/>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zh-CN" altLang="en-US" dirty="0"/>
              <a:t>优化</a:t>
            </a:r>
          </a:p>
        </p:txBody>
      </p:sp>
      <p:sp>
        <p:nvSpPr>
          <p:cNvPr id="27" name="文本占位符 7"/>
          <p:cNvSpPr>
            <a:spLocks noGrp="1"/>
          </p:cNvSpPr>
          <p:nvPr>
            <p:ph type="body" sz="quarter" idx="33" hasCustomPrompt="1"/>
          </p:nvPr>
        </p:nvSpPr>
        <p:spPr>
          <a:xfrm>
            <a:off x="1007042" y="5354082"/>
            <a:ext cx="3119128" cy="468052"/>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28" name="文本占位符 7"/>
          <p:cNvSpPr>
            <a:spLocks noGrp="1"/>
          </p:cNvSpPr>
          <p:nvPr>
            <p:ph type="body" sz="quarter" idx="34" hasCustomPrompt="1"/>
          </p:nvPr>
        </p:nvSpPr>
        <p:spPr>
          <a:xfrm>
            <a:off x="4126170" y="5354082"/>
            <a:ext cx="1967450" cy="468052"/>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en-US" altLang="zh-CN" dirty="0"/>
              <a:t>2015.01.25</a:t>
            </a:r>
            <a:endParaRPr lang="zh-CN" altLang="en-US" dirty="0"/>
          </a:p>
        </p:txBody>
      </p:sp>
      <p:sp>
        <p:nvSpPr>
          <p:cNvPr id="29" name="文本占位符 7"/>
          <p:cNvSpPr>
            <a:spLocks noGrp="1"/>
          </p:cNvSpPr>
          <p:nvPr>
            <p:ph type="body" sz="quarter" idx="35" hasCustomPrompt="1"/>
          </p:nvPr>
        </p:nvSpPr>
        <p:spPr>
          <a:xfrm>
            <a:off x="6093619" y="5354082"/>
            <a:ext cx="3023155" cy="468052"/>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30" name="文本占位符 7"/>
          <p:cNvSpPr>
            <a:spLocks noGrp="1"/>
          </p:cNvSpPr>
          <p:nvPr>
            <p:ph type="body" sz="quarter" idx="36" hasCustomPrompt="1"/>
          </p:nvPr>
        </p:nvSpPr>
        <p:spPr>
          <a:xfrm>
            <a:off x="9116775" y="5354082"/>
            <a:ext cx="2351342" cy="468052"/>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zh-CN" altLang="en-US" dirty="0"/>
              <a:t>优化</a:t>
            </a:r>
          </a:p>
        </p:txBody>
      </p:sp>
    </p:spTree>
    <p:extLst>
      <p:ext uri="{BB962C8B-B14F-4D97-AF65-F5344CB8AC3E}">
        <p14:creationId xmlns:p14="http://schemas.microsoft.com/office/powerpoint/2010/main" val="7087286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0#思考题">
    <p:spTree>
      <p:nvGrpSpPr>
        <p:cNvPr id="1" name=""/>
        <p:cNvGrpSpPr/>
        <p:nvPr/>
      </p:nvGrpSpPr>
      <p:grpSpPr>
        <a:xfrm>
          <a:off x="0" y="0"/>
          <a:ext cx="0" cy="0"/>
          <a:chOff x="0" y="0"/>
          <a:chExt cx="0" cy="0"/>
        </a:xfrm>
      </p:grpSpPr>
      <p:sp>
        <p:nvSpPr>
          <p:cNvPr id="3" name="文本占位符 6"/>
          <p:cNvSpPr>
            <a:spLocks noGrp="1"/>
          </p:cNvSpPr>
          <p:nvPr>
            <p:ph type="body" sz="quarter" idx="10" hasCustomPrompt="1"/>
          </p:nvPr>
        </p:nvSpPr>
        <p:spPr>
          <a:xfrm>
            <a:off x="468316" y="1233487"/>
            <a:ext cx="11276184" cy="4680000"/>
          </a:xfrm>
        </p:spPr>
        <p:txBody>
          <a:bodyPr/>
          <a:lstStyle>
            <a:lvl1pPr marL="457017" marR="0" indent="-457017" algn="just" defTabSz="801367" rtl="0" eaLnBrk="1" fontAlgn="auto" latinLnBrk="0" hangingPunct="1">
              <a:lnSpc>
                <a:spcPct val="140000"/>
              </a:lnSpc>
              <a:spcBef>
                <a:spcPct val="30000"/>
              </a:spcBef>
              <a:spcAft>
                <a:spcPct val="0"/>
              </a:spcAft>
              <a:buClrTx/>
              <a:buSzPct val="100000"/>
              <a:buFont typeface="+mj-lt"/>
              <a:buAutoNum type="arabicPeriod"/>
              <a:tabLst/>
              <a:defRPr sz="1999">
                <a:latin typeface="+mn-lt"/>
                <a:ea typeface="+mn-ea"/>
                <a:cs typeface="Arial" panose="020B0604020202020204" pitchFamily="34" charset="0"/>
              </a:defRPr>
            </a:lvl1pPr>
            <a:lvl2pPr marL="401476" indent="0" algn="just">
              <a:buSzPct val="100000"/>
              <a:buFont typeface="+mj-lt"/>
              <a:buNone/>
              <a:defRPr sz="1799"/>
            </a:lvl2pPr>
            <a:lvl3pPr>
              <a:defRPr/>
            </a:lvl3pPr>
            <a:lvl5pPr>
              <a:buNone/>
              <a:defRPr/>
            </a:lvl5pPr>
          </a:lstStyle>
          <a:p>
            <a:r>
              <a:rPr lang="zh-CN" altLang="en-US" dirty="0"/>
              <a:t>此版式用于思考题</a:t>
            </a:r>
            <a:r>
              <a:rPr lang="en-US" altLang="zh-CN" dirty="0"/>
              <a:t>-201501</a:t>
            </a:r>
            <a:r>
              <a:rPr lang="zh-CN" altLang="en-US" dirty="0"/>
              <a:t>具体格式（序号格式需以模板展示）</a:t>
            </a:r>
            <a:endParaRPr lang="en-US" altLang="zh-CN" dirty="0"/>
          </a:p>
        </p:txBody>
      </p:sp>
      <p:sp>
        <p:nvSpPr>
          <p:cNvPr id="4" name="TextBox 10">
            <a:extLst>
              <a:ext uri="{FF2B5EF4-FFF2-40B4-BE49-F238E27FC236}">
                <a16:creationId xmlns:a16="http://schemas.microsoft.com/office/drawing/2014/main" id="{18ED692C-39CB-4AC0-81F6-D21CDD086EE4}"/>
              </a:ext>
            </a:extLst>
          </p:cNvPr>
          <p:cNvSpPr txBox="1"/>
          <p:nvPr userDrawn="1"/>
        </p:nvSpPr>
        <p:spPr bwMode="auto">
          <a:xfrm>
            <a:off x="1594877" y="408780"/>
            <a:ext cx="1664752" cy="639559"/>
          </a:xfrm>
          <a:prstGeom prst="rect">
            <a:avLst/>
          </a:prstGeom>
          <a:noFill/>
          <a:ln w="9525">
            <a:noFill/>
            <a:miter lim="800000"/>
            <a:headEnd/>
            <a:tailEnd/>
          </a:ln>
        </p:spPr>
        <p:txBody>
          <a:bodyPr wrap="square" lIns="99941" tIns="49967" rIns="99941" bIns="49967" rtlCol="0">
            <a:spAutoFit/>
          </a:bodyPr>
          <a:lstStyle/>
          <a:p>
            <a:pPr defTabSz="1001223" eaLnBrk="0" fontAlgn="auto" hangingPunct="0"/>
            <a:r>
              <a:rPr lang="zh-CN" altLang="en-US" sz="3499" b="1" dirty="0">
                <a:solidFill>
                  <a:schemeClr val="tx1"/>
                </a:solidFill>
                <a:latin typeface="+mn-lt"/>
                <a:ea typeface="+mn-ea"/>
                <a:cs typeface="Arial" pitchFamily="34" charset="0"/>
              </a:rPr>
              <a:t>思考题</a:t>
            </a:r>
          </a:p>
        </p:txBody>
      </p:sp>
      <p:sp>
        <p:nvSpPr>
          <p:cNvPr id="5" name="Freeform 9"/>
          <p:cNvSpPr>
            <a:spLocks/>
          </p:cNvSpPr>
          <p:nvPr userDrawn="1"/>
        </p:nvSpPr>
        <p:spPr bwMode="auto">
          <a:xfrm>
            <a:off x="3112" y="296368"/>
            <a:ext cx="1375826"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sp>
        <p:nvSpPr>
          <p:cNvPr id="6" name="Freeform 11"/>
          <p:cNvSpPr>
            <a:spLocks/>
          </p:cNvSpPr>
          <p:nvPr userDrawn="1"/>
        </p:nvSpPr>
        <p:spPr bwMode="auto">
          <a:xfrm>
            <a:off x="1245702" y="296368"/>
            <a:ext cx="233272"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grpSp>
        <p:nvGrpSpPr>
          <p:cNvPr id="7" name="组合 6"/>
          <p:cNvGrpSpPr/>
          <p:nvPr userDrawn="1"/>
        </p:nvGrpSpPr>
        <p:grpSpPr>
          <a:xfrm>
            <a:off x="479190" y="424270"/>
            <a:ext cx="495425" cy="592462"/>
            <a:chOff x="5554662" y="2422526"/>
            <a:chExt cx="690564" cy="825500"/>
          </a:xfrm>
          <a:solidFill>
            <a:schemeClr val="bg1"/>
          </a:solidFill>
        </p:grpSpPr>
        <p:sp>
          <p:nvSpPr>
            <p:cNvPr id="8" name="Freeform 30"/>
            <p:cNvSpPr>
              <a:spLocks/>
            </p:cNvSpPr>
            <p:nvPr/>
          </p:nvSpPr>
          <p:spPr bwMode="auto">
            <a:xfrm>
              <a:off x="5554662" y="2487613"/>
              <a:ext cx="258763" cy="760413"/>
            </a:xfrm>
            <a:custGeom>
              <a:avLst/>
              <a:gdLst>
                <a:gd name="T0" fmla="*/ 233 w 245"/>
                <a:gd name="T1" fmla="*/ 722 h 722"/>
                <a:gd name="T2" fmla="*/ 245 w 245"/>
                <a:gd name="T3" fmla="*/ 710 h 722"/>
                <a:gd name="T4" fmla="*/ 245 w 245"/>
                <a:gd name="T5" fmla="*/ 614 h 722"/>
                <a:gd name="T6" fmla="*/ 187 w 245"/>
                <a:gd name="T7" fmla="*/ 559 h 722"/>
                <a:gd name="T8" fmla="*/ 93 w 245"/>
                <a:gd name="T9" fmla="*/ 499 h 722"/>
                <a:gd name="T10" fmla="*/ 93 w 245"/>
                <a:gd name="T11" fmla="*/ 401 h 722"/>
                <a:gd name="T12" fmla="*/ 82 w 245"/>
                <a:gd name="T13" fmla="*/ 398 h 722"/>
                <a:gd name="T14" fmla="*/ 38 w 245"/>
                <a:gd name="T15" fmla="*/ 381 h 722"/>
                <a:gd name="T16" fmla="*/ 102 w 245"/>
                <a:gd name="T17" fmla="*/ 255 h 722"/>
                <a:gd name="T18" fmla="*/ 106 w 245"/>
                <a:gd name="T19" fmla="*/ 250 h 722"/>
                <a:gd name="T20" fmla="*/ 105 w 245"/>
                <a:gd name="T21" fmla="*/ 244 h 722"/>
                <a:gd name="T22" fmla="*/ 218 w 245"/>
                <a:gd name="T23" fmla="*/ 31 h 722"/>
                <a:gd name="T24" fmla="*/ 225 w 245"/>
                <a:gd name="T25" fmla="*/ 15 h 722"/>
                <a:gd name="T26" fmla="*/ 222 w 245"/>
                <a:gd name="T27" fmla="*/ 9 h 722"/>
                <a:gd name="T28" fmla="*/ 207 w 245"/>
                <a:gd name="T29" fmla="*/ 3 h 722"/>
                <a:gd name="T30" fmla="*/ 86 w 245"/>
                <a:gd name="T31" fmla="*/ 148 h 722"/>
                <a:gd name="T32" fmla="*/ 75 w 245"/>
                <a:gd name="T33" fmla="*/ 240 h 722"/>
                <a:gd name="T34" fmla="*/ 8 w 245"/>
                <a:gd name="T35" fmla="*/ 390 h 722"/>
                <a:gd name="T36" fmla="*/ 8 w 245"/>
                <a:gd name="T37" fmla="*/ 391 h 722"/>
                <a:gd name="T38" fmla="*/ 8 w 245"/>
                <a:gd name="T39" fmla="*/ 393 h 722"/>
                <a:gd name="T40" fmla="*/ 63 w 245"/>
                <a:gd name="T41" fmla="*/ 424 h 722"/>
                <a:gd name="T42" fmla="*/ 63 w 245"/>
                <a:gd name="T43" fmla="*/ 500 h 722"/>
                <a:gd name="T44" fmla="*/ 179 w 245"/>
                <a:gd name="T45" fmla="*/ 588 h 722"/>
                <a:gd name="T46" fmla="*/ 215 w 245"/>
                <a:gd name="T47" fmla="*/ 612 h 722"/>
                <a:gd name="T48" fmla="*/ 215 w 245"/>
                <a:gd name="T49" fmla="*/ 614 h 722"/>
                <a:gd name="T50" fmla="*/ 215 w 245"/>
                <a:gd name="T51" fmla="*/ 710 h 722"/>
                <a:gd name="T52" fmla="*/ 227 w 245"/>
                <a:gd name="T53" fmla="*/ 722 h 722"/>
                <a:gd name="T54" fmla="*/ 233 w 245"/>
                <a:gd name="T55" fmla="*/ 722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45" h="722">
                  <a:moveTo>
                    <a:pt x="233" y="722"/>
                  </a:moveTo>
                  <a:cubicBezTo>
                    <a:pt x="240" y="722"/>
                    <a:pt x="245" y="717"/>
                    <a:pt x="245" y="710"/>
                  </a:cubicBezTo>
                  <a:cubicBezTo>
                    <a:pt x="245" y="614"/>
                    <a:pt x="245" y="614"/>
                    <a:pt x="245" y="614"/>
                  </a:cubicBezTo>
                  <a:cubicBezTo>
                    <a:pt x="245" y="605"/>
                    <a:pt x="242" y="574"/>
                    <a:pt x="187" y="559"/>
                  </a:cubicBezTo>
                  <a:cubicBezTo>
                    <a:pt x="128" y="543"/>
                    <a:pt x="94" y="522"/>
                    <a:pt x="93" y="499"/>
                  </a:cubicBezTo>
                  <a:cubicBezTo>
                    <a:pt x="93" y="401"/>
                    <a:pt x="93" y="401"/>
                    <a:pt x="93" y="401"/>
                  </a:cubicBezTo>
                  <a:cubicBezTo>
                    <a:pt x="82" y="398"/>
                    <a:pt x="82" y="398"/>
                    <a:pt x="82" y="398"/>
                  </a:cubicBezTo>
                  <a:cubicBezTo>
                    <a:pt x="64" y="393"/>
                    <a:pt x="45" y="385"/>
                    <a:pt x="38" y="381"/>
                  </a:cubicBezTo>
                  <a:cubicBezTo>
                    <a:pt x="38" y="369"/>
                    <a:pt x="44" y="325"/>
                    <a:pt x="102" y="255"/>
                  </a:cubicBezTo>
                  <a:cubicBezTo>
                    <a:pt x="106" y="250"/>
                    <a:pt x="106" y="250"/>
                    <a:pt x="106" y="250"/>
                  </a:cubicBezTo>
                  <a:cubicBezTo>
                    <a:pt x="105" y="244"/>
                    <a:pt x="105" y="244"/>
                    <a:pt x="105" y="244"/>
                  </a:cubicBezTo>
                  <a:cubicBezTo>
                    <a:pt x="105" y="237"/>
                    <a:pt x="92" y="92"/>
                    <a:pt x="218" y="31"/>
                  </a:cubicBezTo>
                  <a:cubicBezTo>
                    <a:pt x="224" y="28"/>
                    <a:pt x="227" y="21"/>
                    <a:pt x="225" y="15"/>
                  </a:cubicBezTo>
                  <a:cubicBezTo>
                    <a:pt x="222" y="9"/>
                    <a:pt x="222" y="9"/>
                    <a:pt x="222" y="9"/>
                  </a:cubicBezTo>
                  <a:cubicBezTo>
                    <a:pt x="220" y="3"/>
                    <a:pt x="213" y="0"/>
                    <a:pt x="207" y="3"/>
                  </a:cubicBezTo>
                  <a:cubicBezTo>
                    <a:pt x="147" y="31"/>
                    <a:pt x="105" y="81"/>
                    <a:pt x="86" y="148"/>
                  </a:cubicBezTo>
                  <a:cubicBezTo>
                    <a:pt x="74" y="189"/>
                    <a:pt x="74" y="226"/>
                    <a:pt x="75" y="240"/>
                  </a:cubicBezTo>
                  <a:cubicBezTo>
                    <a:pt x="0" y="333"/>
                    <a:pt x="7" y="385"/>
                    <a:pt x="8" y="390"/>
                  </a:cubicBezTo>
                  <a:cubicBezTo>
                    <a:pt x="8" y="391"/>
                    <a:pt x="8" y="391"/>
                    <a:pt x="8" y="391"/>
                  </a:cubicBezTo>
                  <a:cubicBezTo>
                    <a:pt x="8" y="393"/>
                    <a:pt x="8" y="393"/>
                    <a:pt x="8" y="393"/>
                  </a:cubicBezTo>
                  <a:cubicBezTo>
                    <a:pt x="10" y="397"/>
                    <a:pt x="14" y="409"/>
                    <a:pt x="63" y="424"/>
                  </a:cubicBezTo>
                  <a:cubicBezTo>
                    <a:pt x="63" y="500"/>
                    <a:pt x="63" y="500"/>
                    <a:pt x="63" y="500"/>
                  </a:cubicBezTo>
                  <a:cubicBezTo>
                    <a:pt x="65" y="539"/>
                    <a:pt x="104" y="569"/>
                    <a:pt x="179" y="588"/>
                  </a:cubicBezTo>
                  <a:cubicBezTo>
                    <a:pt x="213" y="597"/>
                    <a:pt x="215" y="611"/>
                    <a:pt x="215" y="612"/>
                  </a:cubicBezTo>
                  <a:cubicBezTo>
                    <a:pt x="215" y="614"/>
                    <a:pt x="215" y="614"/>
                    <a:pt x="215" y="614"/>
                  </a:cubicBezTo>
                  <a:cubicBezTo>
                    <a:pt x="215" y="710"/>
                    <a:pt x="215" y="710"/>
                    <a:pt x="215" y="710"/>
                  </a:cubicBezTo>
                  <a:cubicBezTo>
                    <a:pt x="215" y="717"/>
                    <a:pt x="220" y="722"/>
                    <a:pt x="227" y="722"/>
                  </a:cubicBezTo>
                  <a:lnTo>
                    <a:pt x="233" y="7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9" name="Freeform 31"/>
            <p:cNvSpPr>
              <a:spLocks/>
            </p:cNvSpPr>
            <p:nvPr/>
          </p:nvSpPr>
          <p:spPr bwMode="auto">
            <a:xfrm>
              <a:off x="6029325" y="2752726"/>
              <a:ext cx="169863" cy="495300"/>
            </a:xfrm>
            <a:custGeom>
              <a:avLst/>
              <a:gdLst>
                <a:gd name="T0" fmla="*/ 21 w 162"/>
                <a:gd name="T1" fmla="*/ 470 h 470"/>
                <a:gd name="T2" fmla="*/ 33 w 162"/>
                <a:gd name="T3" fmla="*/ 458 h 470"/>
                <a:gd name="T4" fmla="*/ 33 w 162"/>
                <a:gd name="T5" fmla="*/ 361 h 470"/>
                <a:gd name="T6" fmla="*/ 108 w 162"/>
                <a:gd name="T7" fmla="*/ 168 h 470"/>
                <a:gd name="T8" fmla="*/ 162 w 162"/>
                <a:gd name="T9" fmla="*/ 13 h 470"/>
                <a:gd name="T10" fmla="*/ 151 w 162"/>
                <a:gd name="T11" fmla="*/ 1 h 470"/>
                <a:gd name="T12" fmla="*/ 144 w 162"/>
                <a:gd name="T13" fmla="*/ 0 h 470"/>
                <a:gd name="T14" fmla="*/ 131 w 162"/>
                <a:gd name="T15" fmla="*/ 12 h 470"/>
                <a:gd name="T16" fmla="*/ 84 w 162"/>
                <a:gd name="T17" fmla="*/ 149 h 470"/>
                <a:gd name="T18" fmla="*/ 3 w 162"/>
                <a:gd name="T19" fmla="*/ 362 h 470"/>
                <a:gd name="T20" fmla="*/ 3 w 162"/>
                <a:gd name="T21" fmla="*/ 458 h 470"/>
                <a:gd name="T22" fmla="*/ 15 w 162"/>
                <a:gd name="T23" fmla="*/ 470 h 470"/>
                <a:gd name="T24" fmla="*/ 21 w 162"/>
                <a:gd name="T25" fmla="*/ 470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2" h="470">
                  <a:moveTo>
                    <a:pt x="21" y="470"/>
                  </a:moveTo>
                  <a:cubicBezTo>
                    <a:pt x="28" y="470"/>
                    <a:pt x="33" y="465"/>
                    <a:pt x="33" y="458"/>
                  </a:cubicBezTo>
                  <a:cubicBezTo>
                    <a:pt x="33" y="361"/>
                    <a:pt x="33" y="361"/>
                    <a:pt x="33" y="361"/>
                  </a:cubicBezTo>
                  <a:cubicBezTo>
                    <a:pt x="33" y="360"/>
                    <a:pt x="29" y="262"/>
                    <a:pt x="108" y="168"/>
                  </a:cubicBezTo>
                  <a:cubicBezTo>
                    <a:pt x="137" y="133"/>
                    <a:pt x="157" y="75"/>
                    <a:pt x="162" y="13"/>
                  </a:cubicBezTo>
                  <a:cubicBezTo>
                    <a:pt x="162" y="7"/>
                    <a:pt x="157" y="1"/>
                    <a:pt x="151" y="1"/>
                  </a:cubicBezTo>
                  <a:cubicBezTo>
                    <a:pt x="144" y="0"/>
                    <a:pt x="144" y="0"/>
                    <a:pt x="144" y="0"/>
                  </a:cubicBezTo>
                  <a:cubicBezTo>
                    <a:pt x="138" y="0"/>
                    <a:pt x="132" y="5"/>
                    <a:pt x="131" y="12"/>
                  </a:cubicBezTo>
                  <a:cubicBezTo>
                    <a:pt x="127" y="67"/>
                    <a:pt x="110" y="119"/>
                    <a:pt x="84" y="149"/>
                  </a:cubicBezTo>
                  <a:cubicBezTo>
                    <a:pt x="0" y="249"/>
                    <a:pt x="3" y="353"/>
                    <a:pt x="3" y="362"/>
                  </a:cubicBezTo>
                  <a:cubicBezTo>
                    <a:pt x="3" y="458"/>
                    <a:pt x="3" y="458"/>
                    <a:pt x="3" y="458"/>
                  </a:cubicBezTo>
                  <a:cubicBezTo>
                    <a:pt x="3" y="465"/>
                    <a:pt x="8" y="470"/>
                    <a:pt x="15" y="470"/>
                  </a:cubicBezTo>
                  <a:lnTo>
                    <a:pt x="21" y="4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0" name="Freeform 32"/>
            <p:cNvSpPr>
              <a:spLocks/>
            </p:cNvSpPr>
            <p:nvPr/>
          </p:nvSpPr>
          <p:spPr bwMode="auto">
            <a:xfrm>
              <a:off x="5851525" y="2489201"/>
              <a:ext cx="325437" cy="406401"/>
            </a:xfrm>
            <a:custGeom>
              <a:avLst/>
              <a:gdLst>
                <a:gd name="T0" fmla="*/ 155 w 309"/>
                <a:gd name="T1" fmla="*/ 386 h 386"/>
                <a:gd name="T2" fmla="*/ 189 w 309"/>
                <a:gd name="T3" fmla="*/ 363 h 386"/>
                <a:gd name="T4" fmla="*/ 208 w 309"/>
                <a:gd name="T5" fmla="*/ 363 h 386"/>
                <a:gd name="T6" fmla="*/ 232 w 309"/>
                <a:gd name="T7" fmla="*/ 353 h 386"/>
                <a:gd name="T8" fmla="*/ 242 w 309"/>
                <a:gd name="T9" fmla="*/ 329 h 386"/>
                <a:gd name="T10" fmla="*/ 242 w 309"/>
                <a:gd name="T11" fmla="*/ 308 h 386"/>
                <a:gd name="T12" fmla="*/ 212 w 309"/>
                <a:gd name="T13" fmla="*/ 308 h 386"/>
                <a:gd name="T14" fmla="*/ 212 w 309"/>
                <a:gd name="T15" fmla="*/ 329 h 386"/>
                <a:gd name="T16" fmla="*/ 210 w 309"/>
                <a:gd name="T17" fmla="*/ 332 h 386"/>
                <a:gd name="T18" fmla="*/ 208 w 309"/>
                <a:gd name="T19" fmla="*/ 333 h 386"/>
                <a:gd name="T20" fmla="*/ 162 w 309"/>
                <a:gd name="T21" fmla="*/ 333 h 386"/>
                <a:gd name="T22" fmla="*/ 162 w 309"/>
                <a:gd name="T23" fmla="*/ 348 h 386"/>
                <a:gd name="T24" fmla="*/ 155 w 309"/>
                <a:gd name="T25" fmla="*/ 356 h 386"/>
                <a:gd name="T26" fmla="*/ 147 w 309"/>
                <a:gd name="T27" fmla="*/ 348 h 386"/>
                <a:gd name="T28" fmla="*/ 147 w 309"/>
                <a:gd name="T29" fmla="*/ 333 h 386"/>
                <a:gd name="T30" fmla="*/ 101 w 309"/>
                <a:gd name="T31" fmla="*/ 333 h 386"/>
                <a:gd name="T32" fmla="*/ 98 w 309"/>
                <a:gd name="T33" fmla="*/ 329 h 386"/>
                <a:gd name="T34" fmla="*/ 98 w 309"/>
                <a:gd name="T35" fmla="*/ 266 h 386"/>
                <a:gd name="T36" fmla="*/ 90 w 309"/>
                <a:gd name="T37" fmla="*/ 262 h 386"/>
                <a:gd name="T38" fmla="*/ 30 w 309"/>
                <a:gd name="T39" fmla="*/ 155 h 386"/>
                <a:gd name="T40" fmla="*/ 155 w 309"/>
                <a:gd name="T41" fmla="*/ 31 h 386"/>
                <a:gd name="T42" fmla="*/ 279 w 309"/>
                <a:gd name="T43" fmla="*/ 155 h 386"/>
                <a:gd name="T44" fmla="*/ 222 w 309"/>
                <a:gd name="T45" fmla="*/ 260 h 386"/>
                <a:gd name="T46" fmla="*/ 174 w 309"/>
                <a:gd name="T47" fmla="*/ 259 h 386"/>
                <a:gd name="T48" fmla="*/ 170 w 309"/>
                <a:gd name="T49" fmla="*/ 255 h 386"/>
                <a:gd name="T50" fmla="*/ 170 w 309"/>
                <a:gd name="T51" fmla="*/ 188 h 386"/>
                <a:gd name="T52" fmla="*/ 139 w 309"/>
                <a:gd name="T53" fmla="*/ 188 h 386"/>
                <a:gd name="T54" fmla="*/ 139 w 309"/>
                <a:gd name="T55" fmla="*/ 255 h 386"/>
                <a:gd name="T56" fmla="*/ 174 w 309"/>
                <a:gd name="T57" fmla="*/ 290 h 386"/>
                <a:gd name="T58" fmla="*/ 231 w 309"/>
                <a:gd name="T59" fmla="*/ 290 h 386"/>
                <a:gd name="T60" fmla="*/ 235 w 309"/>
                <a:gd name="T61" fmla="*/ 288 h 386"/>
                <a:gd name="T62" fmla="*/ 309 w 309"/>
                <a:gd name="T63" fmla="*/ 155 h 386"/>
                <a:gd name="T64" fmla="*/ 155 w 309"/>
                <a:gd name="T65" fmla="*/ 0 h 386"/>
                <a:gd name="T66" fmla="*/ 0 w 309"/>
                <a:gd name="T67" fmla="*/ 155 h 386"/>
                <a:gd name="T68" fmla="*/ 67 w 309"/>
                <a:gd name="T69" fmla="*/ 283 h 386"/>
                <a:gd name="T70" fmla="*/ 67 w 309"/>
                <a:gd name="T71" fmla="*/ 329 h 386"/>
                <a:gd name="T72" fmla="*/ 101 w 309"/>
                <a:gd name="T73" fmla="*/ 363 h 386"/>
                <a:gd name="T74" fmla="*/ 120 w 309"/>
                <a:gd name="T75" fmla="*/ 363 h 386"/>
                <a:gd name="T76" fmla="*/ 155 w 309"/>
                <a:gd name="T77" fmla="*/ 386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09" h="386">
                  <a:moveTo>
                    <a:pt x="155" y="386"/>
                  </a:moveTo>
                  <a:cubicBezTo>
                    <a:pt x="170" y="386"/>
                    <a:pt x="184" y="377"/>
                    <a:pt x="189" y="363"/>
                  </a:cubicBezTo>
                  <a:cubicBezTo>
                    <a:pt x="208" y="363"/>
                    <a:pt x="208" y="363"/>
                    <a:pt x="208" y="363"/>
                  </a:cubicBezTo>
                  <a:cubicBezTo>
                    <a:pt x="217" y="363"/>
                    <a:pt x="226" y="360"/>
                    <a:pt x="232" y="353"/>
                  </a:cubicBezTo>
                  <a:cubicBezTo>
                    <a:pt x="238" y="347"/>
                    <a:pt x="242" y="338"/>
                    <a:pt x="242" y="329"/>
                  </a:cubicBezTo>
                  <a:cubicBezTo>
                    <a:pt x="242" y="308"/>
                    <a:pt x="242" y="308"/>
                    <a:pt x="242" y="308"/>
                  </a:cubicBezTo>
                  <a:cubicBezTo>
                    <a:pt x="212" y="308"/>
                    <a:pt x="212" y="308"/>
                    <a:pt x="212" y="308"/>
                  </a:cubicBezTo>
                  <a:cubicBezTo>
                    <a:pt x="212" y="329"/>
                    <a:pt x="212" y="329"/>
                    <a:pt x="212" y="329"/>
                  </a:cubicBezTo>
                  <a:cubicBezTo>
                    <a:pt x="212" y="330"/>
                    <a:pt x="211" y="331"/>
                    <a:pt x="210" y="332"/>
                  </a:cubicBezTo>
                  <a:cubicBezTo>
                    <a:pt x="210" y="332"/>
                    <a:pt x="209" y="333"/>
                    <a:pt x="208" y="333"/>
                  </a:cubicBezTo>
                  <a:cubicBezTo>
                    <a:pt x="162" y="333"/>
                    <a:pt x="162" y="333"/>
                    <a:pt x="162" y="333"/>
                  </a:cubicBezTo>
                  <a:cubicBezTo>
                    <a:pt x="162" y="348"/>
                    <a:pt x="162" y="348"/>
                    <a:pt x="162" y="348"/>
                  </a:cubicBezTo>
                  <a:cubicBezTo>
                    <a:pt x="162" y="352"/>
                    <a:pt x="159" y="356"/>
                    <a:pt x="155" y="356"/>
                  </a:cubicBezTo>
                  <a:cubicBezTo>
                    <a:pt x="150" y="356"/>
                    <a:pt x="147" y="352"/>
                    <a:pt x="147" y="348"/>
                  </a:cubicBezTo>
                  <a:cubicBezTo>
                    <a:pt x="147" y="333"/>
                    <a:pt x="147" y="333"/>
                    <a:pt x="147" y="333"/>
                  </a:cubicBezTo>
                  <a:cubicBezTo>
                    <a:pt x="101" y="333"/>
                    <a:pt x="101" y="333"/>
                    <a:pt x="101" y="333"/>
                  </a:cubicBezTo>
                  <a:cubicBezTo>
                    <a:pt x="99" y="333"/>
                    <a:pt x="98" y="331"/>
                    <a:pt x="98" y="329"/>
                  </a:cubicBezTo>
                  <a:cubicBezTo>
                    <a:pt x="98" y="266"/>
                    <a:pt x="98" y="266"/>
                    <a:pt x="98" y="266"/>
                  </a:cubicBezTo>
                  <a:cubicBezTo>
                    <a:pt x="90" y="262"/>
                    <a:pt x="90" y="262"/>
                    <a:pt x="90" y="262"/>
                  </a:cubicBezTo>
                  <a:cubicBezTo>
                    <a:pt x="53" y="239"/>
                    <a:pt x="30" y="199"/>
                    <a:pt x="30" y="155"/>
                  </a:cubicBezTo>
                  <a:cubicBezTo>
                    <a:pt x="30" y="87"/>
                    <a:pt x="86" y="31"/>
                    <a:pt x="155" y="31"/>
                  </a:cubicBezTo>
                  <a:cubicBezTo>
                    <a:pt x="223" y="31"/>
                    <a:pt x="279" y="87"/>
                    <a:pt x="279" y="155"/>
                  </a:cubicBezTo>
                  <a:cubicBezTo>
                    <a:pt x="279" y="198"/>
                    <a:pt x="258" y="236"/>
                    <a:pt x="222" y="260"/>
                  </a:cubicBezTo>
                  <a:cubicBezTo>
                    <a:pt x="174" y="259"/>
                    <a:pt x="174" y="259"/>
                    <a:pt x="174" y="259"/>
                  </a:cubicBezTo>
                  <a:cubicBezTo>
                    <a:pt x="172" y="259"/>
                    <a:pt x="170" y="258"/>
                    <a:pt x="170" y="255"/>
                  </a:cubicBezTo>
                  <a:cubicBezTo>
                    <a:pt x="170" y="188"/>
                    <a:pt x="170" y="188"/>
                    <a:pt x="170" y="188"/>
                  </a:cubicBezTo>
                  <a:cubicBezTo>
                    <a:pt x="139" y="188"/>
                    <a:pt x="139" y="188"/>
                    <a:pt x="139" y="188"/>
                  </a:cubicBezTo>
                  <a:cubicBezTo>
                    <a:pt x="139" y="255"/>
                    <a:pt x="139" y="255"/>
                    <a:pt x="139" y="255"/>
                  </a:cubicBezTo>
                  <a:cubicBezTo>
                    <a:pt x="139" y="274"/>
                    <a:pt x="155" y="290"/>
                    <a:pt x="174" y="290"/>
                  </a:cubicBezTo>
                  <a:cubicBezTo>
                    <a:pt x="231" y="290"/>
                    <a:pt x="231" y="290"/>
                    <a:pt x="231" y="290"/>
                  </a:cubicBezTo>
                  <a:cubicBezTo>
                    <a:pt x="235" y="288"/>
                    <a:pt x="235" y="288"/>
                    <a:pt x="235" y="288"/>
                  </a:cubicBezTo>
                  <a:cubicBezTo>
                    <a:pt x="281" y="259"/>
                    <a:pt x="309" y="210"/>
                    <a:pt x="309" y="155"/>
                  </a:cubicBezTo>
                  <a:cubicBezTo>
                    <a:pt x="309" y="70"/>
                    <a:pt x="240" y="0"/>
                    <a:pt x="155" y="0"/>
                  </a:cubicBezTo>
                  <a:cubicBezTo>
                    <a:pt x="69" y="0"/>
                    <a:pt x="0" y="70"/>
                    <a:pt x="0" y="155"/>
                  </a:cubicBezTo>
                  <a:cubicBezTo>
                    <a:pt x="0" y="207"/>
                    <a:pt x="25" y="254"/>
                    <a:pt x="67" y="283"/>
                  </a:cubicBezTo>
                  <a:cubicBezTo>
                    <a:pt x="67" y="329"/>
                    <a:pt x="67" y="329"/>
                    <a:pt x="67" y="329"/>
                  </a:cubicBezTo>
                  <a:cubicBezTo>
                    <a:pt x="67" y="348"/>
                    <a:pt x="83" y="363"/>
                    <a:pt x="101" y="363"/>
                  </a:cubicBezTo>
                  <a:cubicBezTo>
                    <a:pt x="120" y="363"/>
                    <a:pt x="120" y="363"/>
                    <a:pt x="120" y="363"/>
                  </a:cubicBezTo>
                  <a:cubicBezTo>
                    <a:pt x="126" y="377"/>
                    <a:pt x="139" y="386"/>
                    <a:pt x="155" y="38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1" name="Freeform 33"/>
            <p:cNvSpPr>
              <a:spLocks noEditPoints="1"/>
            </p:cNvSpPr>
            <p:nvPr/>
          </p:nvSpPr>
          <p:spPr bwMode="auto">
            <a:xfrm>
              <a:off x="5956300" y="2597151"/>
              <a:ext cx="114300" cy="114300"/>
            </a:xfrm>
            <a:custGeom>
              <a:avLst/>
              <a:gdLst>
                <a:gd name="T0" fmla="*/ 55 w 109"/>
                <a:gd name="T1" fmla="*/ 108 h 108"/>
                <a:gd name="T2" fmla="*/ 109 w 109"/>
                <a:gd name="T3" fmla="*/ 54 h 108"/>
                <a:gd name="T4" fmla="*/ 55 w 109"/>
                <a:gd name="T5" fmla="*/ 0 h 108"/>
                <a:gd name="T6" fmla="*/ 0 w 109"/>
                <a:gd name="T7" fmla="*/ 54 h 108"/>
                <a:gd name="T8" fmla="*/ 55 w 109"/>
                <a:gd name="T9" fmla="*/ 108 h 108"/>
                <a:gd name="T10" fmla="*/ 55 w 109"/>
                <a:gd name="T11" fmla="*/ 30 h 108"/>
                <a:gd name="T12" fmla="*/ 78 w 109"/>
                <a:gd name="T13" fmla="*/ 54 h 108"/>
                <a:gd name="T14" fmla="*/ 55 w 109"/>
                <a:gd name="T15" fmla="*/ 78 h 108"/>
                <a:gd name="T16" fmla="*/ 31 w 109"/>
                <a:gd name="T17" fmla="*/ 54 h 108"/>
                <a:gd name="T18" fmla="*/ 55 w 109"/>
                <a:gd name="T19" fmla="*/ 3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9" h="108">
                  <a:moveTo>
                    <a:pt x="55" y="108"/>
                  </a:moveTo>
                  <a:cubicBezTo>
                    <a:pt x="84" y="108"/>
                    <a:pt x="109" y="84"/>
                    <a:pt x="109" y="54"/>
                  </a:cubicBezTo>
                  <a:cubicBezTo>
                    <a:pt x="109" y="24"/>
                    <a:pt x="84" y="0"/>
                    <a:pt x="55" y="0"/>
                  </a:cubicBezTo>
                  <a:cubicBezTo>
                    <a:pt x="25" y="0"/>
                    <a:pt x="0" y="24"/>
                    <a:pt x="0" y="54"/>
                  </a:cubicBezTo>
                  <a:cubicBezTo>
                    <a:pt x="0" y="84"/>
                    <a:pt x="25" y="108"/>
                    <a:pt x="55" y="108"/>
                  </a:cubicBezTo>
                  <a:close/>
                  <a:moveTo>
                    <a:pt x="55" y="30"/>
                  </a:moveTo>
                  <a:cubicBezTo>
                    <a:pt x="68" y="30"/>
                    <a:pt x="78" y="41"/>
                    <a:pt x="78" y="54"/>
                  </a:cubicBezTo>
                  <a:cubicBezTo>
                    <a:pt x="78" y="67"/>
                    <a:pt x="68" y="78"/>
                    <a:pt x="55" y="78"/>
                  </a:cubicBezTo>
                  <a:cubicBezTo>
                    <a:pt x="41" y="78"/>
                    <a:pt x="31" y="67"/>
                    <a:pt x="31" y="54"/>
                  </a:cubicBezTo>
                  <a:cubicBezTo>
                    <a:pt x="31" y="41"/>
                    <a:pt x="41" y="30"/>
                    <a:pt x="55"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2" name="Rectangle 34"/>
            <p:cNvSpPr>
              <a:spLocks noChangeArrowheads="1"/>
            </p:cNvSpPr>
            <p:nvPr/>
          </p:nvSpPr>
          <p:spPr bwMode="auto">
            <a:xfrm>
              <a:off x="5997575" y="2422526"/>
              <a:ext cx="33338"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3" name="Freeform 35"/>
            <p:cNvSpPr>
              <a:spLocks/>
            </p:cNvSpPr>
            <p:nvPr/>
          </p:nvSpPr>
          <p:spPr bwMode="auto">
            <a:xfrm>
              <a:off x="6132513" y="2479676"/>
              <a:ext cx="57150" cy="55563"/>
            </a:xfrm>
            <a:custGeom>
              <a:avLst/>
              <a:gdLst>
                <a:gd name="T0" fmla="*/ 14 w 36"/>
                <a:gd name="T1" fmla="*/ 35 h 35"/>
                <a:gd name="T2" fmla="*/ 36 w 36"/>
                <a:gd name="T3" fmla="*/ 14 h 35"/>
                <a:gd name="T4" fmla="*/ 21 w 36"/>
                <a:gd name="T5" fmla="*/ 0 h 35"/>
                <a:gd name="T6" fmla="*/ 0 w 36"/>
                <a:gd name="T7" fmla="*/ 21 h 35"/>
                <a:gd name="T8" fmla="*/ 14 w 36"/>
                <a:gd name="T9" fmla="*/ 35 h 35"/>
              </a:gdLst>
              <a:ahLst/>
              <a:cxnLst>
                <a:cxn ang="0">
                  <a:pos x="T0" y="T1"/>
                </a:cxn>
                <a:cxn ang="0">
                  <a:pos x="T2" y="T3"/>
                </a:cxn>
                <a:cxn ang="0">
                  <a:pos x="T4" y="T5"/>
                </a:cxn>
                <a:cxn ang="0">
                  <a:pos x="T6" y="T7"/>
                </a:cxn>
                <a:cxn ang="0">
                  <a:pos x="T8" y="T9"/>
                </a:cxn>
              </a:cxnLst>
              <a:rect l="0" t="0" r="r" b="b"/>
              <a:pathLst>
                <a:path w="36" h="35">
                  <a:moveTo>
                    <a:pt x="14" y="35"/>
                  </a:moveTo>
                  <a:lnTo>
                    <a:pt x="36" y="14"/>
                  </a:lnTo>
                  <a:lnTo>
                    <a:pt x="21" y="0"/>
                  </a:lnTo>
                  <a:lnTo>
                    <a:pt x="0" y="21"/>
                  </a:lnTo>
                  <a:lnTo>
                    <a:pt x="14"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4" name="Rectangle 36"/>
            <p:cNvSpPr>
              <a:spLocks noChangeArrowheads="1"/>
            </p:cNvSpPr>
            <p:nvPr/>
          </p:nvSpPr>
          <p:spPr bwMode="auto">
            <a:xfrm>
              <a:off x="6196013" y="2638426"/>
              <a:ext cx="49213" cy="317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5" name="Rectangle 37"/>
            <p:cNvSpPr>
              <a:spLocks noChangeArrowheads="1"/>
            </p:cNvSpPr>
            <p:nvPr/>
          </p:nvSpPr>
          <p:spPr bwMode="auto">
            <a:xfrm>
              <a:off x="5783263" y="2638426"/>
              <a:ext cx="47625" cy="317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6" name="Freeform 38"/>
            <p:cNvSpPr>
              <a:spLocks/>
            </p:cNvSpPr>
            <p:nvPr/>
          </p:nvSpPr>
          <p:spPr bwMode="auto">
            <a:xfrm>
              <a:off x="5840413" y="2479676"/>
              <a:ext cx="55563" cy="55563"/>
            </a:xfrm>
            <a:custGeom>
              <a:avLst/>
              <a:gdLst>
                <a:gd name="T0" fmla="*/ 21 w 35"/>
                <a:gd name="T1" fmla="*/ 35 h 35"/>
                <a:gd name="T2" fmla="*/ 35 w 35"/>
                <a:gd name="T3" fmla="*/ 21 h 35"/>
                <a:gd name="T4" fmla="*/ 14 w 35"/>
                <a:gd name="T5" fmla="*/ 0 h 35"/>
                <a:gd name="T6" fmla="*/ 0 w 35"/>
                <a:gd name="T7" fmla="*/ 14 h 35"/>
                <a:gd name="T8" fmla="*/ 21 w 35"/>
                <a:gd name="T9" fmla="*/ 35 h 35"/>
              </a:gdLst>
              <a:ahLst/>
              <a:cxnLst>
                <a:cxn ang="0">
                  <a:pos x="T0" y="T1"/>
                </a:cxn>
                <a:cxn ang="0">
                  <a:pos x="T2" y="T3"/>
                </a:cxn>
                <a:cxn ang="0">
                  <a:pos x="T4" y="T5"/>
                </a:cxn>
                <a:cxn ang="0">
                  <a:pos x="T6" y="T7"/>
                </a:cxn>
                <a:cxn ang="0">
                  <a:pos x="T8" y="T9"/>
                </a:cxn>
              </a:cxnLst>
              <a:rect l="0" t="0" r="r" b="b"/>
              <a:pathLst>
                <a:path w="35" h="35">
                  <a:moveTo>
                    <a:pt x="21" y="35"/>
                  </a:moveTo>
                  <a:lnTo>
                    <a:pt x="35" y="21"/>
                  </a:lnTo>
                  <a:lnTo>
                    <a:pt x="14" y="0"/>
                  </a:lnTo>
                  <a:lnTo>
                    <a:pt x="0" y="14"/>
                  </a:lnTo>
                  <a:lnTo>
                    <a:pt x="21"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7" name="Freeform 39"/>
            <p:cNvSpPr>
              <a:spLocks/>
            </p:cNvSpPr>
            <p:nvPr/>
          </p:nvSpPr>
          <p:spPr bwMode="auto">
            <a:xfrm>
              <a:off x="5913438" y="2433638"/>
              <a:ext cx="47625" cy="55563"/>
            </a:xfrm>
            <a:custGeom>
              <a:avLst/>
              <a:gdLst>
                <a:gd name="T0" fmla="*/ 11 w 30"/>
                <a:gd name="T1" fmla="*/ 35 h 35"/>
                <a:gd name="T2" fmla="*/ 30 w 30"/>
                <a:gd name="T3" fmla="*/ 28 h 35"/>
                <a:gd name="T4" fmla="*/ 19 w 30"/>
                <a:gd name="T5" fmla="*/ 0 h 35"/>
                <a:gd name="T6" fmla="*/ 0 w 30"/>
                <a:gd name="T7" fmla="*/ 7 h 35"/>
                <a:gd name="T8" fmla="*/ 11 w 30"/>
                <a:gd name="T9" fmla="*/ 35 h 35"/>
              </a:gdLst>
              <a:ahLst/>
              <a:cxnLst>
                <a:cxn ang="0">
                  <a:pos x="T0" y="T1"/>
                </a:cxn>
                <a:cxn ang="0">
                  <a:pos x="T2" y="T3"/>
                </a:cxn>
                <a:cxn ang="0">
                  <a:pos x="T4" y="T5"/>
                </a:cxn>
                <a:cxn ang="0">
                  <a:pos x="T6" y="T7"/>
                </a:cxn>
                <a:cxn ang="0">
                  <a:pos x="T8" y="T9"/>
                </a:cxn>
              </a:cxnLst>
              <a:rect l="0" t="0" r="r" b="b"/>
              <a:pathLst>
                <a:path w="30" h="35">
                  <a:moveTo>
                    <a:pt x="11" y="35"/>
                  </a:moveTo>
                  <a:lnTo>
                    <a:pt x="30" y="28"/>
                  </a:lnTo>
                  <a:lnTo>
                    <a:pt x="19" y="0"/>
                  </a:lnTo>
                  <a:lnTo>
                    <a:pt x="0" y="7"/>
                  </a:lnTo>
                  <a:lnTo>
                    <a:pt x="11"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8" name="Freeform 40"/>
            <p:cNvSpPr>
              <a:spLocks/>
            </p:cNvSpPr>
            <p:nvPr/>
          </p:nvSpPr>
          <p:spPr bwMode="auto">
            <a:xfrm>
              <a:off x="6070600" y="2435226"/>
              <a:ext cx="49213" cy="57150"/>
            </a:xfrm>
            <a:custGeom>
              <a:avLst/>
              <a:gdLst>
                <a:gd name="T0" fmla="*/ 19 w 31"/>
                <a:gd name="T1" fmla="*/ 36 h 36"/>
                <a:gd name="T2" fmla="*/ 31 w 31"/>
                <a:gd name="T3" fmla="*/ 8 h 36"/>
                <a:gd name="T4" fmla="*/ 12 w 31"/>
                <a:gd name="T5" fmla="*/ 0 h 36"/>
                <a:gd name="T6" fmla="*/ 0 w 31"/>
                <a:gd name="T7" fmla="*/ 28 h 36"/>
                <a:gd name="T8" fmla="*/ 19 w 31"/>
                <a:gd name="T9" fmla="*/ 36 h 36"/>
              </a:gdLst>
              <a:ahLst/>
              <a:cxnLst>
                <a:cxn ang="0">
                  <a:pos x="T0" y="T1"/>
                </a:cxn>
                <a:cxn ang="0">
                  <a:pos x="T2" y="T3"/>
                </a:cxn>
                <a:cxn ang="0">
                  <a:pos x="T4" y="T5"/>
                </a:cxn>
                <a:cxn ang="0">
                  <a:pos x="T6" y="T7"/>
                </a:cxn>
                <a:cxn ang="0">
                  <a:pos x="T8" y="T9"/>
                </a:cxn>
              </a:cxnLst>
              <a:rect l="0" t="0" r="r" b="b"/>
              <a:pathLst>
                <a:path w="31" h="36">
                  <a:moveTo>
                    <a:pt x="19" y="36"/>
                  </a:moveTo>
                  <a:lnTo>
                    <a:pt x="31" y="8"/>
                  </a:lnTo>
                  <a:lnTo>
                    <a:pt x="12" y="0"/>
                  </a:lnTo>
                  <a:lnTo>
                    <a:pt x="0" y="28"/>
                  </a:lnTo>
                  <a:lnTo>
                    <a:pt x="19" y="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9" name="Freeform 41"/>
            <p:cNvSpPr>
              <a:spLocks/>
            </p:cNvSpPr>
            <p:nvPr/>
          </p:nvSpPr>
          <p:spPr bwMode="auto">
            <a:xfrm>
              <a:off x="6176963" y="2554288"/>
              <a:ext cx="57150" cy="47625"/>
            </a:xfrm>
            <a:custGeom>
              <a:avLst/>
              <a:gdLst>
                <a:gd name="T0" fmla="*/ 8 w 36"/>
                <a:gd name="T1" fmla="*/ 30 h 30"/>
                <a:gd name="T2" fmla="*/ 36 w 36"/>
                <a:gd name="T3" fmla="*/ 18 h 30"/>
                <a:gd name="T4" fmla="*/ 29 w 36"/>
                <a:gd name="T5" fmla="*/ 0 h 30"/>
                <a:gd name="T6" fmla="*/ 0 w 36"/>
                <a:gd name="T7" fmla="*/ 11 h 30"/>
                <a:gd name="T8" fmla="*/ 8 w 36"/>
                <a:gd name="T9" fmla="*/ 30 h 30"/>
              </a:gdLst>
              <a:ahLst/>
              <a:cxnLst>
                <a:cxn ang="0">
                  <a:pos x="T0" y="T1"/>
                </a:cxn>
                <a:cxn ang="0">
                  <a:pos x="T2" y="T3"/>
                </a:cxn>
                <a:cxn ang="0">
                  <a:pos x="T4" y="T5"/>
                </a:cxn>
                <a:cxn ang="0">
                  <a:pos x="T6" y="T7"/>
                </a:cxn>
                <a:cxn ang="0">
                  <a:pos x="T8" y="T9"/>
                </a:cxn>
              </a:cxnLst>
              <a:rect l="0" t="0" r="r" b="b"/>
              <a:pathLst>
                <a:path w="36" h="30">
                  <a:moveTo>
                    <a:pt x="8" y="30"/>
                  </a:moveTo>
                  <a:lnTo>
                    <a:pt x="36" y="18"/>
                  </a:lnTo>
                  <a:lnTo>
                    <a:pt x="29" y="0"/>
                  </a:lnTo>
                  <a:lnTo>
                    <a:pt x="0" y="11"/>
                  </a:lnTo>
                  <a:lnTo>
                    <a:pt x="8"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20" name="Freeform 42"/>
            <p:cNvSpPr>
              <a:spLocks/>
            </p:cNvSpPr>
            <p:nvPr/>
          </p:nvSpPr>
          <p:spPr bwMode="auto">
            <a:xfrm>
              <a:off x="5795963" y="2547938"/>
              <a:ext cx="57150" cy="47625"/>
            </a:xfrm>
            <a:custGeom>
              <a:avLst/>
              <a:gdLst>
                <a:gd name="T0" fmla="*/ 28 w 36"/>
                <a:gd name="T1" fmla="*/ 30 h 30"/>
                <a:gd name="T2" fmla="*/ 36 w 36"/>
                <a:gd name="T3" fmla="*/ 12 h 30"/>
                <a:gd name="T4" fmla="*/ 8 w 36"/>
                <a:gd name="T5" fmla="*/ 0 h 30"/>
                <a:gd name="T6" fmla="*/ 0 w 36"/>
                <a:gd name="T7" fmla="*/ 18 h 30"/>
                <a:gd name="T8" fmla="*/ 28 w 36"/>
                <a:gd name="T9" fmla="*/ 30 h 30"/>
              </a:gdLst>
              <a:ahLst/>
              <a:cxnLst>
                <a:cxn ang="0">
                  <a:pos x="T0" y="T1"/>
                </a:cxn>
                <a:cxn ang="0">
                  <a:pos x="T2" y="T3"/>
                </a:cxn>
                <a:cxn ang="0">
                  <a:pos x="T4" y="T5"/>
                </a:cxn>
                <a:cxn ang="0">
                  <a:pos x="T6" y="T7"/>
                </a:cxn>
                <a:cxn ang="0">
                  <a:pos x="T8" y="T9"/>
                </a:cxn>
              </a:cxnLst>
              <a:rect l="0" t="0" r="r" b="b"/>
              <a:pathLst>
                <a:path w="36" h="30">
                  <a:moveTo>
                    <a:pt x="28" y="30"/>
                  </a:moveTo>
                  <a:lnTo>
                    <a:pt x="36" y="12"/>
                  </a:lnTo>
                  <a:lnTo>
                    <a:pt x="8" y="0"/>
                  </a:lnTo>
                  <a:lnTo>
                    <a:pt x="0" y="18"/>
                  </a:lnTo>
                  <a:lnTo>
                    <a:pt x="28"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grpSp>
      <p:sp>
        <p:nvSpPr>
          <p:cNvPr id="21" name="Freeform 6"/>
          <p:cNvSpPr>
            <a:spLocks/>
          </p:cNvSpPr>
          <p:nvPr userDrawn="1"/>
        </p:nvSpPr>
        <p:spPr bwMode="auto">
          <a:xfrm>
            <a:off x="3211785" y="296368"/>
            <a:ext cx="8975455"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 fmla="*/ 7021 w 10000"/>
              <a:gd name="connsiteY0" fmla="*/ 0 h 10000"/>
              <a:gd name="connsiteX1" fmla="*/ 0 w 10000"/>
              <a:gd name="connsiteY1" fmla="*/ 0 h 10000"/>
              <a:gd name="connsiteX2" fmla="*/ 197 w 10000"/>
              <a:gd name="connsiteY2" fmla="*/ 5024 h 10000"/>
              <a:gd name="connsiteX3" fmla="*/ 0 w 10000"/>
              <a:gd name="connsiteY3" fmla="*/ 10000 h 10000"/>
              <a:gd name="connsiteX4" fmla="*/ 10000 w 10000"/>
              <a:gd name="connsiteY4" fmla="*/ 10000 h 10000"/>
              <a:gd name="connsiteX5" fmla="*/ 7736 w 10000"/>
              <a:gd name="connsiteY5" fmla="*/ 5574 h 10000"/>
              <a:gd name="connsiteX6" fmla="*/ 7021 w 10000"/>
              <a:gd name="connsiteY6" fmla="*/ 0 h 10000"/>
              <a:gd name="connsiteX0" fmla="*/ 7021 w 7736"/>
              <a:gd name="connsiteY0" fmla="*/ 0 h 10038"/>
              <a:gd name="connsiteX1" fmla="*/ 0 w 7736"/>
              <a:gd name="connsiteY1" fmla="*/ 0 h 10038"/>
              <a:gd name="connsiteX2" fmla="*/ 197 w 7736"/>
              <a:gd name="connsiteY2" fmla="*/ 5024 h 10038"/>
              <a:gd name="connsiteX3" fmla="*/ 0 w 7736"/>
              <a:gd name="connsiteY3" fmla="*/ 10000 h 10038"/>
              <a:gd name="connsiteX4" fmla="*/ 7017 w 7736"/>
              <a:gd name="connsiteY4" fmla="*/ 10038 h 10038"/>
              <a:gd name="connsiteX5" fmla="*/ 7736 w 7736"/>
              <a:gd name="connsiteY5" fmla="*/ 5574 h 10038"/>
              <a:gd name="connsiteX6" fmla="*/ 7021 w 7736"/>
              <a:gd name="connsiteY6" fmla="*/ 0 h 10038"/>
              <a:gd name="connsiteX0" fmla="*/ 9076 w 9316"/>
              <a:gd name="connsiteY0" fmla="*/ 0 h 10000"/>
              <a:gd name="connsiteX1" fmla="*/ 0 w 9316"/>
              <a:gd name="connsiteY1" fmla="*/ 0 h 10000"/>
              <a:gd name="connsiteX2" fmla="*/ 255 w 9316"/>
              <a:gd name="connsiteY2" fmla="*/ 5005 h 10000"/>
              <a:gd name="connsiteX3" fmla="*/ 0 w 9316"/>
              <a:gd name="connsiteY3" fmla="*/ 9962 h 10000"/>
              <a:gd name="connsiteX4" fmla="*/ 9071 w 9316"/>
              <a:gd name="connsiteY4" fmla="*/ 10000 h 10000"/>
              <a:gd name="connsiteX5" fmla="*/ 9316 w 9316"/>
              <a:gd name="connsiteY5" fmla="*/ 5668 h 10000"/>
              <a:gd name="connsiteX6" fmla="*/ 9076 w 9316"/>
              <a:gd name="connsiteY6" fmla="*/ 0 h 10000"/>
              <a:gd name="connsiteX0" fmla="*/ 9742 w 10000"/>
              <a:gd name="connsiteY0" fmla="*/ 0 h 10000"/>
              <a:gd name="connsiteX1" fmla="*/ 0 w 10000"/>
              <a:gd name="connsiteY1" fmla="*/ 0 h 10000"/>
              <a:gd name="connsiteX2" fmla="*/ 274 w 10000"/>
              <a:gd name="connsiteY2" fmla="*/ 5005 h 10000"/>
              <a:gd name="connsiteX3" fmla="*/ 0 w 10000"/>
              <a:gd name="connsiteY3" fmla="*/ 9962 h 10000"/>
              <a:gd name="connsiteX4" fmla="*/ 9737 w 10000"/>
              <a:gd name="connsiteY4" fmla="*/ 10000 h 10000"/>
              <a:gd name="connsiteX5" fmla="*/ 10000 w 10000"/>
              <a:gd name="connsiteY5" fmla="*/ 5668 h 10000"/>
              <a:gd name="connsiteX6" fmla="*/ 9742 w 10000"/>
              <a:gd name="connsiteY6" fmla="*/ 0 h 10000"/>
              <a:gd name="connsiteX0" fmla="*/ 9742 w 9877"/>
              <a:gd name="connsiteY0" fmla="*/ 0 h 10000"/>
              <a:gd name="connsiteX1" fmla="*/ 0 w 9877"/>
              <a:gd name="connsiteY1" fmla="*/ 0 h 10000"/>
              <a:gd name="connsiteX2" fmla="*/ 274 w 9877"/>
              <a:gd name="connsiteY2" fmla="*/ 5005 h 10000"/>
              <a:gd name="connsiteX3" fmla="*/ 0 w 9877"/>
              <a:gd name="connsiteY3" fmla="*/ 9962 h 10000"/>
              <a:gd name="connsiteX4" fmla="*/ 9737 w 9877"/>
              <a:gd name="connsiteY4" fmla="*/ 10000 h 10000"/>
              <a:gd name="connsiteX5" fmla="*/ 9738 w 9877"/>
              <a:gd name="connsiteY5" fmla="*/ 5783 h 10000"/>
              <a:gd name="connsiteX6" fmla="*/ 9742 w 9877"/>
              <a:gd name="connsiteY6" fmla="*/ 0 h 10000"/>
              <a:gd name="connsiteX0" fmla="*/ 9863 w 9991"/>
              <a:gd name="connsiteY0" fmla="*/ 0 h 10000"/>
              <a:gd name="connsiteX1" fmla="*/ 0 w 9991"/>
              <a:gd name="connsiteY1" fmla="*/ 0 h 10000"/>
              <a:gd name="connsiteX2" fmla="*/ 277 w 9991"/>
              <a:gd name="connsiteY2" fmla="*/ 5005 h 10000"/>
              <a:gd name="connsiteX3" fmla="*/ 0 w 9991"/>
              <a:gd name="connsiteY3" fmla="*/ 9962 h 10000"/>
              <a:gd name="connsiteX4" fmla="*/ 9858 w 9991"/>
              <a:gd name="connsiteY4" fmla="*/ 10000 h 10000"/>
              <a:gd name="connsiteX5" fmla="*/ 9817 w 9991"/>
              <a:gd name="connsiteY5" fmla="*/ 5783 h 10000"/>
              <a:gd name="connsiteX6" fmla="*/ 9863 w 9991"/>
              <a:gd name="connsiteY6" fmla="*/ 0 h 10000"/>
              <a:gd name="connsiteX0" fmla="*/ 9872 w 10014"/>
              <a:gd name="connsiteY0" fmla="*/ 0 h 10000"/>
              <a:gd name="connsiteX1" fmla="*/ 0 w 10014"/>
              <a:gd name="connsiteY1" fmla="*/ 0 h 10000"/>
              <a:gd name="connsiteX2" fmla="*/ 277 w 10014"/>
              <a:gd name="connsiteY2" fmla="*/ 5005 h 10000"/>
              <a:gd name="connsiteX3" fmla="*/ 0 w 10014"/>
              <a:gd name="connsiteY3" fmla="*/ 9962 h 10000"/>
              <a:gd name="connsiteX4" fmla="*/ 9867 w 10014"/>
              <a:gd name="connsiteY4" fmla="*/ 10000 h 10000"/>
              <a:gd name="connsiteX5" fmla="*/ 9890 w 10014"/>
              <a:gd name="connsiteY5" fmla="*/ 5745 h 10000"/>
              <a:gd name="connsiteX6" fmla="*/ 9872 w 10014"/>
              <a:gd name="connsiteY6" fmla="*/ 0 h 10000"/>
              <a:gd name="connsiteX0" fmla="*/ 9872 w 10030"/>
              <a:gd name="connsiteY0" fmla="*/ 0 h 10000"/>
              <a:gd name="connsiteX1" fmla="*/ 0 w 10030"/>
              <a:gd name="connsiteY1" fmla="*/ 0 h 10000"/>
              <a:gd name="connsiteX2" fmla="*/ 277 w 10030"/>
              <a:gd name="connsiteY2" fmla="*/ 5005 h 10000"/>
              <a:gd name="connsiteX3" fmla="*/ 0 w 10030"/>
              <a:gd name="connsiteY3" fmla="*/ 9962 h 10000"/>
              <a:gd name="connsiteX4" fmla="*/ 9867 w 10030"/>
              <a:gd name="connsiteY4" fmla="*/ 10000 h 10000"/>
              <a:gd name="connsiteX5" fmla="*/ 9890 w 10030"/>
              <a:gd name="connsiteY5" fmla="*/ 5745 h 10000"/>
              <a:gd name="connsiteX6" fmla="*/ 9872 w 10030"/>
              <a:gd name="connsiteY6" fmla="*/ 0 h 10000"/>
              <a:gd name="connsiteX0" fmla="*/ 9872 w 9921"/>
              <a:gd name="connsiteY0" fmla="*/ 0 h 10000"/>
              <a:gd name="connsiteX1" fmla="*/ 0 w 9921"/>
              <a:gd name="connsiteY1" fmla="*/ 0 h 10000"/>
              <a:gd name="connsiteX2" fmla="*/ 277 w 9921"/>
              <a:gd name="connsiteY2" fmla="*/ 5005 h 10000"/>
              <a:gd name="connsiteX3" fmla="*/ 0 w 9921"/>
              <a:gd name="connsiteY3" fmla="*/ 9962 h 10000"/>
              <a:gd name="connsiteX4" fmla="*/ 9867 w 9921"/>
              <a:gd name="connsiteY4" fmla="*/ 10000 h 10000"/>
              <a:gd name="connsiteX5" fmla="*/ 9890 w 9921"/>
              <a:gd name="connsiteY5" fmla="*/ 5745 h 10000"/>
              <a:gd name="connsiteX6" fmla="*/ 9872 w 9921"/>
              <a:gd name="connsiteY6" fmla="*/ 0 h 10000"/>
              <a:gd name="connsiteX0" fmla="*/ 9951 w 9974"/>
              <a:gd name="connsiteY0" fmla="*/ 0 h 10000"/>
              <a:gd name="connsiteX1" fmla="*/ 0 w 9974"/>
              <a:gd name="connsiteY1" fmla="*/ 0 h 10000"/>
              <a:gd name="connsiteX2" fmla="*/ 279 w 9974"/>
              <a:gd name="connsiteY2" fmla="*/ 5005 h 10000"/>
              <a:gd name="connsiteX3" fmla="*/ 0 w 9974"/>
              <a:gd name="connsiteY3" fmla="*/ 9962 h 10000"/>
              <a:gd name="connsiteX4" fmla="*/ 9946 w 9974"/>
              <a:gd name="connsiteY4" fmla="*/ 10000 h 10000"/>
              <a:gd name="connsiteX5" fmla="*/ 9969 w 9974"/>
              <a:gd name="connsiteY5" fmla="*/ 5745 h 10000"/>
              <a:gd name="connsiteX6" fmla="*/ 9951 w 9974"/>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9995"/>
              <a:gd name="connsiteY0" fmla="*/ 0 h 10000"/>
              <a:gd name="connsiteX1" fmla="*/ 0 w 9995"/>
              <a:gd name="connsiteY1" fmla="*/ 0 h 10000"/>
              <a:gd name="connsiteX2" fmla="*/ 280 w 9995"/>
              <a:gd name="connsiteY2" fmla="*/ 5005 h 10000"/>
              <a:gd name="connsiteX3" fmla="*/ 0 w 9995"/>
              <a:gd name="connsiteY3" fmla="*/ 9962 h 10000"/>
              <a:gd name="connsiteX4" fmla="*/ 9972 w 9995"/>
              <a:gd name="connsiteY4" fmla="*/ 10000 h 10000"/>
              <a:gd name="connsiteX5" fmla="*/ 9995 w 9995"/>
              <a:gd name="connsiteY5" fmla="*/ 5745 h 10000"/>
              <a:gd name="connsiteX6" fmla="*/ 9977 w 9995"/>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9977 w 10000"/>
              <a:gd name="connsiteY4" fmla="*/ 10000 h 10000"/>
              <a:gd name="connsiteX5" fmla="*/ 10000 w 10000"/>
              <a:gd name="connsiteY5" fmla="*/ 5745 h 10000"/>
              <a:gd name="connsiteX6" fmla="*/ 9999 w 10000"/>
              <a:gd name="connsiteY6" fmla="*/ 0 h 10000"/>
              <a:gd name="connsiteX0" fmla="*/ 9999 w 10004"/>
              <a:gd name="connsiteY0" fmla="*/ 0 h 10000"/>
              <a:gd name="connsiteX1" fmla="*/ 0 w 10004"/>
              <a:gd name="connsiteY1" fmla="*/ 0 h 10000"/>
              <a:gd name="connsiteX2" fmla="*/ 280 w 10004"/>
              <a:gd name="connsiteY2" fmla="*/ 5005 h 10000"/>
              <a:gd name="connsiteX3" fmla="*/ 0 w 10004"/>
              <a:gd name="connsiteY3" fmla="*/ 9962 h 10000"/>
              <a:gd name="connsiteX4" fmla="*/ 10000 w 10004"/>
              <a:gd name="connsiteY4" fmla="*/ 10000 h 10000"/>
              <a:gd name="connsiteX5" fmla="*/ 10000 w 10004"/>
              <a:gd name="connsiteY5" fmla="*/ 5745 h 10000"/>
              <a:gd name="connsiteX6" fmla="*/ 9999 w 10004"/>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10000 w 10000"/>
              <a:gd name="connsiteY4" fmla="*/ 10000 h 10000"/>
              <a:gd name="connsiteX5" fmla="*/ 10000 w 10000"/>
              <a:gd name="connsiteY5" fmla="*/ 5745 h 10000"/>
              <a:gd name="connsiteX6" fmla="*/ 9999 w 10000"/>
              <a:gd name="connsiteY6" fmla="*/ 0 h 10000"/>
              <a:gd name="connsiteX0" fmla="*/ 14796 w 14796"/>
              <a:gd name="connsiteY0" fmla="*/ 0 h 10000"/>
              <a:gd name="connsiteX1" fmla="*/ 0 w 14796"/>
              <a:gd name="connsiteY1" fmla="*/ 0 h 10000"/>
              <a:gd name="connsiteX2" fmla="*/ 280 w 14796"/>
              <a:gd name="connsiteY2" fmla="*/ 5005 h 10000"/>
              <a:gd name="connsiteX3" fmla="*/ 0 w 14796"/>
              <a:gd name="connsiteY3" fmla="*/ 9962 h 10000"/>
              <a:gd name="connsiteX4" fmla="*/ 10000 w 14796"/>
              <a:gd name="connsiteY4" fmla="*/ 10000 h 10000"/>
              <a:gd name="connsiteX5" fmla="*/ 10000 w 14796"/>
              <a:gd name="connsiteY5" fmla="*/ 5745 h 10000"/>
              <a:gd name="connsiteX6" fmla="*/ 14796 w 14796"/>
              <a:gd name="connsiteY6" fmla="*/ 0 h 10000"/>
              <a:gd name="connsiteX0" fmla="*/ 14796 w 14796"/>
              <a:gd name="connsiteY0" fmla="*/ 0 h 9968"/>
              <a:gd name="connsiteX1" fmla="*/ 0 w 14796"/>
              <a:gd name="connsiteY1" fmla="*/ 0 h 9968"/>
              <a:gd name="connsiteX2" fmla="*/ 280 w 14796"/>
              <a:gd name="connsiteY2" fmla="*/ 5005 h 9968"/>
              <a:gd name="connsiteX3" fmla="*/ 0 w 14796"/>
              <a:gd name="connsiteY3" fmla="*/ 9962 h 9968"/>
              <a:gd name="connsiteX4" fmla="*/ 14788 w 14796"/>
              <a:gd name="connsiteY4" fmla="*/ 9968 h 9968"/>
              <a:gd name="connsiteX5" fmla="*/ 10000 w 14796"/>
              <a:gd name="connsiteY5" fmla="*/ 5745 h 9968"/>
              <a:gd name="connsiteX6" fmla="*/ 14796 w 14796"/>
              <a:gd name="connsiteY6" fmla="*/ 0 h 9968"/>
              <a:gd name="connsiteX0" fmla="*/ 10000 w 10000"/>
              <a:gd name="connsiteY0" fmla="*/ 0 h 10000"/>
              <a:gd name="connsiteX1" fmla="*/ 0 w 10000"/>
              <a:gd name="connsiteY1" fmla="*/ 0 h 10000"/>
              <a:gd name="connsiteX2" fmla="*/ 189 w 10000"/>
              <a:gd name="connsiteY2" fmla="*/ 5021 h 10000"/>
              <a:gd name="connsiteX3" fmla="*/ 0 w 10000"/>
              <a:gd name="connsiteY3" fmla="*/ 9994 h 10000"/>
              <a:gd name="connsiteX4" fmla="*/ 9995 w 10000"/>
              <a:gd name="connsiteY4" fmla="*/ 10000 h 10000"/>
              <a:gd name="connsiteX5" fmla="*/ 9998 w 10000"/>
              <a:gd name="connsiteY5" fmla="*/ 6152 h 10000"/>
              <a:gd name="connsiteX6" fmla="*/ 10000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0000" y="0"/>
                </a:moveTo>
                <a:lnTo>
                  <a:pt x="0" y="0"/>
                </a:lnTo>
                <a:cubicBezTo>
                  <a:pt x="62" y="1674"/>
                  <a:pt x="124" y="3347"/>
                  <a:pt x="189" y="5021"/>
                </a:cubicBezTo>
                <a:cubicBezTo>
                  <a:pt x="124" y="6679"/>
                  <a:pt x="62" y="8336"/>
                  <a:pt x="0" y="9994"/>
                </a:cubicBezTo>
                <a:lnTo>
                  <a:pt x="9995" y="10000"/>
                </a:lnTo>
                <a:cubicBezTo>
                  <a:pt x="9993" y="8184"/>
                  <a:pt x="9998" y="8051"/>
                  <a:pt x="9998" y="6152"/>
                </a:cubicBezTo>
                <a:cubicBezTo>
                  <a:pt x="9996" y="3296"/>
                  <a:pt x="10001" y="2674"/>
                  <a:pt x="10000"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sp>
        <p:nvSpPr>
          <p:cNvPr id="22" name="Freeform 11"/>
          <p:cNvSpPr>
            <a:spLocks/>
          </p:cNvSpPr>
          <p:nvPr userDrawn="1"/>
        </p:nvSpPr>
        <p:spPr bwMode="auto">
          <a:xfrm>
            <a:off x="3106455" y="296368"/>
            <a:ext cx="233272"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spTree>
    <p:extLst>
      <p:ext uri="{BB962C8B-B14F-4D97-AF65-F5344CB8AC3E}">
        <p14:creationId xmlns:p14="http://schemas.microsoft.com/office/powerpoint/2010/main" val="40589433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1#本节小结(可选)">
    <p:spTree>
      <p:nvGrpSpPr>
        <p:cNvPr id="1" name=""/>
        <p:cNvGrpSpPr/>
        <p:nvPr/>
      </p:nvGrpSpPr>
      <p:grpSpPr>
        <a:xfrm>
          <a:off x="0" y="0"/>
          <a:ext cx="0" cy="0"/>
          <a:chOff x="0" y="0"/>
          <a:chExt cx="0" cy="0"/>
        </a:xfrm>
      </p:grpSpPr>
      <p:sp>
        <p:nvSpPr>
          <p:cNvPr id="4" name="TextBox 10">
            <a:extLst>
              <a:ext uri="{FF2B5EF4-FFF2-40B4-BE49-F238E27FC236}">
                <a16:creationId xmlns:a16="http://schemas.microsoft.com/office/drawing/2014/main" id="{18ED692C-39CB-4AC0-81F6-D21CDD086EE4}"/>
              </a:ext>
            </a:extLst>
          </p:cNvPr>
          <p:cNvSpPr txBox="1"/>
          <p:nvPr userDrawn="1"/>
        </p:nvSpPr>
        <p:spPr bwMode="auto">
          <a:xfrm>
            <a:off x="1594877" y="408780"/>
            <a:ext cx="2015437" cy="639559"/>
          </a:xfrm>
          <a:prstGeom prst="rect">
            <a:avLst/>
          </a:prstGeom>
          <a:noFill/>
          <a:ln w="9525">
            <a:noFill/>
            <a:miter lim="800000"/>
            <a:headEnd/>
            <a:tailEnd/>
          </a:ln>
        </p:spPr>
        <p:txBody>
          <a:bodyPr wrap="square" lIns="99941" tIns="49967" rIns="99941" bIns="49967" rtlCol="0">
            <a:spAutoFit/>
          </a:bodyPr>
          <a:lstStyle/>
          <a:p>
            <a:pPr defTabSz="1001223" eaLnBrk="0" fontAlgn="auto" hangingPunct="0"/>
            <a:r>
              <a:rPr lang="zh-CN" altLang="en-US" sz="3499" b="1" dirty="0">
                <a:solidFill>
                  <a:schemeClr val="tx1"/>
                </a:solidFill>
                <a:latin typeface="+mn-lt"/>
                <a:ea typeface="+mn-ea"/>
                <a:cs typeface="Arial" pitchFamily="34" charset="0"/>
              </a:rPr>
              <a:t>本节小结</a:t>
            </a:r>
          </a:p>
        </p:txBody>
      </p:sp>
      <p:sp>
        <p:nvSpPr>
          <p:cNvPr id="5" name="Freeform 9"/>
          <p:cNvSpPr>
            <a:spLocks/>
          </p:cNvSpPr>
          <p:nvPr userDrawn="1"/>
        </p:nvSpPr>
        <p:spPr bwMode="auto">
          <a:xfrm>
            <a:off x="3112" y="296368"/>
            <a:ext cx="1375826"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sp>
        <p:nvSpPr>
          <p:cNvPr id="6" name="Freeform 11"/>
          <p:cNvSpPr>
            <a:spLocks/>
          </p:cNvSpPr>
          <p:nvPr userDrawn="1"/>
        </p:nvSpPr>
        <p:spPr bwMode="auto">
          <a:xfrm>
            <a:off x="1245702" y="296368"/>
            <a:ext cx="233272"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grpSp>
        <p:nvGrpSpPr>
          <p:cNvPr id="7" name="组合 6"/>
          <p:cNvGrpSpPr/>
          <p:nvPr userDrawn="1"/>
        </p:nvGrpSpPr>
        <p:grpSpPr>
          <a:xfrm>
            <a:off x="515179" y="490849"/>
            <a:ext cx="470510" cy="475421"/>
            <a:chOff x="5540375" y="2868613"/>
            <a:chExt cx="1106488" cy="1117600"/>
          </a:xfrm>
          <a:solidFill>
            <a:schemeClr val="bg1"/>
          </a:solidFill>
        </p:grpSpPr>
        <p:sp>
          <p:nvSpPr>
            <p:cNvPr id="8" name="Freeform 6"/>
            <p:cNvSpPr>
              <a:spLocks/>
            </p:cNvSpPr>
            <p:nvPr/>
          </p:nvSpPr>
          <p:spPr bwMode="auto">
            <a:xfrm>
              <a:off x="5970588" y="3251201"/>
              <a:ext cx="676275" cy="517525"/>
            </a:xfrm>
            <a:custGeom>
              <a:avLst/>
              <a:gdLst>
                <a:gd name="T0" fmla="*/ 40 w 180"/>
                <a:gd name="T1" fmla="*/ 42 h 138"/>
                <a:gd name="T2" fmla="*/ 27 w 180"/>
                <a:gd name="T3" fmla="*/ 42 h 138"/>
                <a:gd name="T4" fmla="*/ 3 w 180"/>
                <a:gd name="T5" fmla="*/ 66 h 138"/>
                <a:gd name="T6" fmla="*/ 3 w 180"/>
                <a:gd name="T7" fmla="*/ 79 h 138"/>
                <a:gd name="T8" fmla="*/ 59 w 180"/>
                <a:gd name="T9" fmla="*/ 135 h 138"/>
                <a:gd name="T10" fmla="*/ 72 w 180"/>
                <a:gd name="T11" fmla="*/ 135 h 138"/>
                <a:gd name="T12" fmla="*/ 176 w 180"/>
                <a:gd name="T13" fmla="*/ 31 h 138"/>
                <a:gd name="T14" fmla="*/ 176 w 180"/>
                <a:gd name="T15" fmla="*/ 18 h 138"/>
                <a:gd name="T16" fmla="*/ 162 w 180"/>
                <a:gd name="T17" fmla="*/ 4 h 138"/>
                <a:gd name="T18" fmla="*/ 149 w 180"/>
                <a:gd name="T19" fmla="*/ 3 h 138"/>
                <a:gd name="T20" fmla="*/ 74 w 180"/>
                <a:gd name="T21" fmla="*/ 66 h 138"/>
                <a:gd name="T22" fmla="*/ 60 w 180"/>
                <a:gd name="T23" fmla="*/ 65 h 138"/>
                <a:gd name="T24" fmla="*/ 40 w 180"/>
                <a:gd name="T25" fmla="*/ 4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0" h="138">
                  <a:moveTo>
                    <a:pt x="40" y="42"/>
                  </a:moveTo>
                  <a:cubicBezTo>
                    <a:pt x="36" y="39"/>
                    <a:pt x="30" y="38"/>
                    <a:pt x="27" y="42"/>
                  </a:cubicBezTo>
                  <a:cubicBezTo>
                    <a:pt x="3" y="66"/>
                    <a:pt x="3" y="66"/>
                    <a:pt x="3" y="66"/>
                  </a:cubicBezTo>
                  <a:cubicBezTo>
                    <a:pt x="0" y="69"/>
                    <a:pt x="0" y="75"/>
                    <a:pt x="3" y="79"/>
                  </a:cubicBezTo>
                  <a:cubicBezTo>
                    <a:pt x="59" y="135"/>
                    <a:pt x="59" y="135"/>
                    <a:pt x="59" y="135"/>
                  </a:cubicBezTo>
                  <a:cubicBezTo>
                    <a:pt x="63" y="138"/>
                    <a:pt x="69" y="138"/>
                    <a:pt x="72" y="135"/>
                  </a:cubicBezTo>
                  <a:cubicBezTo>
                    <a:pt x="176" y="31"/>
                    <a:pt x="176" y="31"/>
                    <a:pt x="176" y="31"/>
                  </a:cubicBezTo>
                  <a:cubicBezTo>
                    <a:pt x="179" y="27"/>
                    <a:pt x="180" y="21"/>
                    <a:pt x="176" y="18"/>
                  </a:cubicBezTo>
                  <a:cubicBezTo>
                    <a:pt x="162" y="4"/>
                    <a:pt x="162" y="4"/>
                    <a:pt x="162" y="4"/>
                  </a:cubicBezTo>
                  <a:cubicBezTo>
                    <a:pt x="159" y="0"/>
                    <a:pt x="153" y="0"/>
                    <a:pt x="149" y="3"/>
                  </a:cubicBezTo>
                  <a:cubicBezTo>
                    <a:pt x="74" y="66"/>
                    <a:pt x="74" y="66"/>
                    <a:pt x="74" y="66"/>
                  </a:cubicBezTo>
                  <a:cubicBezTo>
                    <a:pt x="70" y="69"/>
                    <a:pt x="64" y="68"/>
                    <a:pt x="60" y="65"/>
                  </a:cubicBezTo>
                  <a:lnTo>
                    <a:pt x="40" y="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9" name="Freeform 7"/>
            <p:cNvSpPr>
              <a:spLocks/>
            </p:cNvSpPr>
            <p:nvPr/>
          </p:nvSpPr>
          <p:spPr bwMode="auto">
            <a:xfrm>
              <a:off x="5540375" y="2868613"/>
              <a:ext cx="941388" cy="1117600"/>
            </a:xfrm>
            <a:custGeom>
              <a:avLst/>
              <a:gdLst>
                <a:gd name="T0" fmla="*/ 233 w 251"/>
                <a:gd name="T1" fmla="*/ 279 h 298"/>
                <a:gd name="T2" fmla="*/ 19 w 251"/>
                <a:gd name="T3" fmla="*/ 279 h 298"/>
                <a:gd name="T4" fmla="*/ 19 w 251"/>
                <a:gd name="T5" fmla="*/ 38 h 298"/>
                <a:gd name="T6" fmla="*/ 44 w 251"/>
                <a:gd name="T7" fmla="*/ 38 h 298"/>
                <a:gd name="T8" fmla="*/ 44 w 251"/>
                <a:gd name="T9" fmla="*/ 47 h 298"/>
                <a:gd name="T10" fmla="*/ 54 w 251"/>
                <a:gd name="T11" fmla="*/ 57 h 298"/>
                <a:gd name="T12" fmla="*/ 56 w 251"/>
                <a:gd name="T13" fmla="*/ 57 h 298"/>
                <a:gd name="T14" fmla="*/ 65 w 251"/>
                <a:gd name="T15" fmla="*/ 47 h 298"/>
                <a:gd name="T16" fmla="*/ 65 w 251"/>
                <a:gd name="T17" fmla="*/ 38 h 298"/>
                <a:gd name="T18" fmla="*/ 92 w 251"/>
                <a:gd name="T19" fmla="*/ 38 h 298"/>
                <a:gd name="T20" fmla="*/ 92 w 251"/>
                <a:gd name="T21" fmla="*/ 47 h 298"/>
                <a:gd name="T22" fmla="*/ 102 w 251"/>
                <a:gd name="T23" fmla="*/ 57 h 298"/>
                <a:gd name="T24" fmla="*/ 104 w 251"/>
                <a:gd name="T25" fmla="*/ 57 h 298"/>
                <a:gd name="T26" fmla="*/ 113 w 251"/>
                <a:gd name="T27" fmla="*/ 47 h 298"/>
                <a:gd name="T28" fmla="*/ 113 w 251"/>
                <a:gd name="T29" fmla="*/ 38 h 298"/>
                <a:gd name="T30" fmla="*/ 140 w 251"/>
                <a:gd name="T31" fmla="*/ 38 h 298"/>
                <a:gd name="T32" fmla="*/ 140 w 251"/>
                <a:gd name="T33" fmla="*/ 47 h 298"/>
                <a:gd name="T34" fmla="*/ 150 w 251"/>
                <a:gd name="T35" fmla="*/ 57 h 298"/>
                <a:gd name="T36" fmla="*/ 152 w 251"/>
                <a:gd name="T37" fmla="*/ 57 h 298"/>
                <a:gd name="T38" fmla="*/ 161 w 251"/>
                <a:gd name="T39" fmla="*/ 47 h 298"/>
                <a:gd name="T40" fmla="*/ 161 w 251"/>
                <a:gd name="T41" fmla="*/ 38 h 298"/>
                <a:gd name="T42" fmla="*/ 189 w 251"/>
                <a:gd name="T43" fmla="*/ 38 h 298"/>
                <a:gd name="T44" fmla="*/ 189 w 251"/>
                <a:gd name="T45" fmla="*/ 47 h 298"/>
                <a:gd name="T46" fmla="*/ 198 w 251"/>
                <a:gd name="T47" fmla="*/ 57 h 298"/>
                <a:gd name="T48" fmla="*/ 200 w 251"/>
                <a:gd name="T49" fmla="*/ 57 h 298"/>
                <a:gd name="T50" fmla="*/ 210 w 251"/>
                <a:gd name="T51" fmla="*/ 47 h 298"/>
                <a:gd name="T52" fmla="*/ 210 w 251"/>
                <a:gd name="T53" fmla="*/ 38 h 298"/>
                <a:gd name="T54" fmla="*/ 215 w 251"/>
                <a:gd name="T55" fmla="*/ 38 h 298"/>
                <a:gd name="T56" fmla="*/ 233 w 251"/>
                <a:gd name="T57" fmla="*/ 55 h 298"/>
                <a:gd name="T58" fmla="*/ 233 w 251"/>
                <a:gd name="T59" fmla="*/ 114 h 298"/>
                <a:gd name="T60" fmla="*/ 251 w 251"/>
                <a:gd name="T61" fmla="*/ 98 h 298"/>
                <a:gd name="T62" fmla="*/ 251 w 251"/>
                <a:gd name="T63" fmla="*/ 47 h 298"/>
                <a:gd name="T64" fmla="*/ 223 w 251"/>
                <a:gd name="T65" fmla="*/ 19 h 298"/>
                <a:gd name="T66" fmla="*/ 210 w 251"/>
                <a:gd name="T67" fmla="*/ 19 h 298"/>
                <a:gd name="T68" fmla="*/ 210 w 251"/>
                <a:gd name="T69" fmla="*/ 10 h 298"/>
                <a:gd name="T70" fmla="*/ 200 w 251"/>
                <a:gd name="T71" fmla="*/ 0 h 298"/>
                <a:gd name="T72" fmla="*/ 198 w 251"/>
                <a:gd name="T73" fmla="*/ 0 h 298"/>
                <a:gd name="T74" fmla="*/ 189 w 251"/>
                <a:gd name="T75" fmla="*/ 10 h 298"/>
                <a:gd name="T76" fmla="*/ 189 w 251"/>
                <a:gd name="T77" fmla="*/ 19 h 298"/>
                <a:gd name="T78" fmla="*/ 161 w 251"/>
                <a:gd name="T79" fmla="*/ 19 h 298"/>
                <a:gd name="T80" fmla="*/ 161 w 251"/>
                <a:gd name="T81" fmla="*/ 10 h 298"/>
                <a:gd name="T82" fmla="*/ 152 w 251"/>
                <a:gd name="T83" fmla="*/ 0 h 298"/>
                <a:gd name="T84" fmla="*/ 150 w 251"/>
                <a:gd name="T85" fmla="*/ 0 h 298"/>
                <a:gd name="T86" fmla="*/ 140 w 251"/>
                <a:gd name="T87" fmla="*/ 10 h 298"/>
                <a:gd name="T88" fmla="*/ 140 w 251"/>
                <a:gd name="T89" fmla="*/ 19 h 298"/>
                <a:gd name="T90" fmla="*/ 113 w 251"/>
                <a:gd name="T91" fmla="*/ 19 h 298"/>
                <a:gd name="T92" fmla="*/ 113 w 251"/>
                <a:gd name="T93" fmla="*/ 10 h 298"/>
                <a:gd name="T94" fmla="*/ 104 w 251"/>
                <a:gd name="T95" fmla="*/ 0 h 298"/>
                <a:gd name="T96" fmla="*/ 102 w 251"/>
                <a:gd name="T97" fmla="*/ 0 h 298"/>
                <a:gd name="T98" fmla="*/ 92 w 251"/>
                <a:gd name="T99" fmla="*/ 10 h 298"/>
                <a:gd name="T100" fmla="*/ 92 w 251"/>
                <a:gd name="T101" fmla="*/ 19 h 298"/>
                <a:gd name="T102" fmla="*/ 65 w 251"/>
                <a:gd name="T103" fmla="*/ 19 h 298"/>
                <a:gd name="T104" fmla="*/ 65 w 251"/>
                <a:gd name="T105" fmla="*/ 10 h 298"/>
                <a:gd name="T106" fmla="*/ 56 w 251"/>
                <a:gd name="T107" fmla="*/ 0 h 298"/>
                <a:gd name="T108" fmla="*/ 54 w 251"/>
                <a:gd name="T109" fmla="*/ 0 h 298"/>
                <a:gd name="T110" fmla="*/ 44 w 251"/>
                <a:gd name="T111" fmla="*/ 10 h 298"/>
                <a:gd name="T112" fmla="*/ 44 w 251"/>
                <a:gd name="T113" fmla="*/ 19 h 298"/>
                <a:gd name="T114" fmla="*/ 0 w 251"/>
                <a:gd name="T115" fmla="*/ 19 h 298"/>
                <a:gd name="T116" fmla="*/ 0 w 251"/>
                <a:gd name="T117" fmla="*/ 298 h 298"/>
                <a:gd name="T118" fmla="*/ 251 w 251"/>
                <a:gd name="T119" fmla="*/ 298 h 298"/>
                <a:gd name="T120" fmla="*/ 251 w 251"/>
                <a:gd name="T121" fmla="*/ 199 h 298"/>
                <a:gd name="T122" fmla="*/ 233 w 251"/>
                <a:gd name="T123" fmla="*/ 218 h 298"/>
                <a:gd name="T124" fmla="*/ 233 w 251"/>
                <a:gd name="T125" fmla="*/ 279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51" h="298">
                  <a:moveTo>
                    <a:pt x="233" y="279"/>
                  </a:moveTo>
                  <a:cubicBezTo>
                    <a:pt x="19" y="279"/>
                    <a:pt x="19" y="279"/>
                    <a:pt x="19" y="279"/>
                  </a:cubicBezTo>
                  <a:cubicBezTo>
                    <a:pt x="19" y="38"/>
                    <a:pt x="19" y="38"/>
                    <a:pt x="19" y="38"/>
                  </a:cubicBezTo>
                  <a:cubicBezTo>
                    <a:pt x="44" y="38"/>
                    <a:pt x="44" y="38"/>
                    <a:pt x="44" y="38"/>
                  </a:cubicBezTo>
                  <a:cubicBezTo>
                    <a:pt x="44" y="47"/>
                    <a:pt x="44" y="47"/>
                    <a:pt x="44" y="47"/>
                  </a:cubicBezTo>
                  <a:cubicBezTo>
                    <a:pt x="44" y="52"/>
                    <a:pt x="48" y="57"/>
                    <a:pt x="54" y="57"/>
                  </a:cubicBezTo>
                  <a:cubicBezTo>
                    <a:pt x="56" y="57"/>
                    <a:pt x="56" y="57"/>
                    <a:pt x="56" y="57"/>
                  </a:cubicBezTo>
                  <a:cubicBezTo>
                    <a:pt x="61" y="57"/>
                    <a:pt x="65" y="52"/>
                    <a:pt x="65" y="47"/>
                  </a:cubicBezTo>
                  <a:cubicBezTo>
                    <a:pt x="65" y="38"/>
                    <a:pt x="65" y="38"/>
                    <a:pt x="65" y="38"/>
                  </a:cubicBezTo>
                  <a:cubicBezTo>
                    <a:pt x="92" y="38"/>
                    <a:pt x="92" y="38"/>
                    <a:pt x="92" y="38"/>
                  </a:cubicBezTo>
                  <a:cubicBezTo>
                    <a:pt x="92" y="47"/>
                    <a:pt x="92" y="47"/>
                    <a:pt x="92" y="47"/>
                  </a:cubicBezTo>
                  <a:cubicBezTo>
                    <a:pt x="92" y="52"/>
                    <a:pt x="97" y="57"/>
                    <a:pt x="102" y="57"/>
                  </a:cubicBezTo>
                  <a:cubicBezTo>
                    <a:pt x="104" y="57"/>
                    <a:pt x="104" y="57"/>
                    <a:pt x="104" y="57"/>
                  </a:cubicBezTo>
                  <a:cubicBezTo>
                    <a:pt x="109" y="57"/>
                    <a:pt x="113" y="52"/>
                    <a:pt x="113" y="47"/>
                  </a:cubicBezTo>
                  <a:cubicBezTo>
                    <a:pt x="113" y="38"/>
                    <a:pt x="113" y="38"/>
                    <a:pt x="113" y="38"/>
                  </a:cubicBezTo>
                  <a:cubicBezTo>
                    <a:pt x="140" y="38"/>
                    <a:pt x="140" y="38"/>
                    <a:pt x="140" y="38"/>
                  </a:cubicBezTo>
                  <a:cubicBezTo>
                    <a:pt x="140" y="47"/>
                    <a:pt x="140" y="47"/>
                    <a:pt x="140" y="47"/>
                  </a:cubicBezTo>
                  <a:cubicBezTo>
                    <a:pt x="140" y="52"/>
                    <a:pt x="145" y="57"/>
                    <a:pt x="150" y="57"/>
                  </a:cubicBezTo>
                  <a:cubicBezTo>
                    <a:pt x="152" y="57"/>
                    <a:pt x="152" y="57"/>
                    <a:pt x="152" y="57"/>
                  </a:cubicBezTo>
                  <a:cubicBezTo>
                    <a:pt x="157" y="57"/>
                    <a:pt x="161" y="52"/>
                    <a:pt x="161" y="47"/>
                  </a:cubicBezTo>
                  <a:cubicBezTo>
                    <a:pt x="161" y="38"/>
                    <a:pt x="161" y="38"/>
                    <a:pt x="161" y="38"/>
                  </a:cubicBezTo>
                  <a:cubicBezTo>
                    <a:pt x="189" y="38"/>
                    <a:pt x="189" y="38"/>
                    <a:pt x="189" y="38"/>
                  </a:cubicBezTo>
                  <a:cubicBezTo>
                    <a:pt x="189" y="47"/>
                    <a:pt x="189" y="47"/>
                    <a:pt x="189" y="47"/>
                  </a:cubicBezTo>
                  <a:cubicBezTo>
                    <a:pt x="189" y="52"/>
                    <a:pt x="193" y="57"/>
                    <a:pt x="198" y="57"/>
                  </a:cubicBezTo>
                  <a:cubicBezTo>
                    <a:pt x="200" y="57"/>
                    <a:pt x="200" y="57"/>
                    <a:pt x="200" y="57"/>
                  </a:cubicBezTo>
                  <a:cubicBezTo>
                    <a:pt x="205" y="57"/>
                    <a:pt x="210" y="52"/>
                    <a:pt x="210" y="47"/>
                  </a:cubicBezTo>
                  <a:cubicBezTo>
                    <a:pt x="210" y="38"/>
                    <a:pt x="210" y="38"/>
                    <a:pt x="210" y="38"/>
                  </a:cubicBezTo>
                  <a:cubicBezTo>
                    <a:pt x="215" y="38"/>
                    <a:pt x="215" y="38"/>
                    <a:pt x="215" y="38"/>
                  </a:cubicBezTo>
                  <a:cubicBezTo>
                    <a:pt x="233" y="55"/>
                    <a:pt x="233" y="55"/>
                    <a:pt x="233" y="55"/>
                  </a:cubicBezTo>
                  <a:cubicBezTo>
                    <a:pt x="233" y="114"/>
                    <a:pt x="233" y="114"/>
                    <a:pt x="233" y="114"/>
                  </a:cubicBezTo>
                  <a:cubicBezTo>
                    <a:pt x="251" y="98"/>
                    <a:pt x="251" y="98"/>
                    <a:pt x="251" y="98"/>
                  </a:cubicBezTo>
                  <a:cubicBezTo>
                    <a:pt x="251" y="47"/>
                    <a:pt x="251" y="47"/>
                    <a:pt x="251" y="47"/>
                  </a:cubicBezTo>
                  <a:cubicBezTo>
                    <a:pt x="223" y="19"/>
                    <a:pt x="223" y="19"/>
                    <a:pt x="223" y="19"/>
                  </a:cubicBezTo>
                  <a:cubicBezTo>
                    <a:pt x="210" y="19"/>
                    <a:pt x="210" y="19"/>
                    <a:pt x="210" y="19"/>
                  </a:cubicBezTo>
                  <a:cubicBezTo>
                    <a:pt x="210" y="10"/>
                    <a:pt x="210" y="10"/>
                    <a:pt x="210" y="10"/>
                  </a:cubicBezTo>
                  <a:cubicBezTo>
                    <a:pt x="210" y="4"/>
                    <a:pt x="205" y="0"/>
                    <a:pt x="200" y="0"/>
                  </a:cubicBezTo>
                  <a:cubicBezTo>
                    <a:pt x="198" y="0"/>
                    <a:pt x="198" y="0"/>
                    <a:pt x="198" y="0"/>
                  </a:cubicBezTo>
                  <a:cubicBezTo>
                    <a:pt x="193" y="0"/>
                    <a:pt x="189" y="4"/>
                    <a:pt x="189" y="10"/>
                  </a:cubicBezTo>
                  <a:cubicBezTo>
                    <a:pt x="189" y="19"/>
                    <a:pt x="189" y="19"/>
                    <a:pt x="189" y="19"/>
                  </a:cubicBezTo>
                  <a:cubicBezTo>
                    <a:pt x="161" y="19"/>
                    <a:pt x="161" y="19"/>
                    <a:pt x="161" y="19"/>
                  </a:cubicBezTo>
                  <a:cubicBezTo>
                    <a:pt x="161" y="10"/>
                    <a:pt x="161" y="10"/>
                    <a:pt x="161" y="10"/>
                  </a:cubicBezTo>
                  <a:cubicBezTo>
                    <a:pt x="161" y="4"/>
                    <a:pt x="157" y="0"/>
                    <a:pt x="152" y="0"/>
                  </a:cubicBezTo>
                  <a:cubicBezTo>
                    <a:pt x="150" y="0"/>
                    <a:pt x="150" y="0"/>
                    <a:pt x="150" y="0"/>
                  </a:cubicBezTo>
                  <a:cubicBezTo>
                    <a:pt x="145" y="0"/>
                    <a:pt x="140" y="4"/>
                    <a:pt x="140" y="10"/>
                  </a:cubicBezTo>
                  <a:cubicBezTo>
                    <a:pt x="140" y="19"/>
                    <a:pt x="140" y="19"/>
                    <a:pt x="140" y="19"/>
                  </a:cubicBezTo>
                  <a:cubicBezTo>
                    <a:pt x="113" y="19"/>
                    <a:pt x="113" y="19"/>
                    <a:pt x="113" y="19"/>
                  </a:cubicBezTo>
                  <a:cubicBezTo>
                    <a:pt x="113" y="10"/>
                    <a:pt x="113" y="10"/>
                    <a:pt x="113" y="10"/>
                  </a:cubicBezTo>
                  <a:cubicBezTo>
                    <a:pt x="113" y="4"/>
                    <a:pt x="109" y="0"/>
                    <a:pt x="104" y="0"/>
                  </a:cubicBezTo>
                  <a:cubicBezTo>
                    <a:pt x="102" y="0"/>
                    <a:pt x="102" y="0"/>
                    <a:pt x="102" y="0"/>
                  </a:cubicBezTo>
                  <a:cubicBezTo>
                    <a:pt x="97" y="0"/>
                    <a:pt x="92" y="4"/>
                    <a:pt x="92" y="10"/>
                  </a:cubicBezTo>
                  <a:cubicBezTo>
                    <a:pt x="92" y="19"/>
                    <a:pt x="92" y="19"/>
                    <a:pt x="92" y="19"/>
                  </a:cubicBezTo>
                  <a:cubicBezTo>
                    <a:pt x="65" y="19"/>
                    <a:pt x="65" y="19"/>
                    <a:pt x="65" y="19"/>
                  </a:cubicBezTo>
                  <a:cubicBezTo>
                    <a:pt x="65" y="10"/>
                    <a:pt x="65" y="10"/>
                    <a:pt x="65" y="10"/>
                  </a:cubicBezTo>
                  <a:cubicBezTo>
                    <a:pt x="65" y="4"/>
                    <a:pt x="61" y="0"/>
                    <a:pt x="56" y="0"/>
                  </a:cubicBezTo>
                  <a:cubicBezTo>
                    <a:pt x="54" y="0"/>
                    <a:pt x="54" y="0"/>
                    <a:pt x="54" y="0"/>
                  </a:cubicBezTo>
                  <a:cubicBezTo>
                    <a:pt x="48" y="0"/>
                    <a:pt x="44" y="4"/>
                    <a:pt x="44" y="10"/>
                  </a:cubicBezTo>
                  <a:cubicBezTo>
                    <a:pt x="44" y="19"/>
                    <a:pt x="44" y="19"/>
                    <a:pt x="44" y="19"/>
                  </a:cubicBezTo>
                  <a:cubicBezTo>
                    <a:pt x="0" y="19"/>
                    <a:pt x="0" y="19"/>
                    <a:pt x="0" y="19"/>
                  </a:cubicBezTo>
                  <a:cubicBezTo>
                    <a:pt x="0" y="298"/>
                    <a:pt x="0" y="298"/>
                    <a:pt x="0" y="298"/>
                  </a:cubicBezTo>
                  <a:cubicBezTo>
                    <a:pt x="251" y="298"/>
                    <a:pt x="251" y="298"/>
                    <a:pt x="251" y="298"/>
                  </a:cubicBezTo>
                  <a:cubicBezTo>
                    <a:pt x="251" y="199"/>
                    <a:pt x="251" y="199"/>
                    <a:pt x="251" y="199"/>
                  </a:cubicBezTo>
                  <a:cubicBezTo>
                    <a:pt x="233" y="218"/>
                    <a:pt x="233" y="218"/>
                    <a:pt x="233" y="218"/>
                  </a:cubicBezTo>
                  <a:lnTo>
                    <a:pt x="233" y="27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grpSp>
      <p:sp>
        <p:nvSpPr>
          <p:cNvPr id="10" name="内容占位符 6"/>
          <p:cNvSpPr>
            <a:spLocks noGrp="1"/>
          </p:cNvSpPr>
          <p:nvPr>
            <p:ph sz="quarter" idx="10" hasCustomPrompt="1"/>
          </p:nvPr>
        </p:nvSpPr>
        <p:spPr>
          <a:xfrm>
            <a:off x="468316" y="1233487"/>
            <a:ext cx="11276184" cy="4680000"/>
          </a:xfrm>
        </p:spPr>
        <p:txBody>
          <a:bodyPr/>
          <a:lstStyle>
            <a:lvl1pPr algn="just" fontAlgn="auto">
              <a:buClrTx/>
              <a:defRPr>
                <a:latin typeface="+mn-lt"/>
                <a:ea typeface="+mn-ea"/>
                <a:cs typeface="Arial" panose="020B0604020202020204" pitchFamily="34" charset="0"/>
              </a:defRPr>
            </a:lvl1pPr>
            <a:lvl2pPr algn="just" fontAlgn="auto">
              <a:buClrTx/>
              <a:defRPr>
                <a:latin typeface="+mn-lt"/>
                <a:ea typeface="+mn-ea"/>
                <a:cs typeface="Arial" panose="020B0604020202020204" pitchFamily="34" charset="0"/>
              </a:defRPr>
            </a:lvl2pPr>
            <a:lvl3pPr algn="just" fontAlgn="auto">
              <a:buClrTx/>
              <a:defRPr>
                <a:latin typeface="+mn-lt"/>
                <a:ea typeface="+mn-ea"/>
                <a:cs typeface="Arial" panose="020B0604020202020204" pitchFamily="34" charset="0"/>
              </a:defRPr>
            </a:lvl3pPr>
            <a:lvl4pPr algn="just" fontAlgn="auto">
              <a:buClrTx/>
              <a:defRPr>
                <a:latin typeface="+mn-lt"/>
                <a:ea typeface="+mn-ea"/>
                <a:cs typeface="Arial" panose="020B0604020202020204" pitchFamily="34" charset="0"/>
              </a:defRPr>
            </a:lvl4pPr>
            <a:lvl5pPr algn="just" fontAlgn="auto">
              <a:buClrTx/>
              <a:defRPr>
                <a:latin typeface="+mn-lt"/>
                <a:ea typeface="+mn-ea"/>
                <a:cs typeface="Arial" panose="020B0604020202020204" pitchFamily="34" charset="0"/>
              </a:defRPr>
            </a:lvl5pPr>
          </a:lstStyle>
          <a:p>
            <a:pPr lvl="0"/>
            <a:r>
              <a:rPr lang="zh-CN" altLang="en-US" dirty="0"/>
              <a:t>此版式用于每一节的小结</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40524204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2#本章总结">
    <p:spTree>
      <p:nvGrpSpPr>
        <p:cNvPr id="1" name=""/>
        <p:cNvGrpSpPr/>
        <p:nvPr/>
      </p:nvGrpSpPr>
      <p:grpSpPr>
        <a:xfrm>
          <a:off x="0" y="0"/>
          <a:ext cx="0" cy="0"/>
          <a:chOff x="0" y="0"/>
          <a:chExt cx="0" cy="0"/>
        </a:xfrm>
      </p:grpSpPr>
      <p:sp>
        <p:nvSpPr>
          <p:cNvPr id="3" name="TextBox 10">
            <a:extLst>
              <a:ext uri="{FF2B5EF4-FFF2-40B4-BE49-F238E27FC236}">
                <a16:creationId xmlns:a16="http://schemas.microsoft.com/office/drawing/2014/main" id="{18ED692C-39CB-4AC0-81F6-D21CDD086EE4}"/>
              </a:ext>
            </a:extLst>
          </p:cNvPr>
          <p:cNvSpPr txBox="1"/>
          <p:nvPr userDrawn="1"/>
        </p:nvSpPr>
        <p:spPr bwMode="auto">
          <a:xfrm>
            <a:off x="1594877" y="408780"/>
            <a:ext cx="2015437" cy="639559"/>
          </a:xfrm>
          <a:prstGeom prst="rect">
            <a:avLst/>
          </a:prstGeom>
          <a:noFill/>
          <a:ln w="9525">
            <a:noFill/>
            <a:miter lim="800000"/>
            <a:headEnd/>
            <a:tailEnd/>
          </a:ln>
        </p:spPr>
        <p:txBody>
          <a:bodyPr wrap="square" lIns="99941" tIns="49967" rIns="99941" bIns="49967" rtlCol="0">
            <a:spAutoFit/>
          </a:bodyPr>
          <a:lstStyle/>
          <a:p>
            <a:pPr defTabSz="1001223" eaLnBrk="0" fontAlgn="auto" hangingPunct="0"/>
            <a:r>
              <a:rPr lang="zh-CN" altLang="en-US" sz="3499" b="1" dirty="0">
                <a:solidFill>
                  <a:schemeClr val="tx1"/>
                </a:solidFill>
                <a:latin typeface="+mn-lt"/>
                <a:ea typeface="+mn-ea"/>
                <a:cs typeface="Arial" pitchFamily="34" charset="0"/>
              </a:rPr>
              <a:t>本章总结</a:t>
            </a:r>
          </a:p>
        </p:txBody>
      </p:sp>
      <p:sp>
        <p:nvSpPr>
          <p:cNvPr id="4" name="Freeform 9"/>
          <p:cNvSpPr>
            <a:spLocks/>
          </p:cNvSpPr>
          <p:nvPr userDrawn="1"/>
        </p:nvSpPr>
        <p:spPr bwMode="auto">
          <a:xfrm>
            <a:off x="3112" y="296368"/>
            <a:ext cx="1375826"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sp>
        <p:nvSpPr>
          <p:cNvPr id="5" name="Freeform 11"/>
          <p:cNvSpPr>
            <a:spLocks/>
          </p:cNvSpPr>
          <p:nvPr userDrawn="1"/>
        </p:nvSpPr>
        <p:spPr bwMode="auto">
          <a:xfrm>
            <a:off x="1245702" y="296368"/>
            <a:ext cx="233272"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grpSp>
        <p:nvGrpSpPr>
          <p:cNvPr id="6" name="组合 5"/>
          <p:cNvGrpSpPr/>
          <p:nvPr userDrawn="1"/>
        </p:nvGrpSpPr>
        <p:grpSpPr>
          <a:xfrm>
            <a:off x="515179" y="490849"/>
            <a:ext cx="470510" cy="475421"/>
            <a:chOff x="5540375" y="2868613"/>
            <a:chExt cx="1106488" cy="1117600"/>
          </a:xfrm>
          <a:solidFill>
            <a:schemeClr val="bg1"/>
          </a:solidFill>
        </p:grpSpPr>
        <p:sp>
          <p:nvSpPr>
            <p:cNvPr id="7" name="Freeform 6"/>
            <p:cNvSpPr>
              <a:spLocks/>
            </p:cNvSpPr>
            <p:nvPr/>
          </p:nvSpPr>
          <p:spPr bwMode="auto">
            <a:xfrm>
              <a:off x="5970588" y="3251201"/>
              <a:ext cx="676275" cy="517525"/>
            </a:xfrm>
            <a:custGeom>
              <a:avLst/>
              <a:gdLst>
                <a:gd name="T0" fmla="*/ 40 w 180"/>
                <a:gd name="T1" fmla="*/ 42 h 138"/>
                <a:gd name="T2" fmla="*/ 27 w 180"/>
                <a:gd name="T3" fmla="*/ 42 h 138"/>
                <a:gd name="T4" fmla="*/ 3 w 180"/>
                <a:gd name="T5" fmla="*/ 66 h 138"/>
                <a:gd name="T6" fmla="*/ 3 w 180"/>
                <a:gd name="T7" fmla="*/ 79 h 138"/>
                <a:gd name="T8" fmla="*/ 59 w 180"/>
                <a:gd name="T9" fmla="*/ 135 h 138"/>
                <a:gd name="T10" fmla="*/ 72 w 180"/>
                <a:gd name="T11" fmla="*/ 135 h 138"/>
                <a:gd name="T12" fmla="*/ 176 w 180"/>
                <a:gd name="T13" fmla="*/ 31 h 138"/>
                <a:gd name="T14" fmla="*/ 176 w 180"/>
                <a:gd name="T15" fmla="*/ 18 h 138"/>
                <a:gd name="T16" fmla="*/ 162 w 180"/>
                <a:gd name="T17" fmla="*/ 4 h 138"/>
                <a:gd name="T18" fmla="*/ 149 w 180"/>
                <a:gd name="T19" fmla="*/ 3 h 138"/>
                <a:gd name="T20" fmla="*/ 74 w 180"/>
                <a:gd name="T21" fmla="*/ 66 h 138"/>
                <a:gd name="T22" fmla="*/ 60 w 180"/>
                <a:gd name="T23" fmla="*/ 65 h 138"/>
                <a:gd name="T24" fmla="*/ 40 w 180"/>
                <a:gd name="T25" fmla="*/ 4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0" h="138">
                  <a:moveTo>
                    <a:pt x="40" y="42"/>
                  </a:moveTo>
                  <a:cubicBezTo>
                    <a:pt x="36" y="39"/>
                    <a:pt x="30" y="38"/>
                    <a:pt x="27" y="42"/>
                  </a:cubicBezTo>
                  <a:cubicBezTo>
                    <a:pt x="3" y="66"/>
                    <a:pt x="3" y="66"/>
                    <a:pt x="3" y="66"/>
                  </a:cubicBezTo>
                  <a:cubicBezTo>
                    <a:pt x="0" y="69"/>
                    <a:pt x="0" y="75"/>
                    <a:pt x="3" y="79"/>
                  </a:cubicBezTo>
                  <a:cubicBezTo>
                    <a:pt x="59" y="135"/>
                    <a:pt x="59" y="135"/>
                    <a:pt x="59" y="135"/>
                  </a:cubicBezTo>
                  <a:cubicBezTo>
                    <a:pt x="63" y="138"/>
                    <a:pt x="69" y="138"/>
                    <a:pt x="72" y="135"/>
                  </a:cubicBezTo>
                  <a:cubicBezTo>
                    <a:pt x="176" y="31"/>
                    <a:pt x="176" y="31"/>
                    <a:pt x="176" y="31"/>
                  </a:cubicBezTo>
                  <a:cubicBezTo>
                    <a:pt x="179" y="27"/>
                    <a:pt x="180" y="21"/>
                    <a:pt x="176" y="18"/>
                  </a:cubicBezTo>
                  <a:cubicBezTo>
                    <a:pt x="162" y="4"/>
                    <a:pt x="162" y="4"/>
                    <a:pt x="162" y="4"/>
                  </a:cubicBezTo>
                  <a:cubicBezTo>
                    <a:pt x="159" y="0"/>
                    <a:pt x="153" y="0"/>
                    <a:pt x="149" y="3"/>
                  </a:cubicBezTo>
                  <a:cubicBezTo>
                    <a:pt x="74" y="66"/>
                    <a:pt x="74" y="66"/>
                    <a:pt x="74" y="66"/>
                  </a:cubicBezTo>
                  <a:cubicBezTo>
                    <a:pt x="70" y="69"/>
                    <a:pt x="64" y="68"/>
                    <a:pt x="60" y="65"/>
                  </a:cubicBezTo>
                  <a:lnTo>
                    <a:pt x="40" y="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8" name="Freeform 7"/>
            <p:cNvSpPr>
              <a:spLocks/>
            </p:cNvSpPr>
            <p:nvPr/>
          </p:nvSpPr>
          <p:spPr bwMode="auto">
            <a:xfrm>
              <a:off x="5540375" y="2868613"/>
              <a:ext cx="941388" cy="1117600"/>
            </a:xfrm>
            <a:custGeom>
              <a:avLst/>
              <a:gdLst>
                <a:gd name="T0" fmla="*/ 233 w 251"/>
                <a:gd name="T1" fmla="*/ 279 h 298"/>
                <a:gd name="T2" fmla="*/ 19 w 251"/>
                <a:gd name="T3" fmla="*/ 279 h 298"/>
                <a:gd name="T4" fmla="*/ 19 w 251"/>
                <a:gd name="T5" fmla="*/ 38 h 298"/>
                <a:gd name="T6" fmla="*/ 44 w 251"/>
                <a:gd name="T7" fmla="*/ 38 h 298"/>
                <a:gd name="T8" fmla="*/ 44 w 251"/>
                <a:gd name="T9" fmla="*/ 47 h 298"/>
                <a:gd name="T10" fmla="*/ 54 w 251"/>
                <a:gd name="T11" fmla="*/ 57 h 298"/>
                <a:gd name="T12" fmla="*/ 56 w 251"/>
                <a:gd name="T13" fmla="*/ 57 h 298"/>
                <a:gd name="T14" fmla="*/ 65 w 251"/>
                <a:gd name="T15" fmla="*/ 47 h 298"/>
                <a:gd name="T16" fmla="*/ 65 w 251"/>
                <a:gd name="T17" fmla="*/ 38 h 298"/>
                <a:gd name="T18" fmla="*/ 92 w 251"/>
                <a:gd name="T19" fmla="*/ 38 h 298"/>
                <a:gd name="T20" fmla="*/ 92 w 251"/>
                <a:gd name="T21" fmla="*/ 47 h 298"/>
                <a:gd name="T22" fmla="*/ 102 w 251"/>
                <a:gd name="T23" fmla="*/ 57 h 298"/>
                <a:gd name="T24" fmla="*/ 104 w 251"/>
                <a:gd name="T25" fmla="*/ 57 h 298"/>
                <a:gd name="T26" fmla="*/ 113 w 251"/>
                <a:gd name="T27" fmla="*/ 47 h 298"/>
                <a:gd name="T28" fmla="*/ 113 w 251"/>
                <a:gd name="T29" fmla="*/ 38 h 298"/>
                <a:gd name="T30" fmla="*/ 140 w 251"/>
                <a:gd name="T31" fmla="*/ 38 h 298"/>
                <a:gd name="T32" fmla="*/ 140 w 251"/>
                <a:gd name="T33" fmla="*/ 47 h 298"/>
                <a:gd name="T34" fmla="*/ 150 w 251"/>
                <a:gd name="T35" fmla="*/ 57 h 298"/>
                <a:gd name="T36" fmla="*/ 152 w 251"/>
                <a:gd name="T37" fmla="*/ 57 h 298"/>
                <a:gd name="T38" fmla="*/ 161 w 251"/>
                <a:gd name="T39" fmla="*/ 47 h 298"/>
                <a:gd name="T40" fmla="*/ 161 w 251"/>
                <a:gd name="T41" fmla="*/ 38 h 298"/>
                <a:gd name="T42" fmla="*/ 189 w 251"/>
                <a:gd name="T43" fmla="*/ 38 h 298"/>
                <a:gd name="T44" fmla="*/ 189 w 251"/>
                <a:gd name="T45" fmla="*/ 47 h 298"/>
                <a:gd name="T46" fmla="*/ 198 w 251"/>
                <a:gd name="T47" fmla="*/ 57 h 298"/>
                <a:gd name="T48" fmla="*/ 200 w 251"/>
                <a:gd name="T49" fmla="*/ 57 h 298"/>
                <a:gd name="T50" fmla="*/ 210 w 251"/>
                <a:gd name="T51" fmla="*/ 47 h 298"/>
                <a:gd name="T52" fmla="*/ 210 w 251"/>
                <a:gd name="T53" fmla="*/ 38 h 298"/>
                <a:gd name="T54" fmla="*/ 215 w 251"/>
                <a:gd name="T55" fmla="*/ 38 h 298"/>
                <a:gd name="T56" fmla="*/ 233 w 251"/>
                <a:gd name="T57" fmla="*/ 55 h 298"/>
                <a:gd name="T58" fmla="*/ 233 w 251"/>
                <a:gd name="T59" fmla="*/ 114 h 298"/>
                <a:gd name="T60" fmla="*/ 251 w 251"/>
                <a:gd name="T61" fmla="*/ 98 h 298"/>
                <a:gd name="T62" fmla="*/ 251 w 251"/>
                <a:gd name="T63" fmla="*/ 47 h 298"/>
                <a:gd name="T64" fmla="*/ 223 w 251"/>
                <a:gd name="T65" fmla="*/ 19 h 298"/>
                <a:gd name="T66" fmla="*/ 210 w 251"/>
                <a:gd name="T67" fmla="*/ 19 h 298"/>
                <a:gd name="T68" fmla="*/ 210 w 251"/>
                <a:gd name="T69" fmla="*/ 10 h 298"/>
                <a:gd name="T70" fmla="*/ 200 w 251"/>
                <a:gd name="T71" fmla="*/ 0 h 298"/>
                <a:gd name="T72" fmla="*/ 198 w 251"/>
                <a:gd name="T73" fmla="*/ 0 h 298"/>
                <a:gd name="T74" fmla="*/ 189 w 251"/>
                <a:gd name="T75" fmla="*/ 10 h 298"/>
                <a:gd name="T76" fmla="*/ 189 w 251"/>
                <a:gd name="T77" fmla="*/ 19 h 298"/>
                <a:gd name="T78" fmla="*/ 161 w 251"/>
                <a:gd name="T79" fmla="*/ 19 h 298"/>
                <a:gd name="T80" fmla="*/ 161 w 251"/>
                <a:gd name="T81" fmla="*/ 10 h 298"/>
                <a:gd name="T82" fmla="*/ 152 w 251"/>
                <a:gd name="T83" fmla="*/ 0 h 298"/>
                <a:gd name="T84" fmla="*/ 150 w 251"/>
                <a:gd name="T85" fmla="*/ 0 h 298"/>
                <a:gd name="T86" fmla="*/ 140 w 251"/>
                <a:gd name="T87" fmla="*/ 10 h 298"/>
                <a:gd name="T88" fmla="*/ 140 w 251"/>
                <a:gd name="T89" fmla="*/ 19 h 298"/>
                <a:gd name="T90" fmla="*/ 113 w 251"/>
                <a:gd name="T91" fmla="*/ 19 h 298"/>
                <a:gd name="T92" fmla="*/ 113 w 251"/>
                <a:gd name="T93" fmla="*/ 10 h 298"/>
                <a:gd name="T94" fmla="*/ 104 w 251"/>
                <a:gd name="T95" fmla="*/ 0 h 298"/>
                <a:gd name="T96" fmla="*/ 102 w 251"/>
                <a:gd name="T97" fmla="*/ 0 h 298"/>
                <a:gd name="T98" fmla="*/ 92 w 251"/>
                <a:gd name="T99" fmla="*/ 10 h 298"/>
                <a:gd name="T100" fmla="*/ 92 w 251"/>
                <a:gd name="T101" fmla="*/ 19 h 298"/>
                <a:gd name="T102" fmla="*/ 65 w 251"/>
                <a:gd name="T103" fmla="*/ 19 h 298"/>
                <a:gd name="T104" fmla="*/ 65 w 251"/>
                <a:gd name="T105" fmla="*/ 10 h 298"/>
                <a:gd name="T106" fmla="*/ 56 w 251"/>
                <a:gd name="T107" fmla="*/ 0 h 298"/>
                <a:gd name="T108" fmla="*/ 54 w 251"/>
                <a:gd name="T109" fmla="*/ 0 h 298"/>
                <a:gd name="T110" fmla="*/ 44 w 251"/>
                <a:gd name="T111" fmla="*/ 10 h 298"/>
                <a:gd name="T112" fmla="*/ 44 w 251"/>
                <a:gd name="T113" fmla="*/ 19 h 298"/>
                <a:gd name="T114" fmla="*/ 0 w 251"/>
                <a:gd name="T115" fmla="*/ 19 h 298"/>
                <a:gd name="T116" fmla="*/ 0 w 251"/>
                <a:gd name="T117" fmla="*/ 298 h 298"/>
                <a:gd name="T118" fmla="*/ 251 w 251"/>
                <a:gd name="T119" fmla="*/ 298 h 298"/>
                <a:gd name="T120" fmla="*/ 251 w 251"/>
                <a:gd name="T121" fmla="*/ 199 h 298"/>
                <a:gd name="T122" fmla="*/ 233 w 251"/>
                <a:gd name="T123" fmla="*/ 218 h 298"/>
                <a:gd name="T124" fmla="*/ 233 w 251"/>
                <a:gd name="T125" fmla="*/ 279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51" h="298">
                  <a:moveTo>
                    <a:pt x="233" y="279"/>
                  </a:moveTo>
                  <a:cubicBezTo>
                    <a:pt x="19" y="279"/>
                    <a:pt x="19" y="279"/>
                    <a:pt x="19" y="279"/>
                  </a:cubicBezTo>
                  <a:cubicBezTo>
                    <a:pt x="19" y="38"/>
                    <a:pt x="19" y="38"/>
                    <a:pt x="19" y="38"/>
                  </a:cubicBezTo>
                  <a:cubicBezTo>
                    <a:pt x="44" y="38"/>
                    <a:pt x="44" y="38"/>
                    <a:pt x="44" y="38"/>
                  </a:cubicBezTo>
                  <a:cubicBezTo>
                    <a:pt x="44" y="47"/>
                    <a:pt x="44" y="47"/>
                    <a:pt x="44" y="47"/>
                  </a:cubicBezTo>
                  <a:cubicBezTo>
                    <a:pt x="44" y="52"/>
                    <a:pt x="48" y="57"/>
                    <a:pt x="54" y="57"/>
                  </a:cubicBezTo>
                  <a:cubicBezTo>
                    <a:pt x="56" y="57"/>
                    <a:pt x="56" y="57"/>
                    <a:pt x="56" y="57"/>
                  </a:cubicBezTo>
                  <a:cubicBezTo>
                    <a:pt x="61" y="57"/>
                    <a:pt x="65" y="52"/>
                    <a:pt x="65" y="47"/>
                  </a:cubicBezTo>
                  <a:cubicBezTo>
                    <a:pt x="65" y="38"/>
                    <a:pt x="65" y="38"/>
                    <a:pt x="65" y="38"/>
                  </a:cubicBezTo>
                  <a:cubicBezTo>
                    <a:pt x="92" y="38"/>
                    <a:pt x="92" y="38"/>
                    <a:pt x="92" y="38"/>
                  </a:cubicBezTo>
                  <a:cubicBezTo>
                    <a:pt x="92" y="47"/>
                    <a:pt x="92" y="47"/>
                    <a:pt x="92" y="47"/>
                  </a:cubicBezTo>
                  <a:cubicBezTo>
                    <a:pt x="92" y="52"/>
                    <a:pt x="97" y="57"/>
                    <a:pt x="102" y="57"/>
                  </a:cubicBezTo>
                  <a:cubicBezTo>
                    <a:pt x="104" y="57"/>
                    <a:pt x="104" y="57"/>
                    <a:pt x="104" y="57"/>
                  </a:cubicBezTo>
                  <a:cubicBezTo>
                    <a:pt x="109" y="57"/>
                    <a:pt x="113" y="52"/>
                    <a:pt x="113" y="47"/>
                  </a:cubicBezTo>
                  <a:cubicBezTo>
                    <a:pt x="113" y="38"/>
                    <a:pt x="113" y="38"/>
                    <a:pt x="113" y="38"/>
                  </a:cubicBezTo>
                  <a:cubicBezTo>
                    <a:pt x="140" y="38"/>
                    <a:pt x="140" y="38"/>
                    <a:pt x="140" y="38"/>
                  </a:cubicBezTo>
                  <a:cubicBezTo>
                    <a:pt x="140" y="47"/>
                    <a:pt x="140" y="47"/>
                    <a:pt x="140" y="47"/>
                  </a:cubicBezTo>
                  <a:cubicBezTo>
                    <a:pt x="140" y="52"/>
                    <a:pt x="145" y="57"/>
                    <a:pt x="150" y="57"/>
                  </a:cubicBezTo>
                  <a:cubicBezTo>
                    <a:pt x="152" y="57"/>
                    <a:pt x="152" y="57"/>
                    <a:pt x="152" y="57"/>
                  </a:cubicBezTo>
                  <a:cubicBezTo>
                    <a:pt x="157" y="57"/>
                    <a:pt x="161" y="52"/>
                    <a:pt x="161" y="47"/>
                  </a:cubicBezTo>
                  <a:cubicBezTo>
                    <a:pt x="161" y="38"/>
                    <a:pt x="161" y="38"/>
                    <a:pt x="161" y="38"/>
                  </a:cubicBezTo>
                  <a:cubicBezTo>
                    <a:pt x="189" y="38"/>
                    <a:pt x="189" y="38"/>
                    <a:pt x="189" y="38"/>
                  </a:cubicBezTo>
                  <a:cubicBezTo>
                    <a:pt x="189" y="47"/>
                    <a:pt x="189" y="47"/>
                    <a:pt x="189" y="47"/>
                  </a:cubicBezTo>
                  <a:cubicBezTo>
                    <a:pt x="189" y="52"/>
                    <a:pt x="193" y="57"/>
                    <a:pt x="198" y="57"/>
                  </a:cubicBezTo>
                  <a:cubicBezTo>
                    <a:pt x="200" y="57"/>
                    <a:pt x="200" y="57"/>
                    <a:pt x="200" y="57"/>
                  </a:cubicBezTo>
                  <a:cubicBezTo>
                    <a:pt x="205" y="57"/>
                    <a:pt x="210" y="52"/>
                    <a:pt x="210" y="47"/>
                  </a:cubicBezTo>
                  <a:cubicBezTo>
                    <a:pt x="210" y="38"/>
                    <a:pt x="210" y="38"/>
                    <a:pt x="210" y="38"/>
                  </a:cubicBezTo>
                  <a:cubicBezTo>
                    <a:pt x="215" y="38"/>
                    <a:pt x="215" y="38"/>
                    <a:pt x="215" y="38"/>
                  </a:cubicBezTo>
                  <a:cubicBezTo>
                    <a:pt x="233" y="55"/>
                    <a:pt x="233" y="55"/>
                    <a:pt x="233" y="55"/>
                  </a:cubicBezTo>
                  <a:cubicBezTo>
                    <a:pt x="233" y="114"/>
                    <a:pt x="233" y="114"/>
                    <a:pt x="233" y="114"/>
                  </a:cubicBezTo>
                  <a:cubicBezTo>
                    <a:pt x="251" y="98"/>
                    <a:pt x="251" y="98"/>
                    <a:pt x="251" y="98"/>
                  </a:cubicBezTo>
                  <a:cubicBezTo>
                    <a:pt x="251" y="47"/>
                    <a:pt x="251" y="47"/>
                    <a:pt x="251" y="47"/>
                  </a:cubicBezTo>
                  <a:cubicBezTo>
                    <a:pt x="223" y="19"/>
                    <a:pt x="223" y="19"/>
                    <a:pt x="223" y="19"/>
                  </a:cubicBezTo>
                  <a:cubicBezTo>
                    <a:pt x="210" y="19"/>
                    <a:pt x="210" y="19"/>
                    <a:pt x="210" y="19"/>
                  </a:cubicBezTo>
                  <a:cubicBezTo>
                    <a:pt x="210" y="10"/>
                    <a:pt x="210" y="10"/>
                    <a:pt x="210" y="10"/>
                  </a:cubicBezTo>
                  <a:cubicBezTo>
                    <a:pt x="210" y="4"/>
                    <a:pt x="205" y="0"/>
                    <a:pt x="200" y="0"/>
                  </a:cubicBezTo>
                  <a:cubicBezTo>
                    <a:pt x="198" y="0"/>
                    <a:pt x="198" y="0"/>
                    <a:pt x="198" y="0"/>
                  </a:cubicBezTo>
                  <a:cubicBezTo>
                    <a:pt x="193" y="0"/>
                    <a:pt x="189" y="4"/>
                    <a:pt x="189" y="10"/>
                  </a:cubicBezTo>
                  <a:cubicBezTo>
                    <a:pt x="189" y="19"/>
                    <a:pt x="189" y="19"/>
                    <a:pt x="189" y="19"/>
                  </a:cubicBezTo>
                  <a:cubicBezTo>
                    <a:pt x="161" y="19"/>
                    <a:pt x="161" y="19"/>
                    <a:pt x="161" y="19"/>
                  </a:cubicBezTo>
                  <a:cubicBezTo>
                    <a:pt x="161" y="10"/>
                    <a:pt x="161" y="10"/>
                    <a:pt x="161" y="10"/>
                  </a:cubicBezTo>
                  <a:cubicBezTo>
                    <a:pt x="161" y="4"/>
                    <a:pt x="157" y="0"/>
                    <a:pt x="152" y="0"/>
                  </a:cubicBezTo>
                  <a:cubicBezTo>
                    <a:pt x="150" y="0"/>
                    <a:pt x="150" y="0"/>
                    <a:pt x="150" y="0"/>
                  </a:cubicBezTo>
                  <a:cubicBezTo>
                    <a:pt x="145" y="0"/>
                    <a:pt x="140" y="4"/>
                    <a:pt x="140" y="10"/>
                  </a:cubicBezTo>
                  <a:cubicBezTo>
                    <a:pt x="140" y="19"/>
                    <a:pt x="140" y="19"/>
                    <a:pt x="140" y="19"/>
                  </a:cubicBezTo>
                  <a:cubicBezTo>
                    <a:pt x="113" y="19"/>
                    <a:pt x="113" y="19"/>
                    <a:pt x="113" y="19"/>
                  </a:cubicBezTo>
                  <a:cubicBezTo>
                    <a:pt x="113" y="10"/>
                    <a:pt x="113" y="10"/>
                    <a:pt x="113" y="10"/>
                  </a:cubicBezTo>
                  <a:cubicBezTo>
                    <a:pt x="113" y="4"/>
                    <a:pt x="109" y="0"/>
                    <a:pt x="104" y="0"/>
                  </a:cubicBezTo>
                  <a:cubicBezTo>
                    <a:pt x="102" y="0"/>
                    <a:pt x="102" y="0"/>
                    <a:pt x="102" y="0"/>
                  </a:cubicBezTo>
                  <a:cubicBezTo>
                    <a:pt x="97" y="0"/>
                    <a:pt x="92" y="4"/>
                    <a:pt x="92" y="10"/>
                  </a:cubicBezTo>
                  <a:cubicBezTo>
                    <a:pt x="92" y="19"/>
                    <a:pt x="92" y="19"/>
                    <a:pt x="92" y="19"/>
                  </a:cubicBezTo>
                  <a:cubicBezTo>
                    <a:pt x="65" y="19"/>
                    <a:pt x="65" y="19"/>
                    <a:pt x="65" y="19"/>
                  </a:cubicBezTo>
                  <a:cubicBezTo>
                    <a:pt x="65" y="10"/>
                    <a:pt x="65" y="10"/>
                    <a:pt x="65" y="10"/>
                  </a:cubicBezTo>
                  <a:cubicBezTo>
                    <a:pt x="65" y="4"/>
                    <a:pt x="61" y="0"/>
                    <a:pt x="56" y="0"/>
                  </a:cubicBezTo>
                  <a:cubicBezTo>
                    <a:pt x="54" y="0"/>
                    <a:pt x="54" y="0"/>
                    <a:pt x="54" y="0"/>
                  </a:cubicBezTo>
                  <a:cubicBezTo>
                    <a:pt x="48" y="0"/>
                    <a:pt x="44" y="4"/>
                    <a:pt x="44" y="10"/>
                  </a:cubicBezTo>
                  <a:cubicBezTo>
                    <a:pt x="44" y="19"/>
                    <a:pt x="44" y="19"/>
                    <a:pt x="44" y="19"/>
                  </a:cubicBezTo>
                  <a:cubicBezTo>
                    <a:pt x="0" y="19"/>
                    <a:pt x="0" y="19"/>
                    <a:pt x="0" y="19"/>
                  </a:cubicBezTo>
                  <a:cubicBezTo>
                    <a:pt x="0" y="298"/>
                    <a:pt x="0" y="298"/>
                    <a:pt x="0" y="298"/>
                  </a:cubicBezTo>
                  <a:cubicBezTo>
                    <a:pt x="251" y="298"/>
                    <a:pt x="251" y="298"/>
                    <a:pt x="251" y="298"/>
                  </a:cubicBezTo>
                  <a:cubicBezTo>
                    <a:pt x="251" y="199"/>
                    <a:pt x="251" y="199"/>
                    <a:pt x="251" y="199"/>
                  </a:cubicBezTo>
                  <a:cubicBezTo>
                    <a:pt x="233" y="218"/>
                    <a:pt x="233" y="218"/>
                    <a:pt x="233" y="218"/>
                  </a:cubicBezTo>
                  <a:lnTo>
                    <a:pt x="233" y="27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grpSp>
      <p:sp>
        <p:nvSpPr>
          <p:cNvPr id="10" name="内容占位符 6"/>
          <p:cNvSpPr>
            <a:spLocks noGrp="1"/>
          </p:cNvSpPr>
          <p:nvPr>
            <p:ph sz="quarter" idx="10"/>
          </p:nvPr>
        </p:nvSpPr>
        <p:spPr>
          <a:xfrm>
            <a:off x="468316" y="1233487"/>
            <a:ext cx="11276184" cy="4680000"/>
          </a:xfrm>
        </p:spPr>
        <p:txBody>
          <a:bodyPr/>
          <a:lstStyle>
            <a:lvl1pPr algn="just" fontAlgn="auto">
              <a:buClrTx/>
              <a:defRPr>
                <a:latin typeface="+mn-lt"/>
                <a:ea typeface="+mn-ea"/>
                <a:cs typeface="Arial" panose="020B0604020202020204" pitchFamily="34" charset="0"/>
              </a:defRPr>
            </a:lvl1pPr>
            <a:lvl2pPr algn="just" fontAlgn="auto">
              <a:buClrTx/>
              <a:defRPr>
                <a:latin typeface="+mn-lt"/>
                <a:ea typeface="+mn-ea"/>
                <a:cs typeface="Arial" panose="020B0604020202020204" pitchFamily="34" charset="0"/>
              </a:defRPr>
            </a:lvl2pPr>
            <a:lvl3pPr algn="just" fontAlgn="auto">
              <a:buClrTx/>
              <a:defRPr>
                <a:latin typeface="+mn-lt"/>
                <a:ea typeface="+mn-ea"/>
                <a:cs typeface="Arial" panose="020B0604020202020204" pitchFamily="34" charset="0"/>
              </a:defRPr>
            </a:lvl3pPr>
            <a:lvl4pPr algn="just" fontAlgn="auto">
              <a:buClrTx/>
              <a:defRPr>
                <a:latin typeface="+mn-lt"/>
                <a:ea typeface="+mn-ea"/>
                <a:cs typeface="Arial" panose="020B0604020202020204" pitchFamily="34" charset="0"/>
              </a:defRPr>
            </a:lvl4pPr>
            <a:lvl5pPr algn="just" fontAlgn="auto">
              <a:buClrTx/>
              <a:defRPr>
                <a:latin typeface="+mn-lt"/>
                <a:ea typeface="+mn-ea"/>
                <a:cs typeface="Arial" panose="020B0604020202020204" pitchFamily="34" charset="0"/>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41023569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3#更多信息(可选)">
    <p:spTree>
      <p:nvGrpSpPr>
        <p:cNvPr id="1" name=""/>
        <p:cNvGrpSpPr/>
        <p:nvPr/>
      </p:nvGrpSpPr>
      <p:grpSpPr>
        <a:xfrm>
          <a:off x="0" y="0"/>
          <a:ext cx="0" cy="0"/>
          <a:chOff x="0" y="0"/>
          <a:chExt cx="0" cy="0"/>
        </a:xfrm>
      </p:grpSpPr>
      <p:sp>
        <p:nvSpPr>
          <p:cNvPr id="3" name="文本占位符 6"/>
          <p:cNvSpPr>
            <a:spLocks noGrp="1"/>
          </p:cNvSpPr>
          <p:nvPr>
            <p:ph type="body" sz="quarter" idx="10" hasCustomPrompt="1"/>
          </p:nvPr>
        </p:nvSpPr>
        <p:spPr>
          <a:xfrm>
            <a:off x="468316" y="1233487"/>
            <a:ext cx="11276184" cy="4680000"/>
          </a:xfrm>
        </p:spPr>
        <p:txBody>
          <a:bodyPr/>
          <a:lstStyle>
            <a:lvl1pPr algn="just" fontAlgn="auto">
              <a:buClrTx/>
              <a:defRPr>
                <a:latin typeface="+mn-lt"/>
                <a:ea typeface="+mn-ea"/>
                <a:cs typeface="Arial" panose="020B0604020202020204" pitchFamily="34" charset="0"/>
              </a:defRPr>
            </a:lvl1pPr>
            <a:lvl5pPr>
              <a:buNone/>
              <a:defRPr/>
            </a:lvl5pPr>
          </a:lstStyle>
          <a:p>
            <a:r>
              <a:rPr lang="zh-CN" altLang="en-US" dirty="0"/>
              <a:t>此版式用于提供给学员更多学习信息。</a:t>
            </a:r>
          </a:p>
        </p:txBody>
      </p:sp>
      <p:sp>
        <p:nvSpPr>
          <p:cNvPr id="4" name="TextBox 10">
            <a:extLst>
              <a:ext uri="{FF2B5EF4-FFF2-40B4-BE49-F238E27FC236}">
                <a16:creationId xmlns:a16="http://schemas.microsoft.com/office/drawing/2014/main" id="{18ED692C-39CB-4AC0-81F6-D21CDD086EE4}"/>
              </a:ext>
            </a:extLst>
          </p:cNvPr>
          <p:cNvSpPr txBox="1"/>
          <p:nvPr userDrawn="1"/>
        </p:nvSpPr>
        <p:spPr bwMode="auto">
          <a:xfrm>
            <a:off x="1594877" y="408780"/>
            <a:ext cx="5038592" cy="639559"/>
          </a:xfrm>
          <a:prstGeom prst="rect">
            <a:avLst/>
          </a:prstGeom>
          <a:noFill/>
          <a:ln w="9525">
            <a:noFill/>
            <a:miter lim="800000"/>
            <a:headEnd/>
            <a:tailEnd/>
          </a:ln>
        </p:spPr>
        <p:txBody>
          <a:bodyPr wrap="square" lIns="99941" tIns="49967" rIns="99941" bIns="49967" rtlCol="0">
            <a:spAutoFit/>
          </a:bodyPr>
          <a:lstStyle/>
          <a:p>
            <a:pPr defTabSz="1001223" eaLnBrk="0" fontAlgn="auto" hangingPunct="0"/>
            <a:r>
              <a:rPr lang="zh-CN" altLang="en-US" sz="3499" b="1" dirty="0">
                <a:solidFill>
                  <a:schemeClr val="tx1"/>
                </a:solidFill>
                <a:latin typeface="+mn-lt"/>
                <a:ea typeface="+mn-ea"/>
                <a:cs typeface="Arial" pitchFamily="34" charset="0"/>
              </a:rPr>
              <a:t>更多信息</a:t>
            </a:r>
          </a:p>
        </p:txBody>
      </p:sp>
      <p:sp>
        <p:nvSpPr>
          <p:cNvPr id="5" name="Freeform 9"/>
          <p:cNvSpPr>
            <a:spLocks/>
          </p:cNvSpPr>
          <p:nvPr userDrawn="1"/>
        </p:nvSpPr>
        <p:spPr bwMode="auto">
          <a:xfrm>
            <a:off x="3112" y="296368"/>
            <a:ext cx="1375826"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sp>
        <p:nvSpPr>
          <p:cNvPr id="6" name="Freeform 11"/>
          <p:cNvSpPr>
            <a:spLocks/>
          </p:cNvSpPr>
          <p:nvPr userDrawn="1"/>
        </p:nvSpPr>
        <p:spPr bwMode="auto">
          <a:xfrm>
            <a:off x="1245702" y="296368"/>
            <a:ext cx="233272"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grpSp>
        <p:nvGrpSpPr>
          <p:cNvPr id="7" name="组合 6"/>
          <p:cNvGrpSpPr/>
          <p:nvPr userDrawn="1"/>
        </p:nvGrpSpPr>
        <p:grpSpPr>
          <a:xfrm>
            <a:off x="479189" y="480269"/>
            <a:ext cx="496387" cy="496581"/>
            <a:chOff x="4485904" y="3429000"/>
            <a:chExt cx="2003425" cy="2003425"/>
          </a:xfrm>
          <a:solidFill>
            <a:schemeClr val="bg1"/>
          </a:solidFill>
        </p:grpSpPr>
        <p:sp>
          <p:nvSpPr>
            <p:cNvPr id="8" name="Freeform 6"/>
            <p:cNvSpPr>
              <a:spLocks noEditPoints="1"/>
            </p:cNvSpPr>
            <p:nvPr/>
          </p:nvSpPr>
          <p:spPr bwMode="auto">
            <a:xfrm>
              <a:off x="4485904" y="3429000"/>
              <a:ext cx="2003425" cy="2003425"/>
            </a:xfrm>
            <a:custGeom>
              <a:avLst/>
              <a:gdLst>
                <a:gd name="T0" fmla="*/ 669 w 1338"/>
                <a:gd name="T1" fmla="*/ 0 h 1338"/>
                <a:gd name="T2" fmla="*/ 1338 w 1338"/>
                <a:gd name="T3" fmla="*/ 669 h 1338"/>
                <a:gd name="T4" fmla="*/ 669 w 1338"/>
                <a:gd name="T5" fmla="*/ 1338 h 1338"/>
                <a:gd name="T6" fmla="*/ 0 w 1338"/>
                <a:gd name="T7" fmla="*/ 669 h 1338"/>
                <a:gd name="T8" fmla="*/ 669 w 1338"/>
                <a:gd name="T9" fmla="*/ 0 h 1338"/>
                <a:gd name="T10" fmla="*/ 669 w 1338"/>
                <a:gd name="T11" fmla="*/ 92 h 1338"/>
                <a:gd name="T12" fmla="*/ 1246 w 1338"/>
                <a:gd name="T13" fmla="*/ 669 h 1338"/>
                <a:gd name="T14" fmla="*/ 669 w 1338"/>
                <a:gd name="T15" fmla="*/ 1246 h 1338"/>
                <a:gd name="T16" fmla="*/ 92 w 1338"/>
                <a:gd name="T17" fmla="*/ 669 h 1338"/>
                <a:gd name="T18" fmla="*/ 669 w 1338"/>
                <a:gd name="T19" fmla="*/ 92 h 1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8" h="1338">
                  <a:moveTo>
                    <a:pt x="669" y="0"/>
                  </a:moveTo>
                  <a:cubicBezTo>
                    <a:pt x="1039" y="0"/>
                    <a:pt x="1338" y="299"/>
                    <a:pt x="1338" y="669"/>
                  </a:cubicBezTo>
                  <a:cubicBezTo>
                    <a:pt x="1338" y="1039"/>
                    <a:pt x="1039" y="1338"/>
                    <a:pt x="669" y="1338"/>
                  </a:cubicBezTo>
                  <a:cubicBezTo>
                    <a:pt x="299" y="1338"/>
                    <a:pt x="0" y="1039"/>
                    <a:pt x="0" y="669"/>
                  </a:cubicBezTo>
                  <a:cubicBezTo>
                    <a:pt x="0" y="299"/>
                    <a:pt x="299" y="0"/>
                    <a:pt x="669" y="0"/>
                  </a:cubicBezTo>
                  <a:close/>
                  <a:moveTo>
                    <a:pt x="669" y="92"/>
                  </a:moveTo>
                  <a:cubicBezTo>
                    <a:pt x="988" y="92"/>
                    <a:pt x="1246" y="350"/>
                    <a:pt x="1246" y="669"/>
                  </a:cubicBezTo>
                  <a:cubicBezTo>
                    <a:pt x="1246" y="988"/>
                    <a:pt x="988" y="1246"/>
                    <a:pt x="669" y="1246"/>
                  </a:cubicBezTo>
                  <a:cubicBezTo>
                    <a:pt x="350" y="1246"/>
                    <a:pt x="92" y="988"/>
                    <a:pt x="92" y="669"/>
                  </a:cubicBezTo>
                  <a:cubicBezTo>
                    <a:pt x="92" y="350"/>
                    <a:pt x="350" y="92"/>
                    <a:pt x="669" y="9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9" name="Freeform 7"/>
            <p:cNvSpPr>
              <a:spLocks/>
            </p:cNvSpPr>
            <p:nvPr/>
          </p:nvSpPr>
          <p:spPr bwMode="auto">
            <a:xfrm>
              <a:off x="4978029" y="4324350"/>
              <a:ext cx="212725" cy="212725"/>
            </a:xfrm>
            <a:custGeom>
              <a:avLst/>
              <a:gdLst>
                <a:gd name="T0" fmla="*/ 0 w 142"/>
                <a:gd name="T1" fmla="*/ 72 h 142"/>
                <a:gd name="T2" fmla="*/ 0 w 142"/>
                <a:gd name="T3" fmla="*/ 70 h 142"/>
                <a:gd name="T4" fmla="*/ 71 w 142"/>
                <a:gd name="T5" fmla="*/ 0 h 142"/>
                <a:gd name="T6" fmla="*/ 71 w 142"/>
                <a:gd name="T7" fmla="*/ 0 h 142"/>
                <a:gd name="T8" fmla="*/ 142 w 142"/>
                <a:gd name="T9" fmla="*/ 70 h 142"/>
                <a:gd name="T10" fmla="*/ 142 w 142"/>
                <a:gd name="T11" fmla="*/ 72 h 142"/>
                <a:gd name="T12" fmla="*/ 71 w 142"/>
                <a:gd name="T13" fmla="*/ 142 h 142"/>
                <a:gd name="T14" fmla="*/ 71 w 142"/>
                <a:gd name="T15" fmla="*/ 142 h 142"/>
                <a:gd name="T16" fmla="*/ 0 w 142"/>
                <a:gd name="T17" fmla="*/ 7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2" h="142">
                  <a:moveTo>
                    <a:pt x="0" y="72"/>
                  </a:moveTo>
                  <a:cubicBezTo>
                    <a:pt x="0" y="70"/>
                    <a:pt x="0" y="70"/>
                    <a:pt x="0" y="70"/>
                  </a:cubicBezTo>
                  <a:cubicBezTo>
                    <a:pt x="0" y="32"/>
                    <a:pt x="32" y="0"/>
                    <a:pt x="71" y="0"/>
                  </a:cubicBezTo>
                  <a:cubicBezTo>
                    <a:pt x="71" y="0"/>
                    <a:pt x="71" y="0"/>
                    <a:pt x="71" y="0"/>
                  </a:cubicBezTo>
                  <a:cubicBezTo>
                    <a:pt x="110" y="0"/>
                    <a:pt x="142" y="32"/>
                    <a:pt x="142" y="70"/>
                  </a:cubicBezTo>
                  <a:cubicBezTo>
                    <a:pt x="142" y="72"/>
                    <a:pt x="142" y="72"/>
                    <a:pt x="142" y="72"/>
                  </a:cubicBezTo>
                  <a:cubicBezTo>
                    <a:pt x="142" y="110"/>
                    <a:pt x="110" y="142"/>
                    <a:pt x="71" y="142"/>
                  </a:cubicBezTo>
                  <a:cubicBezTo>
                    <a:pt x="71" y="142"/>
                    <a:pt x="71" y="142"/>
                    <a:pt x="71" y="142"/>
                  </a:cubicBezTo>
                  <a:cubicBezTo>
                    <a:pt x="32" y="142"/>
                    <a:pt x="0" y="110"/>
                    <a:pt x="0"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0" name="Freeform 8"/>
            <p:cNvSpPr>
              <a:spLocks/>
            </p:cNvSpPr>
            <p:nvPr/>
          </p:nvSpPr>
          <p:spPr bwMode="auto">
            <a:xfrm>
              <a:off x="5395542" y="4324350"/>
              <a:ext cx="211138" cy="212725"/>
            </a:xfrm>
            <a:custGeom>
              <a:avLst/>
              <a:gdLst>
                <a:gd name="T0" fmla="*/ 0 w 141"/>
                <a:gd name="T1" fmla="*/ 72 h 142"/>
                <a:gd name="T2" fmla="*/ 0 w 141"/>
                <a:gd name="T3" fmla="*/ 70 h 142"/>
                <a:gd name="T4" fmla="*/ 70 w 141"/>
                <a:gd name="T5" fmla="*/ 0 h 142"/>
                <a:gd name="T6" fmla="*/ 70 w 141"/>
                <a:gd name="T7" fmla="*/ 0 h 142"/>
                <a:gd name="T8" fmla="*/ 141 w 141"/>
                <a:gd name="T9" fmla="*/ 70 h 142"/>
                <a:gd name="T10" fmla="*/ 141 w 141"/>
                <a:gd name="T11" fmla="*/ 72 h 142"/>
                <a:gd name="T12" fmla="*/ 70 w 141"/>
                <a:gd name="T13" fmla="*/ 142 h 142"/>
                <a:gd name="T14" fmla="*/ 70 w 141"/>
                <a:gd name="T15" fmla="*/ 142 h 142"/>
                <a:gd name="T16" fmla="*/ 0 w 141"/>
                <a:gd name="T17" fmla="*/ 7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1" h="142">
                  <a:moveTo>
                    <a:pt x="0" y="72"/>
                  </a:moveTo>
                  <a:cubicBezTo>
                    <a:pt x="0" y="70"/>
                    <a:pt x="0" y="70"/>
                    <a:pt x="0" y="70"/>
                  </a:cubicBezTo>
                  <a:cubicBezTo>
                    <a:pt x="0" y="32"/>
                    <a:pt x="31" y="0"/>
                    <a:pt x="70" y="0"/>
                  </a:cubicBezTo>
                  <a:cubicBezTo>
                    <a:pt x="70" y="0"/>
                    <a:pt x="70" y="0"/>
                    <a:pt x="70" y="0"/>
                  </a:cubicBezTo>
                  <a:cubicBezTo>
                    <a:pt x="109" y="0"/>
                    <a:pt x="141" y="32"/>
                    <a:pt x="141" y="70"/>
                  </a:cubicBezTo>
                  <a:cubicBezTo>
                    <a:pt x="141" y="72"/>
                    <a:pt x="141" y="72"/>
                    <a:pt x="141" y="72"/>
                  </a:cubicBezTo>
                  <a:cubicBezTo>
                    <a:pt x="141" y="110"/>
                    <a:pt x="109" y="142"/>
                    <a:pt x="70" y="142"/>
                  </a:cubicBezTo>
                  <a:cubicBezTo>
                    <a:pt x="70" y="142"/>
                    <a:pt x="70" y="142"/>
                    <a:pt x="70" y="142"/>
                  </a:cubicBezTo>
                  <a:cubicBezTo>
                    <a:pt x="31" y="142"/>
                    <a:pt x="0" y="110"/>
                    <a:pt x="0"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1" name="Freeform 9"/>
            <p:cNvSpPr>
              <a:spLocks/>
            </p:cNvSpPr>
            <p:nvPr/>
          </p:nvSpPr>
          <p:spPr bwMode="auto">
            <a:xfrm>
              <a:off x="5809879" y="4324350"/>
              <a:ext cx="211138" cy="212725"/>
            </a:xfrm>
            <a:custGeom>
              <a:avLst/>
              <a:gdLst>
                <a:gd name="T0" fmla="*/ 0 w 141"/>
                <a:gd name="T1" fmla="*/ 72 h 142"/>
                <a:gd name="T2" fmla="*/ 0 w 141"/>
                <a:gd name="T3" fmla="*/ 70 h 142"/>
                <a:gd name="T4" fmla="*/ 70 w 141"/>
                <a:gd name="T5" fmla="*/ 0 h 142"/>
                <a:gd name="T6" fmla="*/ 70 w 141"/>
                <a:gd name="T7" fmla="*/ 0 h 142"/>
                <a:gd name="T8" fmla="*/ 141 w 141"/>
                <a:gd name="T9" fmla="*/ 70 h 142"/>
                <a:gd name="T10" fmla="*/ 141 w 141"/>
                <a:gd name="T11" fmla="*/ 72 h 142"/>
                <a:gd name="T12" fmla="*/ 70 w 141"/>
                <a:gd name="T13" fmla="*/ 142 h 142"/>
                <a:gd name="T14" fmla="*/ 70 w 141"/>
                <a:gd name="T15" fmla="*/ 142 h 142"/>
                <a:gd name="T16" fmla="*/ 0 w 141"/>
                <a:gd name="T17" fmla="*/ 7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1" h="142">
                  <a:moveTo>
                    <a:pt x="0" y="72"/>
                  </a:moveTo>
                  <a:cubicBezTo>
                    <a:pt x="0" y="70"/>
                    <a:pt x="0" y="70"/>
                    <a:pt x="0" y="70"/>
                  </a:cubicBezTo>
                  <a:cubicBezTo>
                    <a:pt x="0" y="32"/>
                    <a:pt x="32" y="0"/>
                    <a:pt x="70" y="0"/>
                  </a:cubicBezTo>
                  <a:cubicBezTo>
                    <a:pt x="70" y="0"/>
                    <a:pt x="70" y="0"/>
                    <a:pt x="70" y="0"/>
                  </a:cubicBezTo>
                  <a:cubicBezTo>
                    <a:pt x="109" y="0"/>
                    <a:pt x="141" y="32"/>
                    <a:pt x="141" y="70"/>
                  </a:cubicBezTo>
                  <a:cubicBezTo>
                    <a:pt x="141" y="72"/>
                    <a:pt x="141" y="72"/>
                    <a:pt x="141" y="72"/>
                  </a:cubicBezTo>
                  <a:cubicBezTo>
                    <a:pt x="141" y="110"/>
                    <a:pt x="109" y="142"/>
                    <a:pt x="70" y="142"/>
                  </a:cubicBezTo>
                  <a:cubicBezTo>
                    <a:pt x="70" y="142"/>
                    <a:pt x="70" y="142"/>
                    <a:pt x="70" y="142"/>
                  </a:cubicBezTo>
                  <a:cubicBezTo>
                    <a:pt x="32" y="142"/>
                    <a:pt x="0" y="110"/>
                    <a:pt x="0"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grpSp>
    </p:spTree>
    <p:extLst>
      <p:ext uri="{BB962C8B-B14F-4D97-AF65-F5344CB8AC3E}">
        <p14:creationId xmlns:p14="http://schemas.microsoft.com/office/powerpoint/2010/main" val="25263851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4#学习推荐(可选)">
    <p:spTree>
      <p:nvGrpSpPr>
        <p:cNvPr id="1" name=""/>
        <p:cNvGrpSpPr/>
        <p:nvPr/>
      </p:nvGrpSpPr>
      <p:grpSpPr>
        <a:xfrm>
          <a:off x="0" y="0"/>
          <a:ext cx="0" cy="0"/>
          <a:chOff x="0" y="0"/>
          <a:chExt cx="0" cy="0"/>
        </a:xfrm>
      </p:grpSpPr>
      <p:sp>
        <p:nvSpPr>
          <p:cNvPr id="3" name="文本占位符 6"/>
          <p:cNvSpPr>
            <a:spLocks noGrp="1"/>
          </p:cNvSpPr>
          <p:nvPr>
            <p:ph type="body" sz="quarter" idx="10"/>
          </p:nvPr>
        </p:nvSpPr>
        <p:spPr>
          <a:xfrm>
            <a:off x="468316" y="1233487"/>
            <a:ext cx="11276184" cy="4680000"/>
          </a:xfrm>
        </p:spPr>
        <p:txBody>
          <a:bodyPr/>
          <a:lstStyle>
            <a:lvl1pPr algn="just" fontAlgn="auto">
              <a:buClrTx/>
              <a:defRPr>
                <a:latin typeface="+mn-lt"/>
                <a:ea typeface="+mn-ea"/>
                <a:cs typeface="Arial" panose="020B0604020202020204" pitchFamily="34" charset="0"/>
              </a:defRPr>
            </a:lvl1pPr>
          </a:lstStyle>
          <a:p>
            <a:endParaRPr lang="zh-CN" altLang="en-US" dirty="0"/>
          </a:p>
        </p:txBody>
      </p:sp>
      <p:sp>
        <p:nvSpPr>
          <p:cNvPr id="4" name="TextBox 10">
            <a:extLst>
              <a:ext uri="{FF2B5EF4-FFF2-40B4-BE49-F238E27FC236}">
                <a16:creationId xmlns:a16="http://schemas.microsoft.com/office/drawing/2014/main" id="{18ED692C-39CB-4AC0-81F6-D21CDD086EE4}"/>
              </a:ext>
            </a:extLst>
          </p:cNvPr>
          <p:cNvSpPr txBox="1"/>
          <p:nvPr userDrawn="1"/>
        </p:nvSpPr>
        <p:spPr bwMode="auto">
          <a:xfrm>
            <a:off x="1594877" y="408780"/>
            <a:ext cx="5038592" cy="639559"/>
          </a:xfrm>
          <a:prstGeom prst="rect">
            <a:avLst/>
          </a:prstGeom>
          <a:noFill/>
          <a:ln w="9525">
            <a:noFill/>
            <a:miter lim="800000"/>
            <a:headEnd/>
            <a:tailEnd/>
          </a:ln>
        </p:spPr>
        <p:txBody>
          <a:bodyPr wrap="square" lIns="99941" tIns="49967" rIns="99941" bIns="49967" rtlCol="0">
            <a:spAutoFit/>
          </a:bodyPr>
          <a:lstStyle/>
          <a:p>
            <a:pPr defTabSz="1001223" eaLnBrk="0" fontAlgn="auto" hangingPunct="0"/>
            <a:r>
              <a:rPr lang="zh-CN" altLang="en-US" sz="3499" b="1" dirty="0">
                <a:solidFill>
                  <a:schemeClr val="tx1"/>
                </a:solidFill>
                <a:latin typeface="+mn-lt"/>
                <a:ea typeface="+mn-ea"/>
                <a:cs typeface="Arial" pitchFamily="34" charset="0"/>
              </a:rPr>
              <a:t>学习推荐</a:t>
            </a:r>
          </a:p>
        </p:txBody>
      </p:sp>
      <p:sp>
        <p:nvSpPr>
          <p:cNvPr id="5" name="Freeform 9"/>
          <p:cNvSpPr>
            <a:spLocks/>
          </p:cNvSpPr>
          <p:nvPr userDrawn="1"/>
        </p:nvSpPr>
        <p:spPr bwMode="auto">
          <a:xfrm>
            <a:off x="3112" y="296368"/>
            <a:ext cx="1375826"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sp>
        <p:nvSpPr>
          <p:cNvPr id="6" name="Freeform 11"/>
          <p:cNvSpPr>
            <a:spLocks/>
          </p:cNvSpPr>
          <p:nvPr userDrawn="1"/>
        </p:nvSpPr>
        <p:spPr bwMode="auto">
          <a:xfrm>
            <a:off x="1245702" y="296368"/>
            <a:ext cx="233272"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grpSp>
        <p:nvGrpSpPr>
          <p:cNvPr id="7" name="组合 6"/>
          <p:cNvGrpSpPr/>
          <p:nvPr userDrawn="1"/>
        </p:nvGrpSpPr>
        <p:grpSpPr>
          <a:xfrm>
            <a:off x="515179" y="456929"/>
            <a:ext cx="461783" cy="485190"/>
            <a:chOff x="-779463" y="1835151"/>
            <a:chExt cx="1136650" cy="1193799"/>
          </a:xfrm>
          <a:solidFill>
            <a:schemeClr val="bg1"/>
          </a:solidFill>
        </p:grpSpPr>
        <p:sp>
          <p:nvSpPr>
            <p:cNvPr id="8" name="Freeform 6"/>
            <p:cNvSpPr>
              <a:spLocks/>
            </p:cNvSpPr>
            <p:nvPr/>
          </p:nvSpPr>
          <p:spPr bwMode="auto">
            <a:xfrm>
              <a:off x="-727075" y="2262188"/>
              <a:ext cx="1031875" cy="625475"/>
            </a:xfrm>
            <a:custGeom>
              <a:avLst/>
              <a:gdLst>
                <a:gd name="T0" fmla="*/ 946 w 968"/>
                <a:gd name="T1" fmla="*/ 587 h 587"/>
                <a:gd name="T2" fmla="*/ 22 w 968"/>
                <a:gd name="T3" fmla="*/ 587 h 587"/>
                <a:gd name="T4" fmla="*/ 0 w 968"/>
                <a:gd name="T5" fmla="*/ 565 h 587"/>
                <a:gd name="T6" fmla="*/ 0 w 968"/>
                <a:gd name="T7" fmla="*/ 63 h 587"/>
                <a:gd name="T8" fmla="*/ 62 w 968"/>
                <a:gd name="T9" fmla="*/ 0 h 587"/>
                <a:gd name="T10" fmla="*/ 104 w 968"/>
                <a:gd name="T11" fmla="*/ 0 h 587"/>
                <a:gd name="T12" fmla="*/ 126 w 968"/>
                <a:gd name="T13" fmla="*/ 22 h 587"/>
                <a:gd name="T14" fmla="*/ 104 w 968"/>
                <a:gd name="T15" fmla="*/ 43 h 587"/>
                <a:gd name="T16" fmla="*/ 62 w 968"/>
                <a:gd name="T17" fmla="*/ 43 h 587"/>
                <a:gd name="T18" fmla="*/ 43 w 968"/>
                <a:gd name="T19" fmla="*/ 63 h 587"/>
                <a:gd name="T20" fmla="*/ 43 w 968"/>
                <a:gd name="T21" fmla="*/ 544 h 587"/>
                <a:gd name="T22" fmla="*/ 925 w 968"/>
                <a:gd name="T23" fmla="*/ 544 h 587"/>
                <a:gd name="T24" fmla="*/ 925 w 968"/>
                <a:gd name="T25" fmla="*/ 63 h 587"/>
                <a:gd name="T26" fmla="*/ 906 w 968"/>
                <a:gd name="T27" fmla="*/ 43 h 587"/>
                <a:gd name="T28" fmla="*/ 859 w 968"/>
                <a:gd name="T29" fmla="*/ 43 h 587"/>
                <a:gd name="T30" fmla="*/ 837 w 968"/>
                <a:gd name="T31" fmla="*/ 22 h 587"/>
                <a:gd name="T32" fmla="*/ 859 w 968"/>
                <a:gd name="T33" fmla="*/ 0 h 587"/>
                <a:gd name="T34" fmla="*/ 906 w 968"/>
                <a:gd name="T35" fmla="*/ 0 h 587"/>
                <a:gd name="T36" fmla="*/ 968 w 968"/>
                <a:gd name="T37" fmla="*/ 63 h 587"/>
                <a:gd name="T38" fmla="*/ 968 w 968"/>
                <a:gd name="T39" fmla="*/ 565 h 587"/>
                <a:gd name="T40" fmla="*/ 946 w 968"/>
                <a:gd name="T41" fmla="*/ 587 h 5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68" h="587">
                  <a:moveTo>
                    <a:pt x="946" y="587"/>
                  </a:moveTo>
                  <a:cubicBezTo>
                    <a:pt x="22" y="587"/>
                    <a:pt x="22" y="587"/>
                    <a:pt x="22" y="587"/>
                  </a:cubicBezTo>
                  <a:cubicBezTo>
                    <a:pt x="10" y="587"/>
                    <a:pt x="0" y="577"/>
                    <a:pt x="0" y="565"/>
                  </a:cubicBezTo>
                  <a:cubicBezTo>
                    <a:pt x="0" y="63"/>
                    <a:pt x="0" y="63"/>
                    <a:pt x="0" y="63"/>
                  </a:cubicBezTo>
                  <a:cubicBezTo>
                    <a:pt x="0" y="28"/>
                    <a:pt x="28" y="0"/>
                    <a:pt x="62" y="0"/>
                  </a:cubicBezTo>
                  <a:cubicBezTo>
                    <a:pt x="104" y="0"/>
                    <a:pt x="104" y="0"/>
                    <a:pt x="104" y="0"/>
                  </a:cubicBezTo>
                  <a:cubicBezTo>
                    <a:pt x="116" y="0"/>
                    <a:pt x="126" y="10"/>
                    <a:pt x="126" y="22"/>
                  </a:cubicBezTo>
                  <a:cubicBezTo>
                    <a:pt x="126" y="34"/>
                    <a:pt x="116" y="43"/>
                    <a:pt x="104" y="43"/>
                  </a:cubicBezTo>
                  <a:cubicBezTo>
                    <a:pt x="62" y="43"/>
                    <a:pt x="62" y="43"/>
                    <a:pt x="62" y="43"/>
                  </a:cubicBezTo>
                  <a:cubicBezTo>
                    <a:pt x="52" y="43"/>
                    <a:pt x="43" y="52"/>
                    <a:pt x="43" y="63"/>
                  </a:cubicBezTo>
                  <a:cubicBezTo>
                    <a:pt x="43" y="544"/>
                    <a:pt x="43" y="544"/>
                    <a:pt x="43" y="544"/>
                  </a:cubicBezTo>
                  <a:cubicBezTo>
                    <a:pt x="925" y="544"/>
                    <a:pt x="925" y="544"/>
                    <a:pt x="925" y="544"/>
                  </a:cubicBezTo>
                  <a:cubicBezTo>
                    <a:pt x="925" y="63"/>
                    <a:pt x="925" y="63"/>
                    <a:pt x="925" y="63"/>
                  </a:cubicBezTo>
                  <a:cubicBezTo>
                    <a:pt x="925" y="52"/>
                    <a:pt x="916" y="43"/>
                    <a:pt x="906" y="43"/>
                  </a:cubicBezTo>
                  <a:cubicBezTo>
                    <a:pt x="859" y="43"/>
                    <a:pt x="859" y="43"/>
                    <a:pt x="859" y="43"/>
                  </a:cubicBezTo>
                  <a:cubicBezTo>
                    <a:pt x="847" y="43"/>
                    <a:pt x="837" y="34"/>
                    <a:pt x="837" y="22"/>
                  </a:cubicBezTo>
                  <a:cubicBezTo>
                    <a:pt x="837" y="10"/>
                    <a:pt x="847" y="0"/>
                    <a:pt x="859" y="0"/>
                  </a:cubicBezTo>
                  <a:cubicBezTo>
                    <a:pt x="906" y="0"/>
                    <a:pt x="906" y="0"/>
                    <a:pt x="906" y="0"/>
                  </a:cubicBezTo>
                  <a:cubicBezTo>
                    <a:pt x="940" y="0"/>
                    <a:pt x="968" y="28"/>
                    <a:pt x="968" y="63"/>
                  </a:cubicBezTo>
                  <a:cubicBezTo>
                    <a:pt x="968" y="565"/>
                    <a:pt x="968" y="565"/>
                    <a:pt x="968" y="565"/>
                  </a:cubicBezTo>
                  <a:cubicBezTo>
                    <a:pt x="968" y="577"/>
                    <a:pt x="958" y="587"/>
                    <a:pt x="946" y="58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9" name="Freeform 7"/>
            <p:cNvSpPr>
              <a:spLocks noEditPoints="1"/>
            </p:cNvSpPr>
            <p:nvPr/>
          </p:nvSpPr>
          <p:spPr bwMode="auto">
            <a:xfrm>
              <a:off x="-779463" y="2841625"/>
              <a:ext cx="1136650" cy="187325"/>
            </a:xfrm>
            <a:custGeom>
              <a:avLst/>
              <a:gdLst>
                <a:gd name="T0" fmla="*/ 1024 w 1066"/>
                <a:gd name="T1" fmla="*/ 176 h 176"/>
                <a:gd name="T2" fmla="*/ 42 w 1066"/>
                <a:gd name="T3" fmla="*/ 176 h 176"/>
                <a:gd name="T4" fmla="*/ 0 w 1066"/>
                <a:gd name="T5" fmla="*/ 134 h 176"/>
                <a:gd name="T6" fmla="*/ 0 w 1066"/>
                <a:gd name="T7" fmla="*/ 42 h 176"/>
                <a:gd name="T8" fmla="*/ 42 w 1066"/>
                <a:gd name="T9" fmla="*/ 0 h 176"/>
                <a:gd name="T10" fmla="*/ 1024 w 1066"/>
                <a:gd name="T11" fmla="*/ 0 h 176"/>
                <a:gd name="T12" fmla="*/ 1066 w 1066"/>
                <a:gd name="T13" fmla="*/ 42 h 176"/>
                <a:gd name="T14" fmla="*/ 1066 w 1066"/>
                <a:gd name="T15" fmla="*/ 134 h 176"/>
                <a:gd name="T16" fmla="*/ 1024 w 1066"/>
                <a:gd name="T17" fmla="*/ 176 h 176"/>
                <a:gd name="T18" fmla="*/ 1023 w 1066"/>
                <a:gd name="T19" fmla="*/ 42 h 176"/>
                <a:gd name="T20" fmla="*/ 42 w 1066"/>
                <a:gd name="T21" fmla="*/ 43 h 176"/>
                <a:gd name="T22" fmla="*/ 43 w 1066"/>
                <a:gd name="T23" fmla="*/ 134 h 176"/>
                <a:gd name="T24" fmla="*/ 1023 w 1066"/>
                <a:gd name="T25" fmla="*/ 133 h 176"/>
                <a:gd name="T26" fmla="*/ 1023 w 1066"/>
                <a:gd name="T27" fmla="*/ 42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66" h="176">
                  <a:moveTo>
                    <a:pt x="1024" y="176"/>
                  </a:moveTo>
                  <a:cubicBezTo>
                    <a:pt x="42" y="176"/>
                    <a:pt x="42" y="176"/>
                    <a:pt x="42" y="176"/>
                  </a:cubicBezTo>
                  <a:cubicBezTo>
                    <a:pt x="19" y="176"/>
                    <a:pt x="0" y="157"/>
                    <a:pt x="0" y="134"/>
                  </a:cubicBezTo>
                  <a:cubicBezTo>
                    <a:pt x="0" y="42"/>
                    <a:pt x="0" y="42"/>
                    <a:pt x="0" y="42"/>
                  </a:cubicBezTo>
                  <a:cubicBezTo>
                    <a:pt x="0" y="18"/>
                    <a:pt x="19" y="0"/>
                    <a:pt x="42" y="0"/>
                  </a:cubicBezTo>
                  <a:cubicBezTo>
                    <a:pt x="1024" y="0"/>
                    <a:pt x="1024" y="0"/>
                    <a:pt x="1024" y="0"/>
                  </a:cubicBezTo>
                  <a:cubicBezTo>
                    <a:pt x="1047" y="0"/>
                    <a:pt x="1066" y="18"/>
                    <a:pt x="1066" y="42"/>
                  </a:cubicBezTo>
                  <a:cubicBezTo>
                    <a:pt x="1066" y="134"/>
                    <a:pt x="1066" y="134"/>
                    <a:pt x="1066" y="134"/>
                  </a:cubicBezTo>
                  <a:cubicBezTo>
                    <a:pt x="1066" y="157"/>
                    <a:pt x="1047" y="176"/>
                    <a:pt x="1024" y="176"/>
                  </a:cubicBezTo>
                  <a:close/>
                  <a:moveTo>
                    <a:pt x="1023" y="42"/>
                  </a:moveTo>
                  <a:cubicBezTo>
                    <a:pt x="42" y="43"/>
                    <a:pt x="42" y="43"/>
                    <a:pt x="42" y="43"/>
                  </a:cubicBezTo>
                  <a:cubicBezTo>
                    <a:pt x="43" y="134"/>
                    <a:pt x="43" y="134"/>
                    <a:pt x="43" y="134"/>
                  </a:cubicBezTo>
                  <a:cubicBezTo>
                    <a:pt x="1023" y="133"/>
                    <a:pt x="1023" y="133"/>
                    <a:pt x="1023" y="133"/>
                  </a:cubicBezTo>
                  <a:lnTo>
                    <a:pt x="1023" y="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0" name="Freeform 8"/>
            <p:cNvSpPr>
              <a:spLocks/>
            </p:cNvSpPr>
            <p:nvPr/>
          </p:nvSpPr>
          <p:spPr bwMode="auto">
            <a:xfrm>
              <a:off x="-303213" y="2911475"/>
              <a:ext cx="184150" cy="46037"/>
            </a:xfrm>
            <a:custGeom>
              <a:avLst/>
              <a:gdLst>
                <a:gd name="T0" fmla="*/ 151 w 172"/>
                <a:gd name="T1" fmla="*/ 43 h 43"/>
                <a:gd name="T2" fmla="*/ 21 w 172"/>
                <a:gd name="T3" fmla="*/ 43 h 43"/>
                <a:gd name="T4" fmla="*/ 0 w 172"/>
                <a:gd name="T5" fmla="*/ 22 h 43"/>
                <a:gd name="T6" fmla="*/ 21 w 172"/>
                <a:gd name="T7" fmla="*/ 0 h 43"/>
                <a:gd name="T8" fmla="*/ 151 w 172"/>
                <a:gd name="T9" fmla="*/ 0 h 43"/>
                <a:gd name="T10" fmla="*/ 172 w 172"/>
                <a:gd name="T11" fmla="*/ 22 h 43"/>
                <a:gd name="T12" fmla="*/ 151 w 172"/>
                <a:gd name="T13" fmla="*/ 43 h 43"/>
              </a:gdLst>
              <a:ahLst/>
              <a:cxnLst>
                <a:cxn ang="0">
                  <a:pos x="T0" y="T1"/>
                </a:cxn>
                <a:cxn ang="0">
                  <a:pos x="T2" y="T3"/>
                </a:cxn>
                <a:cxn ang="0">
                  <a:pos x="T4" y="T5"/>
                </a:cxn>
                <a:cxn ang="0">
                  <a:pos x="T6" y="T7"/>
                </a:cxn>
                <a:cxn ang="0">
                  <a:pos x="T8" y="T9"/>
                </a:cxn>
                <a:cxn ang="0">
                  <a:pos x="T10" y="T11"/>
                </a:cxn>
                <a:cxn ang="0">
                  <a:pos x="T12" y="T13"/>
                </a:cxn>
              </a:cxnLst>
              <a:rect l="0" t="0" r="r" b="b"/>
              <a:pathLst>
                <a:path w="172" h="43">
                  <a:moveTo>
                    <a:pt x="151" y="43"/>
                  </a:moveTo>
                  <a:cubicBezTo>
                    <a:pt x="21" y="43"/>
                    <a:pt x="21" y="43"/>
                    <a:pt x="21" y="43"/>
                  </a:cubicBezTo>
                  <a:cubicBezTo>
                    <a:pt x="10" y="43"/>
                    <a:pt x="0" y="34"/>
                    <a:pt x="0" y="22"/>
                  </a:cubicBezTo>
                  <a:cubicBezTo>
                    <a:pt x="0" y="10"/>
                    <a:pt x="10" y="0"/>
                    <a:pt x="21" y="0"/>
                  </a:cubicBezTo>
                  <a:cubicBezTo>
                    <a:pt x="151" y="0"/>
                    <a:pt x="151" y="0"/>
                    <a:pt x="151" y="0"/>
                  </a:cubicBezTo>
                  <a:cubicBezTo>
                    <a:pt x="162" y="0"/>
                    <a:pt x="172" y="10"/>
                    <a:pt x="172" y="22"/>
                  </a:cubicBezTo>
                  <a:cubicBezTo>
                    <a:pt x="172" y="34"/>
                    <a:pt x="162" y="43"/>
                    <a:pt x="151" y="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1" name="Freeform 9"/>
            <p:cNvSpPr>
              <a:spLocks noEditPoints="1"/>
            </p:cNvSpPr>
            <p:nvPr/>
          </p:nvSpPr>
          <p:spPr bwMode="auto">
            <a:xfrm>
              <a:off x="-568325" y="1835151"/>
              <a:ext cx="712788" cy="852487"/>
            </a:xfrm>
            <a:custGeom>
              <a:avLst/>
              <a:gdLst>
                <a:gd name="T0" fmla="*/ 335 w 668"/>
                <a:gd name="T1" fmla="*/ 800 h 800"/>
                <a:gd name="T2" fmla="*/ 316 w 668"/>
                <a:gd name="T3" fmla="*/ 789 h 800"/>
                <a:gd name="T4" fmla="*/ 246 w 668"/>
                <a:gd name="T5" fmla="*/ 662 h 800"/>
                <a:gd name="T6" fmla="*/ 57 w 668"/>
                <a:gd name="T7" fmla="*/ 508 h 800"/>
                <a:gd name="T8" fmla="*/ 49 w 668"/>
                <a:gd name="T9" fmla="*/ 492 h 800"/>
                <a:gd name="T10" fmla="*/ 84 w 668"/>
                <a:gd name="T11" fmla="*/ 168 h 800"/>
                <a:gd name="T12" fmla="*/ 202 w 668"/>
                <a:gd name="T13" fmla="*/ 73 h 800"/>
                <a:gd name="T14" fmla="*/ 621 w 668"/>
                <a:gd name="T15" fmla="*/ 226 h 800"/>
                <a:gd name="T16" fmla="*/ 621 w 668"/>
                <a:gd name="T17" fmla="*/ 226 h 800"/>
                <a:gd name="T18" fmla="*/ 594 w 668"/>
                <a:gd name="T19" fmla="*/ 538 h 800"/>
                <a:gd name="T20" fmla="*/ 468 w 668"/>
                <a:gd name="T21" fmla="*/ 645 h 800"/>
                <a:gd name="T22" fmla="*/ 412 w 668"/>
                <a:gd name="T23" fmla="*/ 665 h 800"/>
                <a:gd name="T24" fmla="*/ 355 w 668"/>
                <a:gd name="T25" fmla="*/ 787 h 800"/>
                <a:gd name="T26" fmla="*/ 336 w 668"/>
                <a:gd name="T27" fmla="*/ 800 h 800"/>
                <a:gd name="T28" fmla="*/ 335 w 668"/>
                <a:gd name="T29" fmla="*/ 800 h 800"/>
                <a:gd name="T30" fmla="*/ 334 w 668"/>
                <a:gd name="T31" fmla="*/ 87 h 800"/>
                <a:gd name="T32" fmla="*/ 220 w 668"/>
                <a:gd name="T33" fmla="*/ 112 h 800"/>
                <a:gd name="T34" fmla="*/ 119 w 668"/>
                <a:gd name="T35" fmla="*/ 194 h 800"/>
                <a:gd name="T36" fmla="*/ 88 w 668"/>
                <a:gd name="T37" fmla="*/ 474 h 800"/>
                <a:gd name="T38" fmla="*/ 95 w 668"/>
                <a:gd name="T39" fmla="*/ 487 h 800"/>
                <a:gd name="T40" fmla="*/ 266 w 668"/>
                <a:gd name="T41" fmla="*/ 622 h 800"/>
                <a:gd name="T42" fmla="*/ 280 w 668"/>
                <a:gd name="T43" fmla="*/ 633 h 800"/>
                <a:gd name="T44" fmla="*/ 333 w 668"/>
                <a:gd name="T45" fmla="*/ 731 h 800"/>
                <a:gd name="T46" fmla="*/ 377 w 668"/>
                <a:gd name="T47" fmla="*/ 637 h 800"/>
                <a:gd name="T48" fmla="*/ 392 w 668"/>
                <a:gd name="T49" fmla="*/ 625 h 800"/>
                <a:gd name="T50" fmla="*/ 450 w 668"/>
                <a:gd name="T51" fmla="*/ 606 h 800"/>
                <a:gd name="T52" fmla="*/ 559 w 668"/>
                <a:gd name="T53" fmla="*/ 514 h 800"/>
                <a:gd name="T54" fmla="*/ 582 w 668"/>
                <a:gd name="T55" fmla="*/ 244 h 800"/>
                <a:gd name="T56" fmla="*/ 582 w 668"/>
                <a:gd name="T57" fmla="*/ 244 h 800"/>
                <a:gd name="T58" fmla="*/ 334 w 668"/>
                <a:gd name="T59" fmla="*/ 87 h 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68" h="800">
                  <a:moveTo>
                    <a:pt x="335" y="800"/>
                  </a:moveTo>
                  <a:cubicBezTo>
                    <a:pt x="327" y="800"/>
                    <a:pt x="320" y="796"/>
                    <a:pt x="316" y="789"/>
                  </a:cubicBezTo>
                  <a:cubicBezTo>
                    <a:pt x="246" y="662"/>
                    <a:pt x="246" y="662"/>
                    <a:pt x="246" y="662"/>
                  </a:cubicBezTo>
                  <a:cubicBezTo>
                    <a:pt x="165" y="638"/>
                    <a:pt x="97" y="582"/>
                    <a:pt x="57" y="508"/>
                  </a:cubicBezTo>
                  <a:cubicBezTo>
                    <a:pt x="54" y="502"/>
                    <a:pt x="52" y="497"/>
                    <a:pt x="49" y="492"/>
                  </a:cubicBezTo>
                  <a:cubicBezTo>
                    <a:pt x="0" y="385"/>
                    <a:pt x="13" y="261"/>
                    <a:pt x="84" y="168"/>
                  </a:cubicBezTo>
                  <a:cubicBezTo>
                    <a:pt x="115" y="127"/>
                    <a:pt x="155" y="95"/>
                    <a:pt x="202" y="73"/>
                  </a:cubicBezTo>
                  <a:cubicBezTo>
                    <a:pt x="360" y="0"/>
                    <a:pt x="548" y="69"/>
                    <a:pt x="621" y="226"/>
                  </a:cubicBezTo>
                  <a:cubicBezTo>
                    <a:pt x="621" y="226"/>
                    <a:pt x="621" y="226"/>
                    <a:pt x="621" y="226"/>
                  </a:cubicBezTo>
                  <a:cubicBezTo>
                    <a:pt x="668" y="327"/>
                    <a:pt x="658" y="447"/>
                    <a:pt x="594" y="538"/>
                  </a:cubicBezTo>
                  <a:cubicBezTo>
                    <a:pt x="563" y="584"/>
                    <a:pt x="519" y="621"/>
                    <a:pt x="468" y="645"/>
                  </a:cubicBezTo>
                  <a:cubicBezTo>
                    <a:pt x="450" y="653"/>
                    <a:pt x="431" y="660"/>
                    <a:pt x="412" y="665"/>
                  </a:cubicBezTo>
                  <a:cubicBezTo>
                    <a:pt x="355" y="787"/>
                    <a:pt x="355" y="787"/>
                    <a:pt x="355" y="787"/>
                  </a:cubicBezTo>
                  <a:cubicBezTo>
                    <a:pt x="351" y="795"/>
                    <a:pt x="344" y="800"/>
                    <a:pt x="336" y="800"/>
                  </a:cubicBezTo>
                  <a:cubicBezTo>
                    <a:pt x="335" y="800"/>
                    <a:pt x="335" y="800"/>
                    <a:pt x="335" y="800"/>
                  </a:cubicBezTo>
                  <a:close/>
                  <a:moveTo>
                    <a:pt x="334" y="87"/>
                  </a:moveTo>
                  <a:cubicBezTo>
                    <a:pt x="296" y="87"/>
                    <a:pt x="257" y="95"/>
                    <a:pt x="220" y="112"/>
                  </a:cubicBezTo>
                  <a:cubicBezTo>
                    <a:pt x="180" y="131"/>
                    <a:pt x="145" y="159"/>
                    <a:pt x="119" y="194"/>
                  </a:cubicBezTo>
                  <a:cubicBezTo>
                    <a:pt x="57" y="275"/>
                    <a:pt x="45" y="382"/>
                    <a:pt x="88" y="474"/>
                  </a:cubicBezTo>
                  <a:cubicBezTo>
                    <a:pt x="90" y="478"/>
                    <a:pt x="92" y="483"/>
                    <a:pt x="95" y="487"/>
                  </a:cubicBezTo>
                  <a:cubicBezTo>
                    <a:pt x="130" y="554"/>
                    <a:pt x="193" y="603"/>
                    <a:pt x="266" y="622"/>
                  </a:cubicBezTo>
                  <a:cubicBezTo>
                    <a:pt x="272" y="624"/>
                    <a:pt x="277" y="628"/>
                    <a:pt x="280" y="633"/>
                  </a:cubicBezTo>
                  <a:cubicBezTo>
                    <a:pt x="333" y="731"/>
                    <a:pt x="333" y="731"/>
                    <a:pt x="333" y="731"/>
                  </a:cubicBezTo>
                  <a:cubicBezTo>
                    <a:pt x="377" y="637"/>
                    <a:pt x="377" y="637"/>
                    <a:pt x="377" y="637"/>
                  </a:cubicBezTo>
                  <a:cubicBezTo>
                    <a:pt x="380" y="631"/>
                    <a:pt x="386" y="626"/>
                    <a:pt x="392" y="625"/>
                  </a:cubicBezTo>
                  <a:cubicBezTo>
                    <a:pt x="413" y="621"/>
                    <a:pt x="432" y="614"/>
                    <a:pt x="450" y="606"/>
                  </a:cubicBezTo>
                  <a:cubicBezTo>
                    <a:pt x="494" y="585"/>
                    <a:pt x="532" y="554"/>
                    <a:pt x="559" y="514"/>
                  </a:cubicBezTo>
                  <a:cubicBezTo>
                    <a:pt x="613" y="435"/>
                    <a:pt x="622" y="331"/>
                    <a:pt x="582" y="244"/>
                  </a:cubicBezTo>
                  <a:cubicBezTo>
                    <a:pt x="582" y="244"/>
                    <a:pt x="582" y="244"/>
                    <a:pt x="582" y="244"/>
                  </a:cubicBezTo>
                  <a:cubicBezTo>
                    <a:pt x="536" y="145"/>
                    <a:pt x="437" y="87"/>
                    <a:pt x="334" y="8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2" name="Freeform 10"/>
            <p:cNvSpPr>
              <a:spLocks noEditPoints="1"/>
            </p:cNvSpPr>
            <p:nvPr/>
          </p:nvSpPr>
          <p:spPr bwMode="auto">
            <a:xfrm>
              <a:off x="-354013" y="2181225"/>
              <a:ext cx="280988" cy="187325"/>
            </a:xfrm>
            <a:custGeom>
              <a:avLst/>
              <a:gdLst>
                <a:gd name="T0" fmla="*/ 140 w 263"/>
                <a:gd name="T1" fmla="*/ 177 h 177"/>
                <a:gd name="T2" fmla="*/ 130 w 263"/>
                <a:gd name="T3" fmla="*/ 177 h 177"/>
                <a:gd name="T4" fmla="*/ 2 w 263"/>
                <a:gd name="T5" fmla="*/ 115 h 177"/>
                <a:gd name="T6" fmla="*/ 3 w 263"/>
                <a:gd name="T7" fmla="*/ 21 h 177"/>
                <a:gd name="T8" fmla="*/ 25 w 263"/>
                <a:gd name="T9" fmla="*/ 0 h 177"/>
                <a:gd name="T10" fmla="*/ 46 w 263"/>
                <a:gd name="T11" fmla="*/ 21 h 177"/>
                <a:gd name="T12" fmla="*/ 45 w 263"/>
                <a:gd name="T13" fmla="*/ 113 h 177"/>
                <a:gd name="T14" fmla="*/ 131 w 263"/>
                <a:gd name="T15" fmla="*/ 134 h 177"/>
                <a:gd name="T16" fmla="*/ 218 w 263"/>
                <a:gd name="T17" fmla="*/ 119 h 177"/>
                <a:gd name="T18" fmla="*/ 220 w 263"/>
                <a:gd name="T19" fmla="*/ 27 h 177"/>
                <a:gd name="T20" fmla="*/ 242 w 263"/>
                <a:gd name="T21" fmla="*/ 6 h 177"/>
                <a:gd name="T22" fmla="*/ 263 w 263"/>
                <a:gd name="T23" fmla="*/ 28 h 177"/>
                <a:gd name="T24" fmla="*/ 261 w 263"/>
                <a:gd name="T25" fmla="*/ 122 h 177"/>
                <a:gd name="T26" fmla="*/ 214 w 263"/>
                <a:gd name="T27" fmla="*/ 168 h 177"/>
                <a:gd name="T28" fmla="*/ 140 w 263"/>
                <a:gd name="T29" fmla="*/ 177 h 177"/>
                <a:gd name="T30" fmla="*/ 45 w 263"/>
                <a:gd name="T31" fmla="*/ 116 h 177"/>
                <a:gd name="T32" fmla="*/ 45 w 263"/>
                <a:gd name="T33" fmla="*/ 116 h 177"/>
                <a:gd name="T34" fmla="*/ 45 w 263"/>
                <a:gd name="T35" fmla="*/ 116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63" h="177">
                  <a:moveTo>
                    <a:pt x="140" y="177"/>
                  </a:moveTo>
                  <a:cubicBezTo>
                    <a:pt x="137" y="177"/>
                    <a:pt x="133" y="177"/>
                    <a:pt x="130" y="177"/>
                  </a:cubicBezTo>
                  <a:cubicBezTo>
                    <a:pt x="65" y="175"/>
                    <a:pt x="0" y="155"/>
                    <a:pt x="2" y="115"/>
                  </a:cubicBezTo>
                  <a:cubicBezTo>
                    <a:pt x="3" y="21"/>
                    <a:pt x="3" y="21"/>
                    <a:pt x="3" y="21"/>
                  </a:cubicBezTo>
                  <a:cubicBezTo>
                    <a:pt x="3" y="9"/>
                    <a:pt x="14" y="0"/>
                    <a:pt x="25" y="0"/>
                  </a:cubicBezTo>
                  <a:cubicBezTo>
                    <a:pt x="37" y="0"/>
                    <a:pt x="47" y="10"/>
                    <a:pt x="46" y="21"/>
                  </a:cubicBezTo>
                  <a:cubicBezTo>
                    <a:pt x="45" y="113"/>
                    <a:pt x="45" y="113"/>
                    <a:pt x="45" y="113"/>
                  </a:cubicBezTo>
                  <a:cubicBezTo>
                    <a:pt x="51" y="120"/>
                    <a:pt x="82" y="133"/>
                    <a:pt x="131" y="134"/>
                  </a:cubicBezTo>
                  <a:cubicBezTo>
                    <a:pt x="180" y="136"/>
                    <a:pt x="211" y="125"/>
                    <a:pt x="218" y="119"/>
                  </a:cubicBezTo>
                  <a:cubicBezTo>
                    <a:pt x="220" y="27"/>
                    <a:pt x="220" y="27"/>
                    <a:pt x="220" y="27"/>
                  </a:cubicBezTo>
                  <a:cubicBezTo>
                    <a:pt x="220" y="15"/>
                    <a:pt x="231" y="5"/>
                    <a:pt x="242" y="6"/>
                  </a:cubicBezTo>
                  <a:cubicBezTo>
                    <a:pt x="254" y="6"/>
                    <a:pt x="263" y="16"/>
                    <a:pt x="263" y="28"/>
                  </a:cubicBezTo>
                  <a:cubicBezTo>
                    <a:pt x="261" y="122"/>
                    <a:pt x="261" y="122"/>
                    <a:pt x="261" y="122"/>
                  </a:cubicBezTo>
                  <a:cubicBezTo>
                    <a:pt x="261" y="136"/>
                    <a:pt x="252" y="156"/>
                    <a:pt x="214" y="168"/>
                  </a:cubicBezTo>
                  <a:cubicBezTo>
                    <a:pt x="193" y="174"/>
                    <a:pt x="167" y="177"/>
                    <a:pt x="140" y="177"/>
                  </a:cubicBezTo>
                  <a:close/>
                  <a:moveTo>
                    <a:pt x="45" y="116"/>
                  </a:moveTo>
                  <a:cubicBezTo>
                    <a:pt x="45" y="116"/>
                    <a:pt x="45" y="116"/>
                    <a:pt x="45" y="116"/>
                  </a:cubicBezTo>
                  <a:cubicBezTo>
                    <a:pt x="45" y="116"/>
                    <a:pt x="45" y="116"/>
                    <a:pt x="45" y="1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3" name="Freeform 11"/>
            <p:cNvSpPr>
              <a:spLocks noEditPoints="1"/>
            </p:cNvSpPr>
            <p:nvPr/>
          </p:nvSpPr>
          <p:spPr bwMode="auto">
            <a:xfrm>
              <a:off x="-420688" y="2066925"/>
              <a:ext cx="419100" cy="209550"/>
            </a:xfrm>
            <a:custGeom>
              <a:avLst/>
              <a:gdLst>
                <a:gd name="T0" fmla="*/ 195 w 394"/>
                <a:gd name="T1" fmla="*/ 197 h 197"/>
                <a:gd name="T2" fmla="*/ 186 w 394"/>
                <a:gd name="T3" fmla="*/ 195 h 197"/>
                <a:gd name="T4" fmla="*/ 13 w 394"/>
                <a:gd name="T5" fmla="*/ 117 h 197"/>
                <a:gd name="T6" fmla="*/ 0 w 394"/>
                <a:gd name="T7" fmla="*/ 97 h 197"/>
                <a:gd name="T8" fmla="*/ 14 w 394"/>
                <a:gd name="T9" fmla="*/ 77 h 197"/>
                <a:gd name="T10" fmla="*/ 191 w 394"/>
                <a:gd name="T11" fmla="*/ 2 h 197"/>
                <a:gd name="T12" fmla="*/ 209 w 394"/>
                <a:gd name="T13" fmla="*/ 3 h 197"/>
                <a:gd name="T14" fmla="*/ 382 w 394"/>
                <a:gd name="T15" fmla="*/ 88 h 197"/>
                <a:gd name="T16" fmla="*/ 394 w 394"/>
                <a:gd name="T17" fmla="*/ 108 h 197"/>
                <a:gd name="T18" fmla="*/ 380 w 394"/>
                <a:gd name="T19" fmla="*/ 128 h 197"/>
                <a:gd name="T20" fmla="*/ 203 w 394"/>
                <a:gd name="T21" fmla="*/ 195 h 197"/>
                <a:gd name="T22" fmla="*/ 195 w 394"/>
                <a:gd name="T23" fmla="*/ 197 h 197"/>
                <a:gd name="T24" fmla="*/ 76 w 394"/>
                <a:gd name="T25" fmla="*/ 98 h 197"/>
                <a:gd name="T26" fmla="*/ 196 w 394"/>
                <a:gd name="T27" fmla="*/ 152 h 197"/>
                <a:gd name="T28" fmla="*/ 318 w 394"/>
                <a:gd name="T29" fmla="*/ 105 h 197"/>
                <a:gd name="T30" fmla="*/ 199 w 394"/>
                <a:gd name="T31" fmla="*/ 46 h 197"/>
                <a:gd name="T32" fmla="*/ 76 w 394"/>
                <a:gd name="T33" fmla="*/ 98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94" h="197">
                  <a:moveTo>
                    <a:pt x="195" y="197"/>
                  </a:moveTo>
                  <a:cubicBezTo>
                    <a:pt x="192" y="197"/>
                    <a:pt x="189" y="196"/>
                    <a:pt x="186" y="195"/>
                  </a:cubicBezTo>
                  <a:cubicBezTo>
                    <a:pt x="13" y="117"/>
                    <a:pt x="13" y="117"/>
                    <a:pt x="13" y="117"/>
                  </a:cubicBezTo>
                  <a:cubicBezTo>
                    <a:pt x="5" y="113"/>
                    <a:pt x="0" y="105"/>
                    <a:pt x="0" y="97"/>
                  </a:cubicBezTo>
                  <a:cubicBezTo>
                    <a:pt x="1" y="88"/>
                    <a:pt x="6" y="80"/>
                    <a:pt x="14" y="77"/>
                  </a:cubicBezTo>
                  <a:cubicBezTo>
                    <a:pt x="191" y="2"/>
                    <a:pt x="191" y="2"/>
                    <a:pt x="191" y="2"/>
                  </a:cubicBezTo>
                  <a:cubicBezTo>
                    <a:pt x="197" y="0"/>
                    <a:pt x="203" y="0"/>
                    <a:pt x="209" y="3"/>
                  </a:cubicBezTo>
                  <a:cubicBezTo>
                    <a:pt x="382" y="88"/>
                    <a:pt x="382" y="88"/>
                    <a:pt x="382" y="88"/>
                  </a:cubicBezTo>
                  <a:cubicBezTo>
                    <a:pt x="389" y="92"/>
                    <a:pt x="394" y="100"/>
                    <a:pt x="394" y="108"/>
                  </a:cubicBezTo>
                  <a:cubicBezTo>
                    <a:pt x="393" y="117"/>
                    <a:pt x="388" y="124"/>
                    <a:pt x="380" y="128"/>
                  </a:cubicBezTo>
                  <a:cubicBezTo>
                    <a:pt x="203" y="195"/>
                    <a:pt x="203" y="195"/>
                    <a:pt x="203" y="195"/>
                  </a:cubicBezTo>
                  <a:cubicBezTo>
                    <a:pt x="200" y="196"/>
                    <a:pt x="197" y="197"/>
                    <a:pt x="195" y="197"/>
                  </a:cubicBezTo>
                  <a:close/>
                  <a:moveTo>
                    <a:pt x="76" y="98"/>
                  </a:moveTo>
                  <a:cubicBezTo>
                    <a:pt x="196" y="152"/>
                    <a:pt x="196" y="152"/>
                    <a:pt x="196" y="152"/>
                  </a:cubicBezTo>
                  <a:cubicBezTo>
                    <a:pt x="318" y="105"/>
                    <a:pt x="318" y="105"/>
                    <a:pt x="318" y="105"/>
                  </a:cubicBezTo>
                  <a:cubicBezTo>
                    <a:pt x="199" y="46"/>
                    <a:pt x="199" y="46"/>
                    <a:pt x="199" y="46"/>
                  </a:cubicBezTo>
                  <a:lnTo>
                    <a:pt x="76" y="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grpSp>
    </p:spTree>
    <p:extLst>
      <p:ext uri="{BB962C8B-B14F-4D97-AF65-F5344CB8AC3E}">
        <p14:creationId xmlns:p14="http://schemas.microsoft.com/office/powerpoint/2010/main" val="20101912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5#谢谢">
    <p:spTree>
      <p:nvGrpSpPr>
        <p:cNvPr id="1" name=""/>
        <p:cNvGrpSpPr/>
        <p:nvPr/>
      </p:nvGrpSpPr>
      <p:grpSpPr>
        <a:xfrm>
          <a:off x="0" y="0"/>
          <a:ext cx="0" cy="0"/>
          <a:chOff x="0" y="0"/>
          <a:chExt cx="0" cy="0"/>
        </a:xfrm>
      </p:grpSpPr>
      <p:pic>
        <p:nvPicPr>
          <p:cNvPr id="9" name="Picture 2" descr="D:\201207257配图\培训\shutterstock_242224906.jpg"/>
          <p:cNvPicPr>
            <a:picLocks noChangeAspect="1" noChangeArrowheads="1"/>
          </p:cNvPicPr>
          <p:nvPr userDrawn="1"/>
        </p:nvPicPr>
        <p:blipFill rotWithShape="1">
          <a:blip r:embed="rId2" cstate="email">
            <a:extLst>
              <a:ext uri="{28A0092B-C50C-407E-A947-70E740481C1C}">
                <a14:useLocalDpi xmlns:a14="http://schemas.microsoft.com/office/drawing/2010/main"/>
              </a:ext>
            </a:extLst>
          </a:blip>
          <a:srcRect t="17896" b="10658"/>
          <a:stretch/>
        </p:blipFill>
        <p:spPr bwMode="auto">
          <a:xfrm>
            <a:off x="1549" y="0"/>
            <a:ext cx="12188902" cy="6858000"/>
          </a:xfrm>
          <a:prstGeom prst="rect">
            <a:avLst/>
          </a:prstGeom>
          <a:noFill/>
          <a:extLst>
            <a:ext uri="{909E8E84-426E-40DD-AFC4-6F175D3DCCD1}">
              <a14:hiddenFill xmlns:a14="http://schemas.microsoft.com/office/drawing/2010/main">
                <a:solidFill>
                  <a:srgbClr val="FFFFFF"/>
                </a:solidFill>
              </a14:hiddenFill>
            </a:ext>
          </a:extLst>
        </p:spPr>
      </p:pic>
      <p:sp>
        <p:nvSpPr>
          <p:cNvPr id="10" name="矩形 9"/>
          <p:cNvSpPr/>
          <p:nvPr userDrawn="1"/>
        </p:nvSpPr>
        <p:spPr bwMode="auto">
          <a:xfrm>
            <a:off x="2380" y="0"/>
            <a:ext cx="12187239" cy="6858000"/>
          </a:xfrm>
          <a:prstGeom prst="rect">
            <a:avLst/>
          </a:prstGeom>
          <a:solidFill>
            <a:srgbClr val="003C78">
              <a:alpha val="40000"/>
            </a:srgbClr>
          </a:solidFill>
          <a:ln w="9525" cap="flat" cmpd="sng" algn="ctr">
            <a:noFill/>
            <a:prstDash val="solid"/>
            <a:round/>
            <a:headEnd type="none" w="med" len="med"/>
            <a:tailEnd type="none" w="med" len="med"/>
          </a:ln>
          <a:effectLst/>
        </p:spPr>
        <p:txBody>
          <a:bodyPr vert="horz" wrap="square" lIns="91404" tIns="45702" rIns="91404" bIns="45702" numCol="1" rtlCol="0" anchor="t" anchorCtr="0" compatLnSpc="1">
            <a:prstTxWarp prst="textNoShape">
              <a:avLst/>
            </a:prstTxWarp>
          </a:bodyPr>
          <a:lstStyle/>
          <a:p>
            <a:pPr marL="0" marR="0" indent="0" algn="l" defTabSz="914034"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mn-lt"/>
              <a:ea typeface="+mn-ea"/>
            </a:endParaRPr>
          </a:p>
        </p:txBody>
      </p:sp>
      <p:grpSp>
        <p:nvGrpSpPr>
          <p:cNvPr id="16" name="组合 15"/>
          <p:cNvGrpSpPr/>
          <p:nvPr userDrawn="1"/>
        </p:nvGrpSpPr>
        <p:grpSpPr>
          <a:xfrm>
            <a:off x="4148952" y="2637135"/>
            <a:ext cx="3894096" cy="1598831"/>
            <a:chOff x="4302972" y="2345035"/>
            <a:chExt cx="3895617" cy="1598831"/>
          </a:xfrm>
        </p:grpSpPr>
        <p:sp>
          <p:nvSpPr>
            <p:cNvPr id="14" name="矩形 13"/>
            <p:cNvSpPr/>
            <p:nvPr userDrawn="1"/>
          </p:nvSpPr>
          <p:spPr>
            <a:xfrm>
              <a:off x="5357748" y="2345035"/>
              <a:ext cx="1786065" cy="923330"/>
            </a:xfrm>
            <a:prstGeom prst="rect">
              <a:avLst/>
            </a:prstGeom>
            <a:noFill/>
          </p:spPr>
          <p:txBody>
            <a:bodyPr wrap="none" lIns="91440" tIns="45720" rIns="91440" bIns="45720">
              <a:spAutoFit/>
            </a:bodyPr>
            <a:lstStyle/>
            <a:p>
              <a:pPr algn="ctr"/>
              <a:r>
                <a:rPr lang="zh-CN" altLang="en-US" sz="5398" b="0" cap="none" spc="0" dirty="0">
                  <a:ln w="0"/>
                  <a:solidFill>
                    <a:schemeClr val="bg1"/>
                  </a:solidFill>
                  <a:effectLst>
                    <a:outerShdw blurRad="38100" dist="19050" dir="2700000" algn="tl" rotWithShape="0">
                      <a:schemeClr val="dk1">
                        <a:alpha val="40000"/>
                      </a:schemeClr>
                    </a:outerShdw>
                  </a:effectLst>
                </a:rPr>
                <a:t>谢 谢</a:t>
              </a:r>
              <a:endParaRPr lang="en-US" altLang="zh-CN" sz="5398" b="0" cap="none" spc="0" dirty="0">
                <a:ln w="0"/>
                <a:solidFill>
                  <a:schemeClr val="bg1"/>
                </a:solidFill>
                <a:effectLst>
                  <a:outerShdw blurRad="38100" dist="19050" dir="2700000" algn="tl" rotWithShape="0">
                    <a:schemeClr val="dk1">
                      <a:alpha val="40000"/>
                    </a:schemeClr>
                  </a:outerShdw>
                </a:effectLst>
              </a:endParaRPr>
            </a:p>
          </p:txBody>
        </p:sp>
        <p:sp>
          <p:nvSpPr>
            <p:cNvPr id="15" name="矩形 14"/>
            <p:cNvSpPr/>
            <p:nvPr userDrawn="1"/>
          </p:nvSpPr>
          <p:spPr>
            <a:xfrm>
              <a:off x="4302972" y="3297535"/>
              <a:ext cx="3895617" cy="646331"/>
            </a:xfrm>
            <a:prstGeom prst="rect">
              <a:avLst/>
            </a:prstGeom>
            <a:noFill/>
          </p:spPr>
          <p:txBody>
            <a:bodyPr wrap="none" lIns="91440" tIns="45720" rIns="91440" bIns="45720">
              <a:spAutoFit/>
            </a:bodyPr>
            <a:lstStyle/>
            <a:p>
              <a:pPr algn="ctr"/>
              <a:r>
                <a:rPr lang="en-US" altLang="zh-CN" sz="3599" b="0" cap="none" spc="0" dirty="0">
                  <a:ln w="0"/>
                  <a:solidFill>
                    <a:schemeClr val="bg1"/>
                  </a:solidFill>
                  <a:effectLst>
                    <a:outerShdw blurRad="38100" dist="19050" dir="2700000" algn="tl" rotWithShape="0">
                      <a:schemeClr val="dk1">
                        <a:alpha val="40000"/>
                      </a:schemeClr>
                    </a:outerShdw>
                  </a:effectLst>
                </a:rPr>
                <a:t>www.huawei.com</a:t>
              </a:r>
              <a:endParaRPr lang="zh-CN" altLang="en-US" sz="3599" b="0" cap="none" spc="0" dirty="0">
                <a:ln w="0"/>
                <a:solidFill>
                  <a:schemeClr val="bg1"/>
                </a:solidFill>
                <a:effectLst>
                  <a:outerShdw blurRad="38100" dist="19050" dir="2700000" algn="tl" rotWithShape="0">
                    <a:schemeClr val="dk1">
                      <a:alpha val="40000"/>
                    </a:schemeClr>
                  </a:outerShdw>
                </a:effectLst>
              </a:endParaRPr>
            </a:p>
          </p:txBody>
        </p:sp>
      </p:grpSp>
    </p:spTree>
    <p:extLst>
      <p:ext uri="{BB962C8B-B14F-4D97-AF65-F5344CB8AC3E}">
        <p14:creationId xmlns:p14="http://schemas.microsoft.com/office/powerpoint/2010/main" val="4103688268"/>
      </p:ext>
    </p:extLst>
  </p:cSld>
  <p:clrMapOvr>
    <a:masterClrMapping/>
  </p:clrMapOvr>
  <p:extLst>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7136B6-5173-409B-830D-718F5BF18C47}"/>
              </a:ext>
            </a:extLst>
          </p:cNvPr>
          <p:cNvSpPr>
            <a:spLocks noGrp="1"/>
          </p:cNvSpPr>
          <p:nvPr>
            <p:ph type="ctrTitle"/>
          </p:nvPr>
        </p:nvSpPr>
        <p:spPr>
          <a:xfrm>
            <a:off x="4801870" y="1843553"/>
            <a:ext cx="7390130" cy="1929644"/>
          </a:xfrm>
        </p:spPr>
        <p:txBody>
          <a:bodyPr anchor="ctr">
            <a:normAutofit/>
          </a:bodyPr>
          <a:lstStyle>
            <a:lvl1pPr algn="ctr">
              <a:defRPr sz="4400" b="1" baseline="0">
                <a:solidFill>
                  <a:srgbClr val="C00000"/>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pic>
        <p:nvPicPr>
          <p:cNvPr id="7" name="图片 6">
            <a:extLst>
              <a:ext uri="{FF2B5EF4-FFF2-40B4-BE49-F238E27FC236}">
                <a16:creationId xmlns:a16="http://schemas.microsoft.com/office/drawing/2014/main" id="{B1D503EA-2CDE-4083-8AED-BE4372ECFCB7}"/>
              </a:ext>
            </a:extLst>
          </p:cNvPr>
          <p:cNvPicPr>
            <a:picLocks noChangeAspect="1"/>
          </p:cNvPicPr>
          <p:nvPr userDrawn="1"/>
        </p:nvPicPr>
        <p:blipFill>
          <a:blip r:embed="rId2"/>
          <a:stretch>
            <a:fillRect/>
          </a:stretch>
        </p:blipFill>
        <p:spPr>
          <a:xfrm>
            <a:off x="0" y="0"/>
            <a:ext cx="4801870" cy="6846570"/>
          </a:xfrm>
          <a:prstGeom prst="rect">
            <a:avLst/>
          </a:prstGeom>
        </p:spPr>
      </p:pic>
      <p:pic>
        <p:nvPicPr>
          <p:cNvPr id="4" name="图片 3">
            <a:extLst>
              <a:ext uri="{FF2B5EF4-FFF2-40B4-BE49-F238E27FC236}">
                <a16:creationId xmlns:a16="http://schemas.microsoft.com/office/drawing/2014/main" id="{CDBD9D3D-A080-4583-B067-CAABE7BC1221}"/>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644558" y="6010237"/>
            <a:ext cx="2438760" cy="764635"/>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15143978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前言">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F91C53-D90D-4476-BC8C-C4DB603A3AAF}"/>
              </a:ext>
            </a:extLst>
          </p:cNvPr>
          <p:cNvSpPr>
            <a:spLocks noGrp="1"/>
          </p:cNvSpPr>
          <p:nvPr>
            <p:ph type="title" hasCustomPrompt="1"/>
          </p:nvPr>
        </p:nvSpPr>
        <p:spPr>
          <a:xfrm>
            <a:off x="651933" y="18255"/>
            <a:ext cx="4465190" cy="662782"/>
          </a:xfrm>
          <a:ln>
            <a:solidFill>
              <a:schemeClr val="bg1"/>
            </a:solidFill>
          </a:ln>
        </p:spPr>
        <p:txBody>
          <a:bodyPr>
            <a:normAutofit/>
          </a:bodyPr>
          <a:lstStyle>
            <a:lvl1pPr algn="ctr">
              <a:defRPr sz="3200" b="1">
                <a:solidFill>
                  <a:srgbClr val="C00000"/>
                </a:solidFill>
                <a:latin typeface="微软雅黑" panose="020B0503020204020204" pitchFamily="34" charset="-122"/>
                <a:ea typeface="微软雅黑" panose="020B0503020204020204" pitchFamily="34" charset="-122"/>
              </a:defRPr>
            </a:lvl1pPr>
          </a:lstStyle>
          <a:p>
            <a:r>
              <a:rPr lang="zh-CN" altLang="en-US" dirty="0"/>
              <a:t>前言</a:t>
            </a:r>
          </a:p>
        </p:txBody>
      </p:sp>
      <p:sp>
        <p:nvSpPr>
          <p:cNvPr id="3" name="内容占位符 2">
            <a:extLst>
              <a:ext uri="{FF2B5EF4-FFF2-40B4-BE49-F238E27FC236}">
                <a16:creationId xmlns:a16="http://schemas.microsoft.com/office/drawing/2014/main" id="{36A15D3D-0B8A-4549-A262-E473A62DEAFE}"/>
              </a:ext>
            </a:extLst>
          </p:cNvPr>
          <p:cNvSpPr>
            <a:spLocks noGrp="1"/>
          </p:cNvSpPr>
          <p:nvPr>
            <p:ph idx="1"/>
          </p:nvPr>
        </p:nvSpPr>
        <p:spPr>
          <a:xfrm>
            <a:off x="539126" y="977370"/>
            <a:ext cx="10932438" cy="4351338"/>
          </a:xfrm>
        </p:spPr>
        <p:txBody>
          <a:bodyPr/>
          <a:lstStyle>
            <a:lvl1pPr>
              <a:defRPr b="0" baseline="0">
                <a:solidFill>
                  <a:schemeClr val="tx1"/>
                </a:solidFill>
                <a:latin typeface="微软雅黑" panose="020B0503020204020204" pitchFamily="34" charset="-122"/>
                <a:ea typeface="微软雅黑" panose="020B0503020204020204" pitchFamily="34" charset="-122"/>
                <a:cs typeface="Arial" panose="020B0604020202020204" pitchFamily="34" charset="0"/>
              </a:defRPr>
            </a:lvl1pPr>
            <a:lvl2pPr>
              <a:defRPr b="0" baseline="0">
                <a:solidFill>
                  <a:schemeClr val="tx1"/>
                </a:solidFill>
                <a:latin typeface="微软雅黑" panose="020B0503020204020204" pitchFamily="34" charset="-122"/>
                <a:ea typeface="微软雅黑" panose="020B0503020204020204" pitchFamily="34" charset="-122"/>
                <a:cs typeface="Arial" panose="020B0604020202020204" pitchFamily="34" charset="0"/>
              </a:defRPr>
            </a:lvl2pPr>
            <a:lvl3pPr>
              <a:defRPr b="0" baseline="0">
                <a:solidFill>
                  <a:schemeClr val="tx1"/>
                </a:solidFill>
                <a:latin typeface="微软雅黑" panose="020B0503020204020204" pitchFamily="34" charset="-122"/>
                <a:ea typeface="微软雅黑" panose="020B0503020204020204" pitchFamily="34" charset="-122"/>
                <a:cs typeface="Arial" panose="020B0604020202020204" pitchFamily="34" charset="0"/>
              </a:defRPr>
            </a:lvl3pPr>
            <a:lvl4pPr>
              <a:defRPr b="0" baseline="0">
                <a:solidFill>
                  <a:schemeClr val="tx1"/>
                </a:solidFill>
                <a:latin typeface="微软雅黑" panose="020B0503020204020204" pitchFamily="34" charset="-122"/>
                <a:ea typeface="微软雅黑" panose="020B0503020204020204" pitchFamily="34" charset="-122"/>
                <a:cs typeface="Arial" panose="020B0604020202020204" pitchFamily="34" charset="0"/>
              </a:defRPr>
            </a:lvl4pPr>
            <a:lvl5pPr>
              <a:defRPr b="0" baseline="0">
                <a:solidFill>
                  <a:schemeClr val="tx1"/>
                </a:solidFill>
                <a:latin typeface="微软雅黑" panose="020B0503020204020204" pitchFamily="34" charset="-122"/>
                <a:ea typeface="微软雅黑" panose="020B0503020204020204" pitchFamily="34" charset="-122"/>
                <a:cs typeface="Arial" panose="020B0604020202020204" pitchFamily="34" charset="0"/>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8" name="任意多边形 8">
            <a:extLst>
              <a:ext uri="{FF2B5EF4-FFF2-40B4-BE49-F238E27FC236}">
                <a16:creationId xmlns:a16="http://schemas.microsoft.com/office/drawing/2014/main" id="{6A9BDF57-754D-4CC5-8EFD-C3233C7D4342}"/>
              </a:ext>
            </a:extLst>
          </p:cNvPr>
          <p:cNvSpPr/>
          <p:nvPr userDrawn="1"/>
        </p:nvSpPr>
        <p:spPr>
          <a:xfrm>
            <a:off x="194331" y="296333"/>
            <a:ext cx="11803337" cy="6239466"/>
          </a:xfrm>
          <a:custGeom>
            <a:avLst/>
            <a:gdLst>
              <a:gd name="connsiteX0" fmla="*/ 0 w 9856787"/>
              <a:gd name="connsiteY0" fmla="*/ 0 h 3670300"/>
              <a:gd name="connsiteX1" fmla="*/ 445293 w 9856787"/>
              <a:gd name="connsiteY1" fmla="*/ 0 h 3670300"/>
              <a:gd name="connsiteX2" fmla="*/ 445293 w 9856787"/>
              <a:gd name="connsiteY2" fmla="*/ 52375 h 3670300"/>
              <a:gd name="connsiteX3" fmla="*/ 52375 w 9856787"/>
              <a:gd name="connsiteY3" fmla="*/ 52375 h 3670300"/>
              <a:gd name="connsiteX4" fmla="*/ 52375 w 9856787"/>
              <a:gd name="connsiteY4" fmla="*/ 3617925 h 3670300"/>
              <a:gd name="connsiteX5" fmla="*/ 9804412 w 9856787"/>
              <a:gd name="connsiteY5" fmla="*/ 3617925 h 3670300"/>
              <a:gd name="connsiteX6" fmla="*/ 9804412 w 9856787"/>
              <a:gd name="connsiteY6" fmla="*/ 52375 h 3670300"/>
              <a:gd name="connsiteX7" fmla="*/ 4073260 w 9856787"/>
              <a:gd name="connsiteY7" fmla="*/ 52375 h 3670300"/>
              <a:gd name="connsiteX8" fmla="*/ 4073260 w 9856787"/>
              <a:gd name="connsiteY8" fmla="*/ 0 h 3670300"/>
              <a:gd name="connsiteX9" fmla="*/ 9856787 w 9856787"/>
              <a:gd name="connsiteY9" fmla="*/ 0 h 3670300"/>
              <a:gd name="connsiteX10" fmla="*/ 9856787 w 9856787"/>
              <a:gd name="connsiteY10" fmla="*/ 3670300 h 3670300"/>
              <a:gd name="connsiteX11" fmla="*/ 0 w 9856787"/>
              <a:gd name="connsiteY11" fmla="*/ 3670300 h 3670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856787" h="3670300">
                <a:moveTo>
                  <a:pt x="0" y="0"/>
                </a:moveTo>
                <a:lnTo>
                  <a:pt x="445293" y="0"/>
                </a:lnTo>
                <a:lnTo>
                  <a:pt x="445293" y="52375"/>
                </a:lnTo>
                <a:lnTo>
                  <a:pt x="52375" y="52375"/>
                </a:lnTo>
                <a:lnTo>
                  <a:pt x="52375" y="3617925"/>
                </a:lnTo>
                <a:lnTo>
                  <a:pt x="9804412" y="3617925"/>
                </a:lnTo>
                <a:lnTo>
                  <a:pt x="9804412" y="52375"/>
                </a:lnTo>
                <a:lnTo>
                  <a:pt x="4073260" y="52375"/>
                </a:lnTo>
                <a:lnTo>
                  <a:pt x="4073260" y="0"/>
                </a:lnTo>
                <a:lnTo>
                  <a:pt x="9856787" y="0"/>
                </a:lnTo>
                <a:lnTo>
                  <a:pt x="9856787" y="3670300"/>
                </a:lnTo>
                <a:lnTo>
                  <a:pt x="0" y="3670300"/>
                </a:lnTo>
                <a:close/>
              </a:path>
            </a:pathLst>
          </a:custGeom>
          <a:solidFill>
            <a:srgbClr val="0E35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pic>
        <p:nvPicPr>
          <p:cNvPr id="9" name="图片 8">
            <a:extLst>
              <a:ext uri="{FF2B5EF4-FFF2-40B4-BE49-F238E27FC236}">
                <a16:creationId xmlns:a16="http://schemas.microsoft.com/office/drawing/2014/main" id="{D76711B3-B637-4D22-AAF4-EF9B55DAF9CB}"/>
              </a:ext>
            </a:extLst>
          </p:cNvPr>
          <p:cNvPicPr>
            <a:picLocks noChangeAspect="1"/>
          </p:cNvPicPr>
          <p:nvPr userDrawn="1"/>
        </p:nvPicPr>
        <p:blipFill>
          <a:blip r:embed="rId2">
            <a:duotone>
              <a:prstClr val="black"/>
              <a:schemeClr val="tx2">
                <a:tint val="45000"/>
                <a:satMod val="400000"/>
              </a:schemeClr>
            </a:duotone>
          </a:blip>
          <a:stretch>
            <a:fillRect/>
          </a:stretch>
        </p:blipFill>
        <p:spPr>
          <a:xfrm>
            <a:off x="10789737" y="6535799"/>
            <a:ext cx="1402263" cy="313735"/>
          </a:xfrm>
          <a:prstGeom prst="rect">
            <a:avLst/>
          </a:prstGeom>
        </p:spPr>
      </p:pic>
      <p:sp>
        <p:nvSpPr>
          <p:cNvPr id="4" name="文本框 3">
            <a:extLst>
              <a:ext uri="{FF2B5EF4-FFF2-40B4-BE49-F238E27FC236}">
                <a16:creationId xmlns:a16="http://schemas.microsoft.com/office/drawing/2014/main" id="{8830A43E-4F5E-473F-B3FD-021C70CB0B27}"/>
              </a:ext>
            </a:extLst>
          </p:cNvPr>
          <p:cNvSpPr txBox="1"/>
          <p:nvPr userDrawn="1"/>
        </p:nvSpPr>
        <p:spPr>
          <a:xfrm>
            <a:off x="194331" y="6535799"/>
            <a:ext cx="4472262" cy="338554"/>
          </a:xfrm>
          <a:prstGeom prst="rect">
            <a:avLst/>
          </a:prstGeom>
          <a:noFill/>
          <a:ln>
            <a:solidFill>
              <a:schemeClr val="bg1"/>
            </a:solidFill>
          </a:ln>
        </p:spPr>
        <p:txBody>
          <a:bodyPr wrap="square" rtlCol="0">
            <a:spAutoFit/>
          </a:bodyPr>
          <a:lstStyle/>
          <a:p>
            <a:r>
              <a:rPr lang="en-US" altLang="zh-CN" sz="1600"/>
              <a:t>Copyright@2021 SPOTO</a:t>
            </a:r>
            <a:endParaRPr lang="zh-CN" altLang="en-US" sz="1600" dirty="0"/>
          </a:p>
        </p:txBody>
      </p:sp>
    </p:spTree>
    <p:extLst>
      <p:ext uri="{BB962C8B-B14F-4D97-AF65-F5344CB8AC3E}">
        <p14:creationId xmlns:p14="http://schemas.microsoft.com/office/powerpoint/2010/main" val="49188881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目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F91C53-D90D-4476-BC8C-C4DB603A3AAF}"/>
              </a:ext>
            </a:extLst>
          </p:cNvPr>
          <p:cNvSpPr>
            <a:spLocks noGrp="1"/>
          </p:cNvSpPr>
          <p:nvPr>
            <p:ph type="title" hasCustomPrompt="1"/>
          </p:nvPr>
        </p:nvSpPr>
        <p:spPr>
          <a:xfrm>
            <a:off x="651933" y="18255"/>
            <a:ext cx="4465190" cy="662782"/>
          </a:xfrm>
          <a:ln>
            <a:solidFill>
              <a:schemeClr val="bg1"/>
            </a:solidFill>
          </a:ln>
        </p:spPr>
        <p:txBody>
          <a:bodyPr>
            <a:normAutofit/>
          </a:bodyPr>
          <a:lstStyle>
            <a:lvl1pPr algn="ctr">
              <a:defRPr sz="3200" b="1">
                <a:solidFill>
                  <a:srgbClr val="C00000"/>
                </a:solidFill>
                <a:latin typeface="微软雅黑" panose="020B0503020204020204" pitchFamily="34" charset="-122"/>
                <a:ea typeface="微软雅黑" panose="020B0503020204020204" pitchFamily="34" charset="-122"/>
              </a:defRPr>
            </a:lvl1pPr>
          </a:lstStyle>
          <a:p>
            <a:r>
              <a:rPr lang="zh-CN" altLang="en-US"/>
              <a:t>目标</a:t>
            </a:r>
            <a:endParaRPr lang="zh-CN" altLang="en-US" dirty="0"/>
          </a:p>
        </p:txBody>
      </p:sp>
      <p:sp>
        <p:nvSpPr>
          <p:cNvPr id="3" name="内容占位符 2">
            <a:extLst>
              <a:ext uri="{FF2B5EF4-FFF2-40B4-BE49-F238E27FC236}">
                <a16:creationId xmlns:a16="http://schemas.microsoft.com/office/drawing/2014/main" id="{36A15D3D-0B8A-4549-A262-E473A62DEAFE}"/>
              </a:ext>
            </a:extLst>
          </p:cNvPr>
          <p:cNvSpPr>
            <a:spLocks noGrp="1"/>
          </p:cNvSpPr>
          <p:nvPr>
            <p:ph idx="1"/>
          </p:nvPr>
        </p:nvSpPr>
        <p:spPr>
          <a:xfrm>
            <a:off x="539126" y="977370"/>
            <a:ext cx="10932438" cy="4351338"/>
          </a:xfrm>
        </p:spPr>
        <p:txBody>
          <a:bodyPr/>
          <a:lstStyle>
            <a:lvl1pPr>
              <a:defRPr b="0" baseline="0">
                <a:solidFill>
                  <a:schemeClr val="tx1"/>
                </a:solidFill>
                <a:latin typeface="微软雅黑" panose="020B0503020204020204" pitchFamily="34" charset="-122"/>
                <a:ea typeface="微软雅黑" panose="020B0503020204020204" pitchFamily="34" charset="-122"/>
                <a:cs typeface="Arial" panose="020B0604020202020204" pitchFamily="34" charset="0"/>
              </a:defRPr>
            </a:lvl1pPr>
            <a:lvl2pPr>
              <a:defRPr b="0" baseline="0">
                <a:solidFill>
                  <a:schemeClr val="tx1"/>
                </a:solidFill>
                <a:latin typeface="微软雅黑" panose="020B0503020204020204" pitchFamily="34" charset="-122"/>
                <a:ea typeface="微软雅黑" panose="020B0503020204020204" pitchFamily="34" charset="-122"/>
                <a:cs typeface="Arial" panose="020B0604020202020204" pitchFamily="34" charset="0"/>
              </a:defRPr>
            </a:lvl2pPr>
            <a:lvl3pPr>
              <a:defRPr b="0" baseline="0">
                <a:solidFill>
                  <a:schemeClr val="tx1"/>
                </a:solidFill>
                <a:latin typeface="微软雅黑" panose="020B0503020204020204" pitchFamily="34" charset="-122"/>
                <a:ea typeface="微软雅黑" panose="020B0503020204020204" pitchFamily="34" charset="-122"/>
                <a:cs typeface="Arial" panose="020B0604020202020204" pitchFamily="34" charset="0"/>
              </a:defRPr>
            </a:lvl3pPr>
            <a:lvl4pPr>
              <a:defRPr b="0" baseline="0">
                <a:solidFill>
                  <a:schemeClr val="tx1"/>
                </a:solidFill>
                <a:latin typeface="微软雅黑" panose="020B0503020204020204" pitchFamily="34" charset="-122"/>
                <a:ea typeface="微软雅黑" panose="020B0503020204020204" pitchFamily="34" charset="-122"/>
                <a:cs typeface="Arial" panose="020B0604020202020204" pitchFamily="34" charset="0"/>
              </a:defRPr>
            </a:lvl4pPr>
            <a:lvl5pPr>
              <a:defRPr b="0" baseline="0">
                <a:solidFill>
                  <a:schemeClr val="tx1"/>
                </a:solidFill>
                <a:latin typeface="微软雅黑" panose="020B0503020204020204" pitchFamily="34" charset="-122"/>
                <a:ea typeface="微软雅黑" panose="020B0503020204020204" pitchFamily="34" charset="-122"/>
                <a:cs typeface="Arial" panose="020B0604020202020204" pitchFamily="34" charset="0"/>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8" name="任意多边形 8">
            <a:extLst>
              <a:ext uri="{FF2B5EF4-FFF2-40B4-BE49-F238E27FC236}">
                <a16:creationId xmlns:a16="http://schemas.microsoft.com/office/drawing/2014/main" id="{6A9BDF57-754D-4CC5-8EFD-C3233C7D4342}"/>
              </a:ext>
            </a:extLst>
          </p:cNvPr>
          <p:cNvSpPr/>
          <p:nvPr userDrawn="1"/>
        </p:nvSpPr>
        <p:spPr>
          <a:xfrm>
            <a:off x="194331" y="296333"/>
            <a:ext cx="11803337" cy="6239466"/>
          </a:xfrm>
          <a:custGeom>
            <a:avLst/>
            <a:gdLst>
              <a:gd name="connsiteX0" fmla="*/ 0 w 9856787"/>
              <a:gd name="connsiteY0" fmla="*/ 0 h 3670300"/>
              <a:gd name="connsiteX1" fmla="*/ 445293 w 9856787"/>
              <a:gd name="connsiteY1" fmla="*/ 0 h 3670300"/>
              <a:gd name="connsiteX2" fmla="*/ 445293 w 9856787"/>
              <a:gd name="connsiteY2" fmla="*/ 52375 h 3670300"/>
              <a:gd name="connsiteX3" fmla="*/ 52375 w 9856787"/>
              <a:gd name="connsiteY3" fmla="*/ 52375 h 3670300"/>
              <a:gd name="connsiteX4" fmla="*/ 52375 w 9856787"/>
              <a:gd name="connsiteY4" fmla="*/ 3617925 h 3670300"/>
              <a:gd name="connsiteX5" fmla="*/ 9804412 w 9856787"/>
              <a:gd name="connsiteY5" fmla="*/ 3617925 h 3670300"/>
              <a:gd name="connsiteX6" fmla="*/ 9804412 w 9856787"/>
              <a:gd name="connsiteY6" fmla="*/ 52375 h 3670300"/>
              <a:gd name="connsiteX7" fmla="*/ 4073260 w 9856787"/>
              <a:gd name="connsiteY7" fmla="*/ 52375 h 3670300"/>
              <a:gd name="connsiteX8" fmla="*/ 4073260 w 9856787"/>
              <a:gd name="connsiteY8" fmla="*/ 0 h 3670300"/>
              <a:gd name="connsiteX9" fmla="*/ 9856787 w 9856787"/>
              <a:gd name="connsiteY9" fmla="*/ 0 h 3670300"/>
              <a:gd name="connsiteX10" fmla="*/ 9856787 w 9856787"/>
              <a:gd name="connsiteY10" fmla="*/ 3670300 h 3670300"/>
              <a:gd name="connsiteX11" fmla="*/ 0 w 9856787"/>
              <a:gd name="connsiteY11" fmla="*/ 3670300 h 3670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856787" h="3670300">
                <a:moveTo>
                  <a:pt x="0" y="0"/>
                </a:moveTo>
                <a:lnTo>
                  <a:pt x="445293" y="0"/>
                </a:lnTo>
                <a:lnTo>
                  <a:pt x="445293" y="52375"/>
                </a:lnTo>
                <a:lnTo>
                  <a:pt x="52375" y="52375"/>
                </a:lnTo>
                <a:lnTo>
                  <a:pt x="52375" y="3617925"/>
                </a:lnTo>
                <a:lnTo>
                  <a:pt x="9804412" y="3617925"/>
                </a:lnTo>
                <a:lnTo>
                  <a:pt x="9804412" y="52375"/>
                </a:lnTo>
                <a:lnTo>
                  <a:pt x="4073260" y="52375"/>
                </a:lnTo>
                <a:lnTo>
                  <a:pt x="4073260" y="0"/>
                </a:lnTo>
                <a:lnTo>
                  <a:pt x="9856787" y="0"/>
                </a:lnTo>
                <a:lnTo>
                  <a:pt x="9856787" y="3670300"/>
                </a:lnTo>
                <a:lnTo>
                  <a:pt x="0" y="3670300"/>
                </a:lnTo>
                <a:close/>
              </a:path>
            </a:pathLst>
          </a:custGeom>
          <a:solidFill>
            <a:srgbClr val="0E35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pic>
        <p:nvPicPr>
          <p:cNvPr id="9" name="图片 8">
            <a:extLst>
              <a:ext uri="{FF2B5EF4-FFF2-40B4-BE49-F238E27FC236}">
                <a16:creationId xmlns:a16="http://schemas.microsoft.com/office/drawing/2014/main" id="{D76711B3-B637-4D22-AAF4-EF9B55DAF9CB}"/>
              </a:ext>
            </a:extLst>
          </p:cNvPr>
          <p:cNvPicPr>
            <a:picLocks noChangeAspect="1"/>
          </p:cNvPicPr>
          <p:nvPr userDrawn="1"/>
        </p:nvPicPr>
        <p:blipFill>
          <a:blip r:embed="rId2">
            <a:duotone>
              <a:prstClr val="black"/>
              <a:schemeClr val="tx2">
                <a:tint val="45000"/>
                <a:satMod val="400000"/>
              </a:schemeClr>
            </a:duotone>
          </a:blip>
          <a:stretch>
            <a:fillRect/>
          </a:stretch>
        </p:blipFill>
        <p:spPr>
          <a:xfrm>
            <a:off x="10789737" y="6535799"/>
            <a:ext cx="1402263" cy="313735"/>
          </a:xfrm>
          <a:prstGeom prst="rect">
            <a:avLst/>
          </a:prstGeom>
        </p:spPr>
      </p:pic>
      <p:sp>
        <p:nvSpPr>
          <p:cNvPr id="4" name="文本框 3">
            <a:extLst>
              <a:ext uri="{FF2B5EF4-FFF2-40B4-BE49-F238E27FC236}">
                <a16:creationId xmlns:a16="http://schemas.microsoft.com/office/drawing/2014/main" id="{8830A43E-4F5E-473F-B3FD-021C70CB0B27}"/>
              </a:ext>
            </a:extLst>
          </p:cNvPr>
          <p:cNvSpPr txBox="1"/>
          <p:nvPr userDrawn="1"/>
        </p:nvSpPr>
        <p:spPr>
          <a:xfrm>
            <a:off x="194331" y="6535799"/>
            <a:ext cx="4566855" cy="338554"/>
          </a:xfrm>
          <a:prstGeom prst="rect">
            <a:avLst/>
          </a:prstGeom>
          <a:noFill/>
          <a:ln>
            <a:solidFill>
              <a:schemeClr val="bg1"/>
            </a:solidFill>
          </a:ln>
        </p:spPr>
        <p:txBody>
          <a:bodyPr wrap="square" rtlCol="0">
            <a:spAutoFit/>
          </a:bodyPr>
          <a:lstStyle/>
          <a:p>
            <a:r>
              <a:rPr lang="en-US" altLang="zh-CN" sz="1600"/>
              <a:t>Copyright@2021 SPOTO</a:t>
            </a:r>
            <a:endParaRPr lang="zh-CN" altLang="en-US" sz="1600" dirty="0"/>
          </a:p>
        </p:txBody>
      </p:sp>
    </p:spTree>
    <p:extLst>
      <p:ext uri="{BB962C8B-B14F-4D97-AF65-F5344CB8AC3E}">
        <p14:creationId xmlns:p14="http://schemas.microsoft.com/office/powerpoint/2010/main" val="197844295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目录">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69B6CB1C-BC62-4FC6-960A-F525D4AB3A66}"/>
              </a:ext>
            </a:extLst>
          </p:cNvPr>
          <p:cNvSpPr/>
          <p:nvPr userDrawn="1"/>
        </p:nvSpPr>
        <p:spPr>
          <a:xfrm>
            <a:off x="874713" y="0"/>
            <a:ext cx="1778000" cy="6858000"/>
          </a:xfrm>
          <a:prstGeom prst="rect">
            <a:avLst/>
          </a:prstGeom>
          <a:solidFill>
            <a:srgbClr val="9411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941100"/>
              </a:solidFill>
            </a:endParaRPr>
          </a:p>
        </p:txBody>
      </p:sp>
      <p:pic>
        <p:nvPicPr>
          <p:cNvPr id="8" name="图片 7">
            <a:extLst>
              <a:ext uri="{FF2B5EF4-FFF2-40B4-BE49-F238E27FC236}">
                <a16:creationId xmlns:a16="http://schemas.microsoft.com/office/drawing/2014/main" id="{0362F5DC-16CF-4232-9C5D-E82D9B467F2C}"/>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9" t="-231" r="67439" b="231"/>
          <a:stretch>
            <a:fillRect/>
          </a:stretch>
        </p:blipFill>
        <p:spPr>
          <a:xfrm>
            <a:off x="1478259" y="736600"/>
            <a:ext cx="3085506" cy="5333389"/>
          </a:xfrm>
          <a:prstGeom prst="rect">
            <a:avLst/>
          </a:prstGeom>
        </p:spPr>
      </p:pic>
      <p:sp>
        <p:nvSpPr>
          <p:cNvPr id="9" name="任意多边形 8">
            <a:extLst>
              <a:ext uri="{FF2B5EF4-FFF2-40B4-BE49-F238E27FC236}">
                <a16:creationId xmlns:a16="http://schemas.microsoft.com/office/drawing/2014/main" id="{3AB7643F-10C6-44FB-9DA4-80F42844DC2C}"/>
              </a:ext>
            </a:extLst>
          </p:cNvPr>
          <p:cNvSpPr/>
          <p:nvPr userDrawn="1"/>
        </p:nvSpPr>
        <p:spPr>
          <a:xfrm>
            <a:off x="874713" y="1149350"/>
            <a:ext cx="4521200" cy="4559300"/>
          </a:xfrm>
          <a:custGeom>
            <a:avLst/>
            <a:gdLst>
              <a:gd name="connsiteX0" fmla="*/ 0 w 4521200"/>
              <a:gd name="connsiteY0" fmla="*/ 0 h 4559300"/>
              <a:gd name="connsiteX1" fmla="*/ 4521200 w 4521200"/>
              <a:gd name="connsiteY1" fmla="*/ 0 h 4559300"/>
              <a:gd name="connsiteX2" fmla="*/ 4521200 w 4521200"/>
              <a:gd name="connsiteY2" fmla="*/ 549775 h 4559300"/>
              <a:gd name="connsiteX3" fmla="*/ 4447233 w 4521200"/>
              <a:gd name="connsiteY3" fmla="*/ 549775 h 4559300"/>
              <a:gd name="connsiteX4" fmla="*/ 4447233 w 4521200"/>
              <a:gd name="connsiteY4" fmla="*/ 73967 h 4559300"/>
              <a:gd name="connsiteX5" fmla="*/ 73967 w 4521200"/>
              <a:gd name="connsiteY5" fmla="*/ 73967 h 4559300"/>
              <a:gd name="connsiteX6" fmla="*/ 73967 w 4521200"/>
              <a:gd name="connsiteY6" fmla="*/ 4485333 h 4559300"/>
              <a:gd name="connsiteX7" fmla="*/ 4447233 w 4521200"/>
              <a:gd name="connsiteY7" fmla="*/ 4485333 h 4559300"/>
              <a:gd name="connsiteX8" fmla="*/ 4447233 w 4521200"/>
              <a:gd name="connsiteY8" fmla="*/ 1380772 h 4559300"/>
              <a:gd name="connsiteX9" fmla="*/ 4521200 w 4521200"/>
              <a:gd name="connsiteY9" fmla="*/ 1380772 h 4559300"/>
              <a:gd name="connsiteX10" fmla="*/ 4521200 w 4521200"/>
              <a:gd name="connsiteY10" fmla="*/ 4559300 h 4559300"/>
              <a:gd name="connsiteX11" fmla="*/ 0 w 4521200"/>
              <a:gd name="connsiteY11" fmla="*/ 4559300 h 4559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521200" h="4559300">
                <a:moveTo>
                  <a:pt x="0" y="0"/>
                </a:moveTo>
                <a:lnTo>
                  <a:pt x="4521200" y="0"/>
                </a:lnTo>
                <a:lnTo>
                  <a:pt x="4521200" y="549775"/>
                </a:lnTo>
                <a:lnTo>
                  <a:pt x="4447233" y="549775"/>
                </a:lnTo>
                <a:lnTo>
                  <a:pt x="4447233" y="73967"/>
                </a:lnTo>
                <a:lnTo>
                  <a:pt x="73967" y="73967"/>
                </a:lnTo>
                <a:lnTo>
                  <a:pt x="73967" y="4485333"/>
                </a:lnTo>
                <a:lnTo>
                  <a:pt x="4447233" y="4485333"/>
                </a:lnTo>
                <a:lnTo>
                  <a:pt x="4447233" y="1380772"/>
                </a:lnTo>
                <a:lnTo>
                  <a:pt x="4521200" y="1380772"/>
                </a:lnTo>
                <a:lnTo>
                  <a:pt x="4521200" y="4559300"/>
                </a:lnTo>
                <a:lnTo>
                  <a:pt x="0" y="4559300"/>
                </a:lnTo>
                <a:close/>
              </a:path>
            </a:pathLst>
          </a:custGeom>
          <a:solidFill>
            <a:srgbClr val="9411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 name="文本框 9">
            <a:extLst>
              <a:ext uri="{FF2B5EF4-FFF2-40B4-BE49-F238E27FC236}">
                <a16:creationId xmlns:a16="http://schemas.microsoft.com/office/drawing/2014/main" id="{B8E3EF47-2C00-4602-B994-DF980EE0BB91}"/>
              </a:ext>
            </a:extLst>
          </p:cNvPr>
          <p:cNvSpPr txBox="1"/>
          <p:nvPr userDrawn="1"/>
        </p:nvSpPr>
        <p:spPr>
          <a:xfrm>
            <a:off x="4142016" y="1688030"/>
            <a:ext cx="2507794" cy="707886"/>
          </a:xfrm>
          <a:prstGeom prst="rect">
            <a:avLst/>
          </a:prstGeom>
          <a:noFill/>
        </p:spPr>
        <p:txBody>
          <a:bodyPr wrap="square" rtlCol="0">
            <a:spAutoFit/>
            <a:scene3d>
              <a:camera prst="orthographicFront"/>
              <a:lightRig rig="threePt" dir="t"/>
            </a:scene3d>
            <a:sp3d contourW="12700"/>
          </a:bodyPr>
          <a:lstStyle/>
          <a:p>
            <a:pPr algn="ctr"/>
            <a:r>
              <a:rPr lang="zh-CN" altLang="en-US" sz="4000" b="1" dirty="0">
                <a:solidFill>
                  <a:srgbClr val="C00000"/>
                </a:solidFill>
                <a:latin typeface="微软雅黑" panose="020B0503020204020204" pitchFamily="34" charset="-122"/>
                <a:ea typeface="微软雅黑" panose="020B0503020204020204" pitchFamily="34" charset="-122"/>
                <a:cs typeface="PingFang HK" charset="-120"/>
              </a:rPr>
              <a:t>目录</a:t>
            </a:r>
          </a:p>
        </p:txBody>
      </p:sp>
      <p:sp>
        <p:nvSpPr>
          <p:cNvPr id="13" name="内容占位符 2">
            <a:extLst>
              <a:ext uri="{FF2B5EF4-FFF2-40B4-BE49-F238E27FC236}">
                <a16:creationId xmlns:a16="http://schemas.microsoft.com/office/drawing/2014/main" id="{C5A0DE2F-9736-4F09-9703-F6A00F6EC487}"/>
              </a:ext>
            </a:extLst>
          </p:cNvPr>
          <p:cNvSpPr>
            <a:spLocks noGrp="1"/>
          </p:cNvSpPr>
          <p:nvPr>
            <p:ph idx="1"/>
          </p:nvPr>
        </p:nvSpPr>
        <p:spPr>
          <a:xfrm>
            <a:off x="6289296" y="1253331"/>
            <a:ext cx="5212080" cy="4351338"/>
          </a:xfrm>
        </p:spPr>
        <p:txBody>
          <a:bodyPr/>
          <a:lstStyle>
            <a:lvl1pPr>
              <a:lnSpc>
                <a:spcPct val="200000"/>
              </a:lnSpc>
              <a:defRPr b="0" baseline="0">
                <a:solidFill>
                  <a:schemeClr val="tx1"/>
                </a:solidFill>
                <a:latin typeface="微软雅黑" panose="020B0503020204020204" pitchFamily="34" charset="-122"/>
                <a:ea typeface="微软雅黑" panose="020B0503020204020204" pitchFamily="34" charset="-122"/>
              </a:defRPr>
            </a:lvl1pPr>
            <a:lvl2pPr>
              <a:lnSpc>
                <a:spcPct val="200000"/>
              </a:lnSpc>
              <a:defRPr b="0" baseline="0">
                <a:solidFill>
                  <a:schemeClr val="tx1"/>
                </a:solidFill>
                <a:latin typeface="微软雅黑" panose="020B0503020204020204" pitchFamily="34" charset="-122"/>
                <a:ea typeface="微软雅黑" panose="020B0503020204020204" pitchFamily="34" charset="-122"/>
              </a:defRPr>
            </a:lvl2pPr>
            <a:lvl3pPr>
              <a:lnSpc>
                <a:spcPct val="200000"/>
              </a:lnSpc>
              <a:defRPr b="0" baseline="0">
                <a:solidFill>
                  <a:schemeClr val="tx1"/>
                </a:solidFill>
                <a:latin typeface="微软雅黑" panose="020B0503020204020204" pitchFamily="34" charset="-122"/>
                <a:ea typeface="微软雅黑" panose="020B0503020204020204" pitchFamily="34" charset="-122"/>
              </a:defRPr>
            </a:lvl3pPr>
            <a:lvl4pPr>
              <a:lnSpc>
                <a:spcPct val="200000"/>
              </a:lnSpc>
              <a:defRPr b="0" baseline="0">
                <a:solidFill>
                  <a:schemeClr val="tx1"/>
                </a:solidFill>
                <a:latin typeface="微软雅黑" panose="020B0503020204020204" pitchFamily="34" charset="-122"/>
                <a:ea typeface="微软雅黑" panose="020B0503020204020204" pitchFamily="34" charset="-122"/>
              </a:defRPr>
            </a:lvl4pPr>
            <a:lvl5pPr>
              <a:lnSpc>
                <a:spcPct val="200000"/>
              </a:lnSpc>
              <a:defRPr b="0" baseline="0">
                <a:solidFill>
                  <a:schemeClr val="tx1"/>
                </a:solidFill>
                <a:latin typeface="微软雅黑" panose="020B0503020204020204" pitchFamily="34" charset="-122"/>
                <a:ea typeface="微软雅黑" panose="020B0503020204020204" pitchFamily="34" charset="-122"/>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pic>
        <p:nvPicPr>
          <p:cNvPr id="12" name="图片 11">
            <a:extLst>
              <a:ext uri="{FF2B5EF4-FFF2-40B4-BE49-F238E27FC236}">
                <a16:creationId xmlns:a16="http://schemas.microsoft.com/office/drawing/2014/main" id="{D6DC5BAD-3D81-48C7-B963-F4E7687F6A4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644558" y="6010237"/>
            <a:ext cx="2438760" cy="764635"/>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41364251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总标题">
    <p:spTree>
      <p:nvGrpSpPr>
        <p:cNvPr id="1" name=""/>
        <p:cNvGrpSpPr/>
        <p:nvPr/>
      </p:nvGrpSpPr>
      <p:grpSpPr>
        <a:xfrm>
          <a:off x="0" y="0"/>
          <a:ext cx="0" cy="0"/>
          <a:chOff x="0" y="0"/>
          <a:chExt cx="0" cy="0"/>
        </a:xfrm>
      </p:grpSpPr>
      <p:pic>
        <p:nvPicPr>
          <p:cNvPr id="8" name="Picture 4"/>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b="3542"/>
          <a:stretch/>
        </p:blipFill>
        <p:spPr bwMode="auto">
          <a:xfrm>
            <a:off x="0" y="42"/>
            <a:ext cx="12187239" cy="6857916"/>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41"/>
          <p:cNvSpPr>
            <a:spLocks noGrp="1" noChangeArrowheads="1"/>
          </p:cNvSpPr>
          <p:nvPr>
            <p:ph type="ctrTitle" sz="quarter"/>
          </p:nvPr>
        </p:nvSpPr>
        <p:spPr>
          <a:xfrm>
            <a:off x="1030893" y="4957156"/>
            <a:ext cx="10437489" cy="831600"/>
          </a:xfrm>
          <a:ln algn="ctr"/>
        </p:spPr>
        <p:txBody>
          <a:bodyPr lIns="87802" tIns="43901" rIns="87802" bIns="43901"/>
          <a:lstStyle>
            <a:lvl1pPr algn="l" defTabSz="801367" rtl="0" eaLnBrk="0" fontAlgn="auto" hangingPunct="0">
              <a:spcBef>
                <a:spcPct val="0"/>
              </a:spcBef>
              <a:spcAft>
                <a:spcPct val="0"/>
              </a:spcAft>
              <a:defRPr lang="zh-CN" altLang="en-US" sz="4298" b="1" kern="1200" dirty="0">
                <a:solidFill>
                  <a:srgbClr val="0070C0"/>
                </a:solidFill>
                <a:latin typeface="+mn-lt"/>
                <a:ea typeface="+mn-ea"/>
                <a:cs typeface="Arial" panose="020B0604020202020204" pitchFamily="34" charset="0"/>
              </a:defRPr>
            </a:lvl1pPr>
          </a:lstStyle>
          <a:p>
            <a:r>
              <a:rPr lang="zh-CN" altLang="en-US" dirty="0"/>
              <a:t>单击此处编辑母版标题样式</a:t>
            </a:r>
          </a:p>
        </p:txBody>
      </p:sp>
      <p:sp>
        <p:nvSpPr>
          <p:cNvPr id="10" name="文本占位符 29"/>
          <p:cNvSpPr>
            <a:spLocks noGrp="1"/>
          </p:cNvSpPr>
          <p:nvPr>
            <p:ph type="body" sz="quarter" idx="10"/>
          </p:nvPr>
        </p:nvSpPr>
        <p:spPr>
          <a:xfrm>
            <a:off x="1030892" y="5816120"/>
            <a:ext cx="6909301" cy="493200"/>
          </a:xfrm>
        </p:spPr>
        <p:txBody>
          <a:bodyPr/>
          <a:lstStyle>
            <a:lvl1pPr marL="0" indent="0" algn="l" defTabSz="801367" rtl="0" eaLnBrk="0" fontAlgn="base" hangingPunct="0">
              <a:spcBef>
                <a:spcPct val="0"/>
              </a:spcBef>
              <a:spcAft>
                <a:spcPct val="0"/>
              </a:spcAft>
              <a:buNone/>
              <a:defRPr lang="zh-CN" altLang="en-US" sz="1999" kern="1200" dirty="0" smtClean="0">
                <a:solidFill>
                  <a:srgbClr val="0070C0"/>
                </a:solidFill>
                <a:latin typeface="+mn-lt"/>
                <a:ea typeface="+mn-ea"/>
                <a:cs typeface="Arial" panose="020B0604020202020204" pitchFamily="34" charset="0"/>
              </a:defRPr>
            </a:lvl1pPr>
          </a:lstStyle>
          <a:p>
            <a:pPr lvl="0"/>
            <a:r>
              <a:rPr lang="zh-CN" altLang="en-US" dirty="0"/>
              <a:t>单击此处编辑母版文本样式</a:t>
            </a:r>
          </a:p>
        </p:txBody>
      </p:sp>
      <p:sp>
        <p:nvSpPr>
          <p:cNvPr id="11" name="Rectangle 54">
            <a:extLst>
              <a:ext uri="{FF2B5EF4-FFF2-40B4-BE49-F238E27FC236}">
                <a16:creationId xmlns:a16="http://schemas.microsoft.com/office/drawing/2014/main" id="{2078FA11-5569-4994-AEB7-1AF5CAC763B0}"/>
              </a:ext>
            </a:extLst>
          </p:cNvPr>
          <p:cNvSpPr>
            <a:spLocks noChangeArrowheads="1"/>
          </p:cNvSpPr>
          <p:nvPr userDrawn="1"/>
        </p:nvSpPr>
        <p:spPr bwMode="auto">
          <a:xfrm>
            <a:off x="947058" y="6500581"/>
            <a:ext cx="2572620" cy="265520"/>
          </a:xfrm>
          <a:prstGeom prst="rect">
            <a:avLst/>
          </a:prstGeom>
          <a:noFill/>
          <a:ln w="9525" algn="ctr">
            <a:noFill/>
            <a:miter lim="800000"/>
            <a:headEnd/>
            <a:tailEnd/>
          </a:ln>
          <a:effectLst/>
        </p:spPr>
        <p:txBody>
          <a:bodyPr wrap="none" lIns="80070" tIns="40036" rIns="80070" bIns="40036">
            <a:spAutoFit/>
          </a:bodyPr>
          <a:lstStyle/>
          <a:p>
            <a:pPr defTabSz="801347" eaLnBrk="0" fontAlgn="base" hangingPunct="0">
              <a:defRPr/>
            </a:pPr>
            <a:r>
              <a:rPr lang="zh-CN" altLang="en-US" sz="1200" baseline="0" dirty="0">
                <a:latin typeface="+mn-lt"/>
                <a:ea typeface="+mn-ea"/>
                <a:cs typeface="Arial" pitchFamily="34" charset="0"/>
              </a:rPr>
              <a:t>版权所有</a:t>
            </a:r>
            <a:r>
              <a:rPr lang="en-US" altLang="zh-CN" sz="1200" baseline="0">
                <a:latin typeface="+mn-lt"/>
                <a:ea typeface="+mn-ea"/>
                <a:cs typeface="Arial" pitchFamily="34" charset="0"/>
              </a:rPr>
              <a:t>© 2020 </a:t>
            </a:r>
            <a:r>
              <a:rPr lang="zh-CN" altLang="en-US" sz="1200" baseline="0" dirty="0">
                <a:latin typeface="+mn-lt"/>
                <a:ea typeface="+mn-ea"/>
                <a:cs typeface="Arial" pitchFamily="34" charset="0"/>
              </a:rPr>
              <a:t>华为技术有限公司</a:t>
            </a:r>
          </a:p>
        </p:txBody>
      </p:sp>
      <p:pic>
        <p:nvPicPr>
          <p:cNvPr id="12" name="图片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888026" y="251069"/>
            <a:ext cx="1964832" cy="430102"/>
          </a:xfrm>
          <a:prstGeom prst="rect">
            <a:avLst/>
          </a:prstGeom>
        </p:spPr>
      </p:pic>
    </p:spTree>
    <p:extLst>
      <p:ext uri="{BB962C8B-B14F-4D97-AF65-F5344CB8AC3E}">
        <p14:creationId xmlns:p14="http://schemas.microsoft.com/office/powerpoint/2010/main" val="42662814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F91C53-D90D-4476-BC8C-C4DB603A3AAF}"/>
              </a:ext>
            </a:extLst>
          </p:cNvPr>
          <p:cNvSpPr>
            <a:spLocks noGrp="1"/>
          </p:cNvSpPr>
          <p:nvPr>
            <p:ph type="title"/>
          </p:nvPr>
        </p:nvSpPr>
        <p:spPr>
          <a:xfrm>
            <a:off x="651933" y="18255"/>
            <a:ext cx="4465190" cy="662782"/>
          </a:xfrm>
          <a:ln>
            <a:solidFill>
              <a:schemeClr val="bg1"/>
            </a:solidFill>
          </a:ln>
        </p:spPr>
        <p:txBody>
          <a:bodyPr>
            <a:normAutofit/>
          </a:bodyPr>
          <a:lstStyle>
            <a:lvl1pPr algn="ctr">
              <a:defRPr sz="2800" b="1">
                <a:solidFill>
                  <a:srgbClr val="C00000"/>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3" name="内容占位符 2">
            <a:extLst>
              <a:ext uri="{FF2B5EF4-FFF2-40B4-BE49-F238E27FC236}">
                <a16:creationId xmlns:a16="http://schemas.microsoft.com/office/drawing/2014/main" id="{36A15D3D-0B8A-4549-A262-E473A62DEAFE}"/>
              </a:ext>
            </a:extLst>
          </p:cNvPr>
          <p:cNvSpPr>
            <a:spLocks noGrp="1"/>
          </p:cNvSpPr>
          <p:nvPr>
            <p:ph idx="1"/>
          </p:nvPr>
        </p:nvSpPr>
        <p:spPr>
          <a:xfrm>
            <a:off x="539126" y="977370"/>
            <a:ext cx="10932438" cy="4351338"/>
          </a:xfrm>
        </p:spPr>
        <p:txBody>
          <a:bodyPr/>
          <a:lstStyle>
            <a:lvl1pPr>
              <a:defRPr b="0" baseline="0">
                <a:solidFill>
                  <a:schemeClr val="tx1"/>
                </a:solidFill>
                <a:latin typeface="微软雅黑" panose="020B0503020204020204" pitchFamily="34" charset="-122"/>
                <a:ea typeface="微软雅黑" panose="020B0503020204020204" pitchFamily="34" charset="-122"/>
              </a:defRPr>
            </a:lvl1pPr>
            <a:lvl2pPr>
              <a:defRPr b="0" baseline="0">
                <a:solidFill>
                  <a:schemeClr val="tx1"/>
                </a:solidFill>
                <a:latin typeface="微软雅黑" panose="020B0503020204020204" pitchFamily="34" charset="-122"/>
                <a:ea typeface="微软雅黑" panose="020B0503020204020204" pitchFamily="34" charset="-122"/>
              </a:defRPr>
            </a:lvl2pPr>
            <a:lvl3pPr>
              <a:defRPr b="0" baseline="0">
                <a:solidFill>
                  <a:schemeClr val="tx1"/>
                </a:solidFill>
                <a:latin typeface="微软雅黑" panose="020B0503020204020204" pitchFamily="34" charset="-122"/>
                <a:ea typeface="微软雅黑" panose="020B0503020204020204" pitchFamily="34" charset="-122"/>
              </a:defRPr>
            </a:lvl3pPr>
            <a:lvl4pPr>
              <a:defRPr b="0" baseline="0">
                <a:solidFill>
                  <a:schemeClr val="tx1"/>
                </a:solidFill>
                <a:latin typeface="微软雅黑" panose="020B0503020204020204" pitchFamily="34" charset="-122"/>
                <a:ea typeface="微软雅黑" panose="020B0503020204020204" pitchFamily="34" charset="-122"/>
              </a:defRPr>
            </a:lvl4pPr>
            <a:lvl5pPr>
              <a:defRPr b="0" baseline="0">
                <a:solidFill>
                  <a:schemeClr val="tx1"/>
                </a:solidFill>
                <a:latin typeface="微软雅黑" panose="020B0503020204020204" pitchFamily="34" charset="-122"/>
                <a:ea typeface="微软雅黑" panose="020B0503020204020204" pitchFamily="34" charset="-122"/>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8" name="任意多边形 8">
            <a:extLst>
              <a:ext uri="{FF2B5EF4-FFF2-40B4-BE49-F238E27FC236}">
                <a16:creationId xmlns:a16="http://schemas.microsoft.com/office/drawing/2014/main" id="{6A9BDF57-754D-4CC5-8EFD-C3233C7D4342}"/>
              </a:ext>
            </a:extLst>
          </p:cNvPr>
          <p:cNvSpPr/>
          <p:nvPr userDrawn="1"/>
        </p:nvSpPr>
        <p:spPr>
          <a:xfrm>
            <a:off x="194331" y="296333"/>
            <a:ext cx="11803337" cy="6239466"/>
          </a:xfrm>
          <a:custGeom>
            <a:avLst/>
            <a:gdLst>
              <a:gd name="connsiteX0" fmla="*/ 0 w 9856787"/>
              <a:gd name="connsiteY0" fmla="*/ 0 h 3670300"/>
              <a:gd name="connsiteX1" fmla="*/ 445293 w 9856787"/>
              <a:gd name="connsiteY1" fmla="*/ 0 h 3670300"/>
              <a:gd name="connsiteX2" fmla="*/ 445293 w 9856787"/>
              <a:gd name="connsiteY2" fmla="*/ 52375 h 3670300"/>
              <a:gd name="connsiteX3" fmla="*/ 52375 w 9856787"/>
              <a:gd name="connsiteY3" fmla="*/ 52375 h 3670300"/>
              <a:gd name="connsiteX4" fmla="*/ 52375 w 9856787"/>
              <a:gd name="connsiteY4" fmla="*/ 3617925 h 3670300"/>
              <a:gd name="connsiteX5" fmla="*/ 9804412 w 9856787"/>
              <a:gd name="connsiteY5" fmla="*/ 3617925 h 3670300"/>
              <a:gd name="connsiteX6" fmla="*/ 9804412 w 9856787"/>
              <a:gd name="connsiteY6" fmla="*/ 52375 h 3670300"/>
              <a:gd name="connsiteX7" fmla="*/ 4073260 w 9856787"/>
              <a:gd name="connsiteY7" fmla="*/ 52375 h 3670300"/>
              <a:gd name="connsiteX8" fmla="*/ 4073260 w 9856787"/>
              <a:gd name="connsiteY8" fmla="*/ 0 h 3670300"/>
              <a:gd name="connsiteX9" fmla="*/ 9856787 w 9856787"/>
              <a:gd name="connsiteY9" fmla="*/ 0 h 3670300"/>
              <a:gd name="connsiteX10" fmla="*/ 9856787 w 9856787"/>
              <a:gd name="connsiteY10" fmla="*/ 3670300 h 3670300"/>
              <a:gd name="connsiteX11" fmla="*/ 0 w 9856787"/>
              <a:gd name="connsiteY11" fmla="*/ 3670300 h 3670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856787" h="3670300">
                <a:moveTo>
                  <a:pt x="0" y="0"/>
                </a:moveTo>
                <a:lnTo>
                  <a:pt x="445293" y="0"/>
                </a:lnTo>
                <a:lnTo>
                  <a:pt x="445293" y="52375"/>
                </a:lnTo>
                <a:lnTo>
                  <a:pt x="52375" y="52375"/>
                </a:lnTo>
                <a:lnTo>
                  <a:pt x="52375" y="3617925"/>
                </a:lnTo>
                <a:lnTo>
                  <a:pt x="9804412" y="3617925"/>
                </a:lnTo>
                <a:lnTo>
                  <a:pt x="9804412" y="52375"/>
                </a:lnTo>
                <a:lnTo>
                  <a:pt x="4073260" y="52375"/>
                </a:lnTo>
                <a:lnTo>
                  <a:pt x="4073260" y="0"/>
                </a:lnTo>
                <a:lnTo>
                  <a:pt x="9856787" y="0"/>
                </a:lnTo>
                <a:lnTo>
                  <a:pt x="9856787" y="3670300"/>
                </a:lnTo>
                <a:lnTo>
                  <a:pt x="0" y="3670300"/>
                </a:lnTo>
                <a:close/>
              </a:path>
            </a:pathLst>
          </a:custGeom>
          <a:solidFill>
            <a:srgbClr val="0E35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pic>
        <p:nvPicPr>
          <p:cNvPr id="9" name="图片 8">
            <a:extLst>
              <a:ext uri="{FF2B5EF4-FFF2-40B4-BE49-F238E27FC236}">
                <a16:creationId xmlns:a16="http://schemas.microsoft.com/office/drawing/2014/main" id="{D76711B3-B637-4D22-AAF4-EF9B55DAF9CB}"/>
              </a:ext>
            </a:extLst>
          </p:cNvPr>
          <p:cNvPicPr>
            <a:picLocks noChangeAspect="1"/>
          </p:cNvPicPr>
          <p:nvPr userDrawn="1"/>
        </p:nvPicPr>
        <p:blipFill>
          <a:blip r:embed="rId2">
            <a:duotone>
              <a:prstClr val="black"/>
              <a:schemeClr val="tx2">
                <a:tint val="45000"/>
                <a:satMod val="400000"/>
              </a:schemeClr>
            </a:duotone>
          </a:blip>
          <a:stretch>
            <a:fillRect/>
          </a:stretch>
        </p:blipFill>
        <p:spPr>
          <a:xfrm>
            <a:off x="10789737" y="6535799"/>
            <a:ext cx="1402263" cy="313735"/>
          </a:xfrm>
          <a:prstGeom prst="rect">
            <a:avLst/>
          </a:prstGeom>
        </p:spPr>
      </p:pic>
      <p:sp>
        <p:nvSpPr>
          <p:cNvPr id="4" name="文本框 3">
            <a:extLst>
              <a:ext uri="{FF2B5EF4-FFF2-40B4-BE49-F238E27FC236}">
                <a16:creationId xmlns:a16="http://schemas.microsoft.com/office/drawing/2014/main" id="{8830A43E-4F5E-473F-B3FD-021C70CB0B27}"/>
              </a:ext>
            </a:extLst>
          </p:cNvPr>
          <p:cNvSpPr txBox="1"/>
          <p:nvPr userDrawn="1"/>
        </p:nvSpPr>
        <p:spPr>
          <a:xfrm>
            <a:off x="194331" y="6535799"/>
            <a:ext cx="4409200" cy="338554"/>
          </a:xfrm>
          <a:prstGeom prst="rect">
            <a:avLst/>
          </a:prstGeom>
          <a:noFill/>
          <a:ln>
            <a:solidFill>
              <a:schemeClr val="bg1"/>
            </a:solidFill>
          </a:ln>
        </p:spPr>
        <p:txBody>
          <a:bodyPr wrap="square" rtlCol="0">
            <a:spAutoFit/>
          </a:bodyPr>
          <a:lstStyle/>
          <a:p>
            <a:r>
              <a:rPr lang="en-US" altLang="zh-CN" sz="1600"/>
              <a:t>Copyright@2021 SPOTO</a:t>
            </a:r>
            <a:endParaRPr lang="zh-CN" altLang="en-US" sz="1600" dirty="0"/>
          </a:p>
        </p:txBody>
      </p:sp>
    </p:spTree>
    <p:extLst>
      <p:ext uri="{BB962C8B-B14F-4D97-AF65-F5344CB8AC3E}">
        <p14:creationId xmlns:p14="http://schemas.microsoft.com/office/powerpoint/2010/main" val="366834155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F91C53-D90D-4476-BC8C-C4DB603A3AAF}"/>
              </a:ext>
            </a:extLst>
          </p:cNvPr>
          <p:cNvSpPr>
            <a:spLocks noGrp="1"/>
          </p:cNvSpPr>
          <p:nvPr>
            <p:ph type="title"/>
          </p:nvPr>
        </p:nvSpPr>
        <p:spPr>
          <a:xfrm>
            <a:off x="651933" y="18255"/>
            <a:ext cx="4465190" cy="662782"/>
          </a:xfrm>
          <a:ln>
            <a:solidFill>
              <a:schemeClr val="bg1"/>
            </a:solidFill>
          </a:ln>
        </p:spPr>
        <p:txBody>
          <a:bodyPr>
            <a:normAutofit/>
          </a:bodyPr>
          <a:lstStyle>
            <a:lvl1pPr algn="ctr">
              <a:defRPr sz="2800" b="1">
                <a:solidFill>
                  <a:srgbClr val="C00000"/>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8" name="任意多边形 8">
            <a:extLst>
              <a:ext uri="{FF2B5EF4-FFF2-40B4-BE49-F238E27FC236}">
                <a16:creationId xmlns:a16="http://schemas.microsoft.com/office/drawing/2014/main" id="{6A9BDF57-754D-4CC5-8EFD-C3233C7D4342}"/>
              </a:ext>
            </a:extLst>
          </p:cNvPr>
          <p:cNvSpPr/>
          <p:nvPr userDrawn="1"/>
        </p:nvSpPr>
        <p:spPr>
          <a:xfrm>
            <a:off x="194331" y="296333"/>
            <a:ext cx="11803337" cy="6239466"/>
          </a:xfrm>
          <a:custGeom>
            <a:avLst/>
            <a:gdLst>
              <a:gd name="connsiteX0" fmla="*/ 0 w 9856787"/>
              <a:gd name="connsiteY0" fmla="*/ 0 h 3670300"/>
              <a:gd name="connsiteX1" fmla="*/ 445293 w 9856787"/>
              <a:gd name="connsiteY1" fmla="*/ 0 h 3670300"/>
              <a:gd name="connsiteX2" fmla="*/ 445293 w 9856787"/>
              <a:gd name="connsiteY2" fmla="*/ 52375 h 3670300"/>
              <a:gd name="connsiteX3" fmla="*/ 52375 w 9856787"/>
              <a:gd name="connsiteY3" fmla="*/ 52375 h 3670300"/>
              <a:gd name="connsiteX4" fmla="*/ 52375 w 9856787"/>
              <a:gd name="connsiteY4" fmla="*/ 3617925 h 3670300"/>
              <a:gd name="connsiteX5" fmla="*/ 9804412 w 9856787"/>
              <a:gd name="connsiteY5" fmla="*/ 3617925 h 3670300"/>
              <a:gd name="connsiteX6" fmla="*/ 9804412 w 9856787"/>
              <a:gd name="connsiteY6" fmla="*/ 52375 h 3670300"/>
              <a:gd name="connsiteX7" fmla="*/ 4073260 w 9856787"/>
              <a:gd name="connsiteY7" fmla="*/ 52375 h 3670300"/>
              <a:gd name="connsiteX8" fmla="*/ 4073260 w 9856787"/>
              <a:gd name="connsiteY8" fmla="*/ 0 h 3670300"/>
              <a:gd name="connsiteX9" fmla="*/ 9856787 w 9856787"/>
              <a:gd name="connsiteY9" fmla="*/ 0 h 3670300"/>
              <a:gd name="connsiteX10" fmla="*/ 9856787 w 9856787"/>
              <a:gd name="connsiteY10" fmla="*/ 3670300 h 3670300"/>
              <a:gd name="connsiteX11" fmla="*/ 0 w 9856787"/>
              <a:gd name="connsiteY11" fmla="*/ 3670300 h 3670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856787" h="3670300">
                <a:moveTo>
                  <a:pt x="0" y="0"/>
                </a:moveTo>
                <a:lnTo>
                  <a:pt x="445293" y="0"/>
                </a:lnTo>
                <a:lnTo>
                  <a:pt x="445293" y="52375"/>
                </a:lnTo>
                <a:lnTo>
                  <a:pt x="52375" y="52375"/>
                </a:lnTo>
                <a:lnTo>
                  <a:pt x="52375" y="3617925"/>
                </a:lnTo>
                <a:lnTo>
                  <a:pt x="9804412" y="3617925"/>
                </a:lnTo>
                <a:lnTo>
                  <a:pt x="9804412" y="52375"/>
                </a:lnTo>
                <a:lnTo>
                  <a:pt x="4073260" y="52375"/>
                </a:lnTo>
                <a:lnTo>
                  <a:pt x="4073260" y="0"/>
                </a:lnTo>
                <a:lnTo>
                  <a:pt x="9856787" y="0"/>
                </a:lnTo>
                <a:lnTo>
                  <a:pt x="9856787" y="3670300"/>
                </a:lnTo>
                <a:lnTo>
                  <a:pt x="0" y="3670300"/>
                </a:lnTo>
                <a:close/>
              </a:path>
            </a:pathLst>
          </a:custGeom>
          <a:solidFill>
            <a:srgbClr val="0E35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pic>
        <p:nvPicPr>
          <p:cNvPr id="9" name="图片 8">
            <a:extLst>
              <a:ext uri="{FF2B5EF4-FFF2-40B4-BE49-F238E27FC236}">
                <a16:creationId xmlns:a16="http://schemas.microsoft.com/office/drawing/2014/main" id="{D76711B3-B637-4D22-AAF4-EF9B55DAF9CB}"/>
              </a:ext>
            </a:extLst>
          </p:cNvPr>
          <p:cNvPicPr>
            <a:picLocks noChangeAspect="1"/>
          </p:cNvPicPr>
          <p:nvPr userDrawn="1"/>
        </p:nvPicPr>
        <p:blipFill>
          <a:blip r:embed="rId2">
            <a:duotone>
              <a:prstClr val="black"/>
              <a:schemeClr val="tx2">
                <a:tint val="45000"/>
                <a:satMod val="400000"/>
              </a:schemeClr>
            </a:duotone>
          </a:blip>
          <a:stretch>
            <a:fillRect/>
          </a:stretch>
        </p:blipFill>
        <p:spPr>
          <a:xfrm>
            <a:off x="10789737" y="6535799"/>
            <a:ext cx="1402263" cy="313735"/>
          </a:xfrm>
          <a:prstGeom prst="rect">
            <a:avLst/>
          </a:prstGeom>
        </p:spPr>
      </p:pic>
      <p:sp>
        <p:nvSpPr>
          <p:cNvPr id="6" name="文本框 5">
            <a:extLst>
              <a:ext uri="{FF2B5EF4-FFF2-40B4-BE49-F238E27FC236}">
                <a16:creationId xmlns:a16="http://schemas.microsoft.com/office/drawing/2014/main" id="{5A4ED134-95BA-42C5-973D-5CC36C3A725B}"/>
              </a:ext>
            </a:extLst>
          </p:cNvPr>
          <p:cNvSpPr txBox="1"/>
          <p:nvPr userDrawn="1"/>
        </p:nvSpPr>
        <p:spPr>
          <a:xfrm>
            <a:off x="194331" y="6535799"/>
            <a:ext cx="4503793" cy="338554"/>
          </a:xfrm>
          <a:prstGeom prst="rect">
            <a:avLst/>
          </a:prstGeom>
          <a:noFill/>
          <a:ln>
            <a:solidFill>
              <a:schemeClr val="bg1"/>
            </a:solidFill>
          </a:ln>
        </p:spPr>
        <p:txBody>
          <a:bodyPr wrap="square" rtlCol="0">
            <a:spAutoFit/>
          </a:bodyPr>
          <a:lstStyle/>
          <a:p>
            <a:r>
              <a:rPr lang="en-US" altLang="zh-CN" sz="1600"/>
              <a:t>Copyright@2021 SPOTO</a:t>
            </a:r>
            <a:endParaRPr lang="zh-CN" altLang="en-US" sz="1600" dirty="0"/>
          </a:p>
        </p:txBody>
      </p:sp>
    </p:spTree>
    <p:extLst>
      <p:ext uri="{BB962C8B-B14F-4D97-AF65-F5344CB8AC3E}">
        <p14:creationId xmlns:p14="http://schemas.microsoft.com/office/powerpoint/2010/main" val="109851294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 preserve="1">
  <p:cSld name="总结">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F91C53-D90D-4476-BC8C-C4DB603A3AAF}"/>
              </a:ext>
            </a:extLst>
          </p:cNvPr>
          <p:cNvSpPr>
            <a:spLocks noGrp="1"/>
          </p:cNvSpPr>
          <p:nvPr>
            <p:ph type="title" hasCustomPrompt="1"/>
          </p:nvPr>
        </p:nvSpPr>
        <p:spPr>
          <a:xfrm>
            <a:off x="651933" y="18255"/>
            <a:ext cx="4465190" cy="662782"/>
          </a:xfrm>
          <a:ln>
            <a:solidFill>
              <a:schemeClr val="bg1"/>
            </a:solidFill>
          </a:ln>
        </p:spPr>
        <p:txBody>
          <a:bodyPr>
            <a:normAutofit/>
          </a:bodyPr>
          <a:lstStyle>
            <a:lvl1pPr algn="ctr">
              <a:defRPr sz="3200" b="1">
                <a:solidFill>
                  <a:srgbClr val="C00000"/>
                </a:solidFill>
                <a:latin typeface="微软雅黑" panose="020B0503020204020204" pitchFamily="34" charset="-122"/>
                <a:ea typeface="微软雅黑" panose="020B0503020204020204" pitchFamily="34" charset="-122"/>
              </a:defRPr>
            </a:lvl1pPr>
          </a:lstStyle>
          <a:p>
            <a:r>
              <a:rPr lang="zh-CN" altLang="en-US" dirty="0"/>
              <a:t>总结</a:t>
            </a:r>
          </a:p>
        </p:txBody>
      </p:sp>
      <p:sp>
        <p:nvSpPr>
          <p:cNvPr id="3" name="内容占位符 2">
            <a:extLst>
              <a:ext uri="{FF2B5EF4-FFF2-40B4-BE49-F238E27FC236}">
                <a16:creationId xmlns:a16="http://schemas.microsoft.com/office/drawing/2014/main" id="{36A15D3D-0B8A-4549-A262-E473A62DEAFE}"/>
              </a:ext>
            </a:extLst>
          </p:cNvPr>
          <p:cNvSpPr>
            <a:spLocks noGrp="1"/>
          </p:cNvSpPr>
          <p:nvPr>
            <p:ph idx="1"/>
          </p:nvPr>
        </p:nvSpPr>
        <p:spPr>
          <a:xfrm>
            <a:off x="539126" y="977370"/>
            <a:ext cx="10932438" cy="4351338"/>
          </a:xfrm>
        </p:spPr>
        <p:txBody>
          <a:bodyPr/>
          <a:lstStyle>
            <a:lvl1pPr>
              <a:defRPr b="0">
                <a:solidFill>
                  <a:schemeClr val="tx1"/>
                </a:solidFill>
                <a:latin typeface="微软雅黑" panose="020B0503020204020204" pitchFamily="34" charset="-122"/>
                <a:ea typeface="微软雅黑" panose="020B0503020204020204" pitchFamily="34" charset="-122"/>
                <a:cs typeface="Arial" panose="020B0604020202020204" pitchFamily="34" charset="0"/>
              </a:defRPr>
            </a:lvl1pPr>
            <a:lvl2pPr>
              <a:defRPr b="0">
                <a:solidFill>
                  <a:schemeClr val="tx1"/>
                </a:solidFill>
                <a:latin typeface="微软雅黑" panose="020B0503020204020204" pitchFamily="34" charset="-122"/>
                <a:ea typeface="微软雅黑" panose="020B0503020204020204" pitchFamily="34" charset="-122"/>
                <a:cs typeface="Arial" panose="020B0604020202020204" pitchFamily="34" charset="0"/>
              </a:defRPr>
            </a:lvl2pPr>
            <a:lvl3pPr>
              <a:defRPr b="0">
                <a:solidFill>
                  <a:schemeClr val="tx1"/>
                </a:solidFill>
                <a:latin typeface="微软雅黑" panose="020B0503020204020204" pitchFamily="34" charset="-122"/>
                <a:ea typeface="微软雅黑" panose="020B0503020204020204" pitchFamily="34" charset="-122"/>
                <a:cs typeface="Arial" panose="020B0604020202020204" pitchFamily="34" charset="0"/>
              </a:defRPr>
            </a:lvl3pPr>
            <a:lvl4pPr>
              <a:defRPr b="0">
                <a:solidFill>
                  <a:schemeClr val="tx1"/>
                </a:solidFill>
                <a:latin typeface="微软雅黑" panose="020B0503020204020204" pitchFamily="34" charset="-122"/>
                <a:ea typeface="微软雅黑" panose="020B0503020204020204" pitchFamily="34" charset="-122"/>
                <a:cs typeface="Arial" panose="020B0604020202020204" pitchFamily="34" charset="0"/>
              </a:defRPr>
            </a:lvl4pPr>
            <a:lvl5pPr>
              <a:defRPr b="0">
                <a:solidFill>
                  <a:schemeClr val="tx1"/>
                </a:solidFill>
                <a:latin typeface="微软雅黑" panose="020B0503020204020204" pitchFamily="34" charset="-122"/>
                <a:ea typeface="微软雅黑" panose="020B0503020204020204" pitchFamily="34" charset="-122"/>
                <a:cs typeface="Arial" panose="020B0604020202020204" pitchFamily="34" charset="0"/>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8" name="任意多边形 8">
            <a:extLst>
              <a:ext uri="{FF2B5EF4-FFF2-40B4-BE49-F238E27FC236}">
                <a16:creationId xmlns:a16="http://schemas.microsoft.com/office/drawing/2014/main" id="{6A9BDF57-754D-4CC5-8EFD-C3233C7D4342}"/>
              </a:ext>
            </a:extLst>
          </p:cNvPr>
          <p:cNvSpPr/>
          <p:nvPr userDrawn="1"/>
        </p:nvSpPr>
        <p:spPr>
          <a:xfrm>
            <a:off x="194331" y="296333"/>
            <a:ext cx="11803337" cy="6239466"/>
          </a:xfrm>
          <a:custGeom>
            <a:avLst/>
            <a:gdLst>
              <a:gd name="connsiteX0" fmla="*/ 0 w 9856787"/>
              <a:gd name="connsiteY0" fmla="*/ 0 h 3670300"/>
              <a:gd name="connsiteX1" fmla="*/ 445293 w 9856787"/>
              <a:gd name="connsiteY1" fmla="*/ 0 h 3670300"/>
              <a:gd name="connsiteX2" fmla="*/ 445293 w 9856787"/>
              <a:gd name="connsiteY2" fmla="*/ 52375 h 3670300"/>
              <a:gd name="connsiteX3" fmla="*/ 52375 w 9856787"/>
              <a:gd name="connsiteY3" fmla="*/ 52375 h 3670300"/>
              <a:gd name="connsiteX4" fmla="*/ 52375 w 9856787"/>
              <a:gd name="connsiteY4" fmla="*/ 3617925 h 3670300"/>
              <a:gd name="connsiteX5" fmla="*/ 9804412 w 9856787"/>
              <a:gd name="connsiteY5" fmla="*/ 3617925 h 3670300"/>
              <a:gd name="connsiteX6" fmla="*/ 9804412 w 9856787"/>
              <a:gd name="connsiteY6" fmla="*/ 52375 h 3670300"/>
              <a:gd name="connsiteX7" fmla="*/ 4073260 w 9856787"/>
              <a:gd name="connsiteY7" fmla="*/ 52375 h 3670300"/>
              <a:gd name="connsiteX8" fmla="*/ 4073260 w 9856787"/>
              <a:gd name="connsiteY8" fmla="*/ 0 h 3670300"/>
              <a:gd name="connsiteX9" fmla="*/ 9856787 w 9856787"/>
              <a:gd name="connsiteY9" fmla="*/ 0 h 3670300"/>
              <a:gd name="connsiteX10" fmla="*/ 9856787 w 9856787"/>
              <a:gd name="connsiteY10" fmla="*/ 3670300 h 3670300"/>
              <a:gd name="connsiteX11" fmla="*/ 0 w 9856787"/>
              <a:gd name="connsiteY11" fmla="*/ 3670300 h 3670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856787" h="3670300">
                <a:moveTo>
                  <a:pt x="0" y="0"/>
                </a:moveTo>
                <a:lnTo>
                  <a:pt x="445293" y="0"/>
                </a:lnTo>
                <a:lnTo>
                  <a:pt x="445293" y="52375"/>
                </a:lnTo>
                <a:lnTo>
                  <a:pt x="52375" y="52375"/>
                </a:lnTo>
                <a:lnTo>
                  <a:pt x="52375" y="3617925"/>
                </a:lnTo>
                <a:lnTo>
                  <a:pt x="9804412" y="3617925"/>
                </a:lnTo>
                <a:lnTo>
                  <a:pt x="9804412" y="52375"/>
                </a:lnTo>
                <a:lnTo>
                  <a:pt x="4073260" y="52375"/>
                </a:lnTo>
                <a:lnTo>
                  <a:pt x="4073260" y="0"/>
                </a:lnTo>
                <a:lnTo>
                  <a:pt x="9856787" y="0"/>
                </a:lnTo>
                <a:lnTo>
                  <a:pt x="9856787" y="3670300"/>
                </a:lnTo>
                <a:lnTo>
                  <a:pt x="0" y="3670300"/>
                </a:lnTo>
                <a:close/>
              </a:path>
            </a:pathLst>
          </a:custGeom>
          <a:solidFill>
            <a:srgbClr val="0E35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pic>
        <p:nvPicPr>
          <p:cNvPr id="9" name="图片 8">
            <a:extLst>
              <a:ext uri="{FF2B5EF4-FFF2-40B4-BE49-F238E27FC236}">
                <a16:creationId xmlns:a16="http://schemas.microsoft.com/office/drawing/2014/main" id="{D76711B3-B637-4D22-AAF4-EF9B55DAF9CB}"/>
              </a:ext>
            </a:extLst>
          </p:cNvPr>
          <p:cNvPicPr>
            <a:picLocks noChangeAspect="1"/>
          </p:cNvPicPr>
          <p:nvPr userDrawn="1"/>
        </p:nvPicPr>
        <p:blipFill>
          <a:blip r:embed="rId2">
            <a:duotone>
              <a:prstClr val="black"/>
              <a:schemeClr val="tx2">
                <a:tint val="45000"/>
                <a:satMod val="400000"/>
              </a:schemeClr>
            </a:duotone>
          </a:blip>
          <a:stretch>
            <a:fillRect/>
          </a:stretch>
        </p:blipFill>
        <p:spPr>
          <a:xfrm>
            <a:off x="10789737" y="6535799"/>
            <a:ext cx="1402263" cy="313735"/>
          </a:xfrm>
          <a:prstGeom prst="rect">
            <a:avLst/>
          </a:prstGeom>
        </p:spPr>
      </p:pic>
      <p:sp>
        <p:nvSpPr>
          <p:cNvPr id="4" name="文本框 3">
            <a:extLst>
              <a:ext uri="{FF2B5EF4-FFF2-40B4-BE49-F238E27FC236}">
                <a16:creationId xmlns:a16="http://schemas.microsoft.com/office/drawing/2014/main" id="{8830A43E-4F5E-473F-B3FD-021C70CB0B27}"/>
              </a:ext>
            </a:extLst>
          </p:cNvPr>
          <p:cNvSpPr txBox="1"/>
          <p:nvPr userDrawn="1"/>
        </p:nvSpPr>
        <p:spPr>
          <a:xfrm>
            <a:off x="194331" y="6535799"/>
            <a:ext cx="4409200" cy="338554"/>
          </a:xfrm>
          <a:prstGeom prst="rect">
            <a:avLst/>
          </a:prstGeom>
          <a:noFill/>
          <a:ln>
            <a:solidFill>
              <a:schemeClr val="bg1"/>
            </a:solidFill>
          </a:ln>
        </p:spPr>
        <p:txBody>
          <a:bodyPr wrap="square" rtlCol="0">
            <a:spAutoFit/>
          </a:bodyPr>
          <a:lstStyle/>
          <a:p>
            <a:r>
              <a:rPr lang="en-US" altLang="zh-CN" sz="1600"/>
              <a:t>Copyright@2021 SPOTO</a:t>
            </a:r>
            <a:endParaRPr lang="zh-CN" altLang="en-US" sz="1600" dirty="0"/>
          </a:p>
        </p:txBody>
      </p:sp>
    </p:spTree>
    <p:extLst>
      <p:ext uri="{BB962C8B-B14F-4D97-AF65-F5344CB8AC3E}">
        <p14:creationId xmlns:p14="http://schemas.microsoft.com/office/powerpoint/2010/main" val="389910642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思考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F91C53-D90D-4476-BC8C-C4DB603A3AAF}"/>
              </a:ext>
            </a:extLst>
          </p:cNvPr>
          <p:cNvSpPr>
            <a:spLocks noGrp="1"/>
          </p:cNvSpPr>
          <p:nvPr>
            <p:ph type="title" hasCustomPrompt="1"/>
          </p:nvPr>
        </p:nvSpPr>
        <p:spPr>
          <a:xfrm>
            <a:off x="2162293" y="42434"/>
            <a:ext cx="1417936" cy="662782"/>
          </a:xfrm>
          <a:ln>
            <a:solidFill>
              <a:schemeClr val="bg1"/>
            </a:solidFill>
          </a:ln>
        </p:spPr>
        <p:txBody>
          <a:bodyPr>
            <a:normAutofit/>
          </a:bodyPr>
          <a:lstStyle>
            <a:lvl1pPr>
              <a:defRPr sz="2800" b="1">
                <a:solidFill>
                  <a:srgbClr val="C00000"/>
                </a:solidFill>
                <a:latin typeface="微软雅黑" panose="020B0503020204020204" pitchFamily="34" charset="-122"/>
                <a:ea typeface="微软雅黑" panose="020B0503020204020204" pitchFamily="34" charset="-122"/>
              </a:defRPr>
            </a:lvl1pPr>
          </a:lstStyle>
          <a:p>
            <a:r>
              <a:rPr lang="zh-CN" altLang="en-US" dirty="0"/>
              <a:t>思考题</a:t>
            </a:r>
          </a:p>
        </p:txBody>
      </p:sp>
      <p:sp>
        <p:nvSpPr>
          <p:cNvPr id="8" name="任意多边形 8">
            <a:extLst>
              <a:ext uri="{FF2B5EF4-FFF2-40B4-BE49-F238E27FC236}">
                <a16:creationId xmlns:a16="http://schemas.microsoft.com/office/drawing/2014/main" id="{6A9BDF57-754D-4CC5-8EFD-C3233C7D4342}"/>
              </a:ext>
            </a:extLst>
          </p:cNvPr>
          <p:cNvSpPr/>
          <p:nvPr userDrawn="1"/>
        </p:nvSpPr>
        <p:spPr>
          <a:xfrm>
            <a:off x="194331" y="296333"/>
            <a:ext cx="11803337" cy="6239466"/>
          </a:xfrm>
          <a:custGeom>
            <a:avLst/>
            <a:gdLst>
              <a:gd name="connsiteX0" fmla="*/ 0 w 9856787"/>
              <a:gd name="connsiteY0" fmla="*/ 0 h 3670300"/>
              <a:gd name="connsiteX1" fmla="*/ 445293 w 9856787"/>
              <a:gd name="connsiteY1" fmla="*/ 0 h 3670300"/>
              <a:gd name="connsiteX2" fmla="*/ 445293 w 9856787"/>
              <a:gd name="connsiteY2" fmla="*/ 52375 h 3670300"/>
              <a:gd name="connsiteX3" fmla="*/ 52375 w 9856787"/>
              <a:gd name="connsiteY3" fmla="*/ 52375 h 3670300"/>
              <a:gd name="connsiteX4" fmla="*/ 52375 w 9856787"/>
              <a:gd name="connsiteY4" fmla="*/ 3617925 h 3670300"/>
              <a:gd name="connsiteX5" fmla="*/ 9804412 w 9856787"/>
              <a:gd name="connsiteY5" fmla="*/ 3617925 h 3670300"/>
              <a:gd name="connsiteX6" fmla="*/ 9804412 w 9856787"/>
              <a:gd name="connsiteY6" fmla="*/ 52375 h 3670300"/>
              <a:gd name="connsiteX7" fmla="*/ 4073260 w 9856787"/>
              <a:gd name="connsiteY7" fmla="*/ 52375 h 3670300"/>
              <a:gd name="connsiteX8" fmla="*/ 4073260 w 9856787"/>
              <a:gd name="connsiteY8" fmla="*/ 0 h 3670300"/>
              <a:gd name="connsiteX9" fmla="*/ 9856787 w 9856787"/>
              <a:gd name="connsiteY9" fmla="*/ 0 h 3670300"/>
              <a:gd name="connsiteX10" fmla="*/ 9856787 w 9856787"/>
              <a:gd name="connsiteY10" fmla="*/ 3670300 h 3670300"/>
              <a:gd name="connsiteX11" fmla="*/ 0 w 9856787"/>
              <a:gd name="connsiteY11" fmla="*/ 3670300 h 3670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856787" h="3670300">
                <a:moveTo>
                  <a:pt x="0" y="0"/>
                </a:moveTo>
                <a:lnTo>
                  <a:pt x="445293" y="0"/>
                </a:lnTo>
                <a:lnTo>
                  <a:pt x="445293" y="52375"/>
                </a:lnTo>
                <a:lnTo>
                  <a:pt x="52375" y="52375"/>
                </a:lnTo>
                <a:lnTo>
                  <a:pt x="52375" y="3617925"/>
                </a:lnTo>
                <a:lnTo>
                  <a:pt x="9804412" y="3617925"/>
                </a:lnTo>
                <a:lnTo>
                  <a:pt x="9804412" y="52375"/>
                </a:lnTo>
                <a:lnTo>
                  <a:pt x="4073260" y="52375"/>
                </a:lnTo>
                <a:lnTo>
                  <a:pt x="4073260" y="0"/>
                </a:lnTo>
                <a:lnTo>
                  <a:pt x="9856787" y="0"/>
                </a:lnTo>
                <a:lnTo>
                  <a:pt x="9856787" y="3670300"/>
                </a:lnTo>
                <a:lnTo>
                  <a:pt x="0" y="3670300"/>
                </a:lnTo>
                <a:close/>
              </a:path>
            </a:pathLst>
          </a:custGeom>
          <a:solidFill>
            <a:srgbClr val="0E35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pic>
        <p:nvPicPr>
          <p:cNvPr id="9" name="图片 8">
            <a:extLst>
              <a:ext uri="{FF2B5EF4-FFF2-40B4-BE49-F238E27FC236}">
                <a16:creationId xmlns:a16="http://schemas.microsoft.com/office/drawing/2014/main" id="{D76711B3-B637-4D22-AAF4-EF9B55DAF9CB}"/>
              </a:ext>
            </a:extLst>
          </p:cNvPr>
          <p:cNvPicPr>
            <a:picLocks noChangeAspect="1"/>
          </p:cNvPicPr>
          <p:nvPr userDrawn="1"/>
        </p:nvPicPr>
        <p:blipFill>
          <a:blip r:embed="rId2">
            <a:duotone>
              <a:prstClr val="black"/>
              <a:schemeClr val="tx2">
                <a:tint val="45000"/>
                <a:satMod val="400000"/>
              </a:schemeClr>
            </a:duotone>
          </a:blip>
          <a:stretch>
            <a:fillRect/>
          </a:stretch>
        </p:blipFill>
        <p:spPr>
          <a:xfrm>
            <a:off x="10789737" y="6535799"/>
            <a:ext cx="1402263" cy="313735"/>
          </a:xfrm>
          <a:prstGeom prst="rect">
            <a:avLst/>
          </a:prstGeom>
        </p:spPr>
      </p:pic>
      <p:sp>
        <p:nvSpPr>
          <p:cNvPr id="6" name="文本框 5">
            <a:extLst>
              <a:ext uri="{FF2B5EF4-FFF2-40B4-BE49-F238E27FC236}">
                <a16:creationId xmlns:a16="http://schemas.microsoft.com/office/drawing/2014/main" id="{5A4ED134-95BA-42C5-973D-5CC36C3A725B}"/>
              </a:ext>
            </a:extLst>
          </p:cNvPr>
          <p:cNvSpPr txBox="1"/>
          <p:nvPr userDrawn="1"/>
        </p:nvSpPr>
        <p:spPr>
          <a:xfrm>
            <a:off x="194331" y="6535799"/>
            <a:ext cx="4451241" cy="338554"/>
          </a:xfrm>
          <a:prstGeom prst="rect">
            <a:avLst/>
          </a:prstGeom>
          <a:noFill/>
          <a:ln>
            <a:solidFill>
              <a:schemeClr val="bg1"/>
            </a:solidFill>
          </a:ln>
        </p:spPr>
        <p:txBody>
          <a:bodyPr wrap="square" rtlCol="0">
            <a:spAutoFit/>
          </a:bodyPr>
          <a:lstStyle/>
          <a:p>
            <a:r>
              <a:rPr lang="en-US" altLang="zh-CN" sz="1600"/>
              <a:t>Copyright@2021 SPOTO</a:t>
            </a:r>
            <a:endParaRPr lang="zh-CN" altLang="en-US" sz="1600" dirty="0"/>
          </a:p>
        </p:txBody>
      </p:sp>
      <p:sp>
        <p:nvSpPr>
          <p:cNvPr id="7" name="内容占位符 2">
            <a:extLst>
              <a:ext uri="{FF2B5EF4-FFF2-40B4-BE49-F238E27FC236}">
                <a16:creationId xmlns:a16="http://schemas.microsoft.com/office/drawing/2014/main" id="{98239D57-133B-4CA9-BEB0-D9BE7AFE9D96}"/>
              </a:ext>
            </a:extLst>
          </p:cNvPr>
          <p:cNvSpPr>
            <a:spLocks noGrp="1"/>
          </p:cNvSpPr>
          <p:nvPr>
            <p:ph idx="1"/>
          </p:nvPr>
        </p:nvSpPr>
        <p:spPr>
          <a:xfrm>
            <a:off x="539126" y="977370"/>
            <a:ext cx="10932438" cy="4351338"/>
          </a:xfrm>
        </p:spPr>
        <p:txBody>
          <a:bodyPr/>
          <a:lstStyle>
            <a:lvl1pPr>
              <a:defRPr b="0">
                <a:solidFill>
                  <a:schemeClr val="tx1"/>
                </a:solidFill>
                <a:latin typeface="微软雅黑" panose="020B0503020204020204" pitchFamily="34" charset="-122"/>
                <a:ea typeface="微软雅黑" panose="020B0503020204020204" pitchFamily="34" charset="-122"/>
              </a:defRPr>
            </a:lvl1pPr>
            <a:lvl2pPr marL="914400" indent="-457200">
              <a:buFont typeface="+mj-lt"/>
              <a:buAutoNum type="alphaUcPeriod"/>
              <a:defRPr b="0">
                <a:solidFill>
                  <a:schemeClr val="tx1"/>
                </a:solidFill>
                <a:latin typeface="微软雅黑" panose="020B0503020204020204" pitchFamily="34" charset="-122"/>
                <a:ea typeface="微软雅黑" panose="020B0503020204020204" pitchFamily="34" charset="-122"/>
              </a:defRPr>
            </a:lvl2pPr>
            <a:lvl3pPr>
              <a:defRPr b="0">
                <a:solidFill>
                  <a:schemeClr val="tx1"/>
                </a:solidFill>
                <a:latin typeface="微软雅黑" panose="020B0503020204020204" pitchFamily="34" charset="-122"/>
                <a:ea typeface="微软雅黑" panose="020B0503020204020204" pitchFamily="34" charset="-122"/>
              </a:defRPr>
            </a:lvl3pPr>
            <a:lvl4pPr>
              <a:defRPr b="0">
                <a:solidFill>
                  <a:schemeClr val="tx1"/>
                </a:solidFill>
                <a:latin typeface="微软雅黑" panose="020B0503020204020204" pitchFamily="34" charset="-122"/>
                <a:ea typeface="微软雅黑" panose="020B0503020204020204" pitchFamily="34" charset="-122"/>
              </a:defRPr>
            </a:lvl4pPr>
            <a:lvl5pPr>
              <a:defRPr b="0">
                <a:solidFill>
                  <a:schemeClr val="tx1"/>
                </a:solidFill>
                <a:latin typeface="微软雅黑" panose="020B0503020204020204" pitchFamily="34" charset="-122"/>
                <a:ea typeface="微软雅黑" panose="020B0503020204020204" pitchFamily="34" charset="-122"/>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Tree>
    <p:extLst>
      <p:ext uri="{BB962C8B-B14F-4D97-AF65-F5344CB8AC3E}">
        <p14:creationId xmlns:p14="http://schemas.microsoft.com/office/powerpoint/2010/main" val="200093184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结束">
    <p:spTree>
      <p:nvGrpSpPr>
        <p:cNvPr id="1" name=""/>
        <p:cNvGrpSpPr/>
        <p:nvPr/>
      </p:nvGrpSpPr>
      <p:grpSpPr>
        <a:xfrm>
          <a:off x="0" y="0"/>
          <a:ext cx="0" cy="0"/>
          <a:chOff x="0" y="0"/>
          <a:chExt cx="0" cy="0"/>
        </a:xfrm>
      </p:grpSpPr>
      <p:pic>
        <p:nvPicPr>
          <p:cNvPr id="8" name="图片 7">
            <a:extLst>
              <a:ext uri="{FF2B5EF4-FFF2-40B4-BE49-F238E27FC236}">
                <a16:creationId xmlns:a16="http://schemas.microsoft.com/office/drawing/2014/main" id="{50C33635-97AC-4971-A826-814D777EEB59}"/>
              </a:ext>
            </a:extLst>
          </p:cNvPr>
          <p:cNvPicPr>
            <a:picLocks noChangeAspect="1"/>
          </p:cNvPicPr>
          <p:nvPr userDrawn="1"/>
        </p:nvPicPr>
        <p:blipFill rotWithShape="1">
          <a:blip r:embed="rId2">
            <a:alphaModFix amt="10000"/>
          </a:blip>
          <a:srcRect l="20954"/>
          <a:stretch>
            <a:fillRect/>
          </a:stretch>
        </p:blipFill>
        <p:spPr>
          <a:xfrm flipH="1">
            <a:off x="9081515" y="-25454"/>
            <a:ext cx="3110485" cy="6883454"/>
          </a:xfrm>
          <a:prstGeom prst="rect">
            <a:avLst/>
          </a:prstGeom>
        </p:spPr>
      </p:pic>
      <p:sp>
        <p:nvSpPr>
          <p:cNvPr id="9" name="i$ľiḑè">
            <a:extLst>
              <a:ext uri="{FF2B5EF4-FFF2-40B4-BE49-F238E27FC236}">
                <a16:creationId xmlns:a16="http://schemas.microsoft.com/office/drawing/2014/main" id="{0D740289-38EC-489C-B8C1-985CA1C9FEA4}"/>
              </a:ext>
            </a:extLst>
          </p:cNvPr>
          <p:cNvSpPr/>
          <p:nvPr userDrawn="1"/>
        </p:nvSpPr>
        <p:spPr bwMode="auto">
          <a:xfrm>
            <a:off x="2088672" y="4246046"/>
            <a:ext cx="254516" cy="242728"/>
          </a:xfrm>
          <a:custGeom>
            <a:avLst/>
            <a:gdLst>
              <a:gd name="connsiteX0" fmla="*/ 315778 w 607639"/>
              <a:gd name="connsiteY0" fmla="*/ 173080 h 579502"/>
              <a:gd name="connsiteX1" fmla="*/ 315778 w 607639"/>
              <a:gd name="connsiteY1" fmla="*/ 266058 h 579502"/>
              <a:gd name="connsiteX2" fmla="*/ 303493 w 607639"/>
              <a:gd name="connsiteY2" fmla="*/ 278325 h 579502"/>
              <a:gd name="connsiteX3" fmla="*/ 210375 w 607639"/>
              <a:gd name="connsiteY3" fmla="*/ 278325 h 579502"/>
              <a:gd name="connsiteX4" fmla="*/ 303493 w 607639"/>
              <a:gd name="connsiteY4" fmla="*/ 359925 h 579502"/>
              <a:gd name="connsiteX5" fmla="*/ 397500 w 607639"/>
              <a:gd name="connsiteY5" fmla="*/ 266058 h 579502"/>
              <a:gd name="connsiteX6" fmla="*/ 315778 w 607639"/>
              <a:gd name="connsiteY6" fmla="*/ 173080 h 579502"/>
              <a:gd name="connsiteX7" fmla="*/ 249814 w 607639"/>
              <a:gd name="connsiteY7" fmla="*/ 160816 h 579502"/>
              <a:gd name="connsiteX8" fmla="*/ 198110 w 607639"/>
              <a:gd name="connsiteY8" fmla="*/ 212449 h 579502"/>
              <a:gd name="connsiteX9" fmla="*/ 249814 w 607639"/>
              <a:gd name="connsiteY9" fmla="*/ 212449 h 579502"/>
              <a:gd name="connsiteX10" fmla="*/ 303493 w 607639"/>
              <a:gd name="connsiteY10" fmla="*/ 147835 h 579502"/>
              <a:gd name="connsiteX11" fmla="*/ 421981 w 607639"/>
              <a:gd name="connsiteY11" fmla="*/ 266058 h 579502"/>
              <a:gd name="connsiteX12" fmla="*/ 303493 w 607639"/>
              <a:gd name="connsiteY12" fmla="*/ 384370 h 579502"/>
              <a:gd name="connsiteX13" fmla="*/ 185093 w 607639"/>
              <a:gd name="connsiteY13" fmla="*/ 266058 h 579502"/>
              <a:gd name="connsiteX14" fmla="*/ 197289 w 607639"/>
              <a:gd name="connsiteY14" fmla="*/ 253880 h 579502"/>
              <a:gd name="connsiteX15" fmla="*/ 291297 w 607639"/>
              <a:gd name="connsiteY15" fmla="*/ 253880 h 579502"/>
              <a:gd name="connsiteX16" fmla="*/ 291297 w 607639"/>
              <a:gd name="connsiteY16" fmla="*/ 160013 h 579502"/>
              <a:gd name="connsiteX17" fmla="*/ 303493 w 607639"/>
              <a:gd name="connsiteY17" fmla="*/ 147835 h 579502"/>
              <a:gd name="connsiteX18" fmla="*/ 262095 w 607639"/>
              <a:gd name="connsiteY18" fmla="*/ 135133 h 579502"/>
              <a:gd name="connsiteX19" fmla="*/ 274287 w 607639"/>
              <a:gd name="connsiteY19" fmla="*/ 147397 h 579502"/>
              <a:gd name="connsiteX20" fmla="*/ 274287 w 607639"/>
              <a:gd name="connsiteY20" fmla="*/ 224713 h 579502"/>
              <a:gd name="connsiteX21" fmla="*/ 262095 w 607639"/>
              <a:gd name="connsiteY21" fmla="*/ 236888 h 579502"/>
              <a:gd name="connsiteX22" fmla="*/ 184672 w 607639"/>
              <a:gd name="connsiteY22" fmla="*/ 236888 h 579502"/>
              <a:gd name="connsiteX23" fmla="*/ 172391 w 607639"/>
              <a:gd name="connsiteY23" fmla="*/ 224713 h 579502"/>
              <a:gd name="connsiteX24" fmla="*/ 262095 w 607639"/>
              <a:gd name="connsiteY24" fmla="*/ 135133 h 579502"/>
              <a:gd name="connsiteX25" fmla="*/ 58120 w 607639"/>
              <a:gd name="connsiteY25" fmla="*/ 108514 h 579502"/>
              <a:gd name="connsiteX26" fmla="*/ 58120 w 607639"/>
              <a:gd name="connsiteY26" fmla="*/ 413970 h 579502"/>
              <a:gd name="connsiteX27" fmla="*/ 549430 w 607639"/>
              <a:gd name="connsiteY27" fmla="*/ 413970 h 579502"/>
              <a:gd name="connsiteX28" fmla="*/ 549430 w 607639"/>
              <a:gd name="connsiteY28" fmla="*/ 108514 h 579502"/>
              <a:gd name="connsiteX29" fmla="*/ 27236 w 607639"/>
              <a:gd name="connsiteY29" fmla="*/ 56079 h 579502"/>
              <a:gd name="connsiteX30" fmla="*/ 27236 w 607639"/>
              <a:gd name="connsiteY30" fmla="*/ 81319 h 579502"/>
              <a:gd name="connsiteX31" fmla="*/ 580403 w 607639"/>
              <a:gd name="connsiteY31" fmla="*/ 81319 h 579502"/>
              <a:gd name="connsiteX32" fmla="*/ 580403 w 607639"/>
              <a:gd name="connsiteY32" fmla="*/ 56079 h 579502"/>
              <a:gd name="connsiteX33" fmla="*/ 303775 w 607639"/>
              <a:gd name="connsiteY33" fmla="*/ 0 h 579502"/>
              <a:gd name="connsiteX34" fmla="*/ 317393 w 607639"/>
              <a:gd name="connsiteY34" fmla="*/ 13597 h 579502"/>
              <a:gd name="connsiteX35" fmla="*/ 317393 w 607639"/>
              <a:gd name="connsiteY35" fmla="*/ 28884 h 579502"/>
              <a:gd name="connsiteX36" fmla="*/ 580403 w 607639"/>
              <a:gd name="connsiteY36" fmla="*/ 28884 h 579502"/>
              <a:gd name="connsiteX37" fmla="*/ 607639 w 607639"/>
              <a:gd name="connsiteY37" fmla="*/ 56079 h 579502"/>
              <a:gd name="connsiteX38" fmla="*/ 607639 w 607639"/>
              <a:gd name="connsiteY38" fmla="*/ 81319 h 579502"/>
              <a:gd name="connsiteX39" fmla="*/ 580403 w 607639"/>
              <a:gd name="connsiteY39" fmla="*/ 108514 h 579502"/>
              <a:gd name="connsiteX40" fmla="*/ 576665 w 607639"/>
              <a:gd name="connsiteY40" fmla="*/ 108514 h 579502"/>
              <a:gd name="connsiteX41" fmla="*/ 576665 w 607639"/>
              <a:gd name="connsiteY41" fmla="*/ 413970 h 579502"/>
              <a:gd name="connsiteX42" fmla="*/ 549430 w 607639"/>
              <a:gd name="connsiteY42" fmla="*/ 441165 h 579502"/>
              <a:gd name="connsiteX43" fmla="*/ 317393 w 607639"/>
              <a:gd name="connsiteY43" fmla="*/ 441165 h 579502"/>
              <a:gd name="connsiteX44" fmla="*/ 317393 w 607639"/>
              <a:gd name="connsiteY44" fmla="*/ 481069 h 579502"/>
              <a:gd name="connsiteX45" fmla="*/ 418236 w 607639"/>
              <a:gd name="connsiteY45" fmla="*/ 554923 h 579502"/>
              <a:gd name="connsiteX46" fmla="*/ 421173 w 607639"/>
              <a:gd name="connsiteY46" fmla="*/ 573942 h 579502"/>
              <a:gd name="connsiteX47" fmla="*/ 410225 w 607639"/>
              <a:gd name="connsiteY47" fmla="*/ 579452 h 579502"/>
              <a:gd name="connsiteX48" fmla="*/ 402215 w 607639"/>
              <a:gd name="connsiteY48" fmla="*/ 576874 h 579502"/>
              <a:gd name="connsiteX49" fmla="*/ 317393 w 607639"/>
              <a:gd name="connsiteY49" fmla="*/ 514752 h 579502"/>
              <a:gd name="connsiteX50" fmla="*/ 317393 w 607639"/>
              <a:gd name="connsiteY50" fmla="*/ 565854 h 579502"/>
              <a:gd name="connsiteX51" fmla="*/ 303775 w 607639"/>
              <a:gd name="connsiteY51" fmla="*/ 579452 h 579502"/>
              <a:gd name="connsiteX52" fmla="*/ 290157 w 607639"/>
              <a:gd name="connsiteY52" fmla="*/ 565854 h 579502"/>
              <a:gd name="connsiteX53" fmla="*/ 290157 w 607639"/>
              <a:gd name="connsiteY53" fmla="*/ 514752 h 579502"/>
              <a:gd name="connsiteX54" fmla="*/ 205424 w 607639"/>
              <a:gd name="connsiteY54" fmla="*/ 576874 h 579502"/>
              <a:gd name="connsiteX55" fmla="*/ 186377 w 607639"/>
              <a:gd name="connsiteY55" fmla="*/ 573942 h 579502"/>
              <a:gd name="connsiteX56" fmla="*/ 189314 w 607639"/>
              <a:gd name="connsiteY56" fmla="*/ 554923 h 579502"/>
              <a:gd name="connsiteX57" fmla="*/ 290157 w 607639"/>
              <a:gd name="connsiteY57" fmla="*/ 481069 h 579502"/>
              <a:gd name="connsiteX58" fmla="*/ 290157 w 607639"/>
              <a:gd name="connsiteY58" fmla="*/ 441165 h 579502"/>
              <a:gd name="connsiteX59" fmla="*/ 58120 w 607639"/>
              <a:gd name="connsiteY59" fmla="*/ 441165 h 579502"/>
              <a:gd name="connsiteX60" fmla="*/ 30885 w 607639"/>
              <a:gd name="connsiteY60" fmla="*/ 413970 h 579502"/>
              <a:gd name="connsiteX61" fmla="*/ 30885 w 607639"/>
              <a:gd name="connsiteY61" fmla="*/ 108514 h 579502"/>
              <a:gd name="connsiteX62" fmla="*/ 27236 w 607639"/>
              <a:gd name="connsiteY62" fmla="*/ 108514 h 579502"/>
              <a:gd name="connsiteX63" fmla="*/ 0 w 607639"/>
              <a:gd name="connsiteY63" fmla="*/ 81319 h 579502"/>
              <a:gd name="connsiteX64" fmla="*/ 0 w 607639"/>
              <a:gd name="connsiteY64" fmla="*/ 56079 h 579502"/>
              <a:gd name="connsiteX65" fmla="*/ 27236 w 607639"/>
              <a:gd name="connsiteY65" fmla="*/ 28884 h 579502"/>
              <a:gd name="connsiteX66" fmla="*/ 290157 w 607639"/>
              <a:gd name="connsiteY66" fmla="*/ 28884 h 579502"/>
              <a:gd name="connsiteX67" fmla="*/ 290157 w 607639"/>
              <a:gd name="connsiteY67" fmla="*/ 13597 h 579502"/>
              <a:gd name="connsiteX68" fmla="*/ 303775 w 607639"/>
              <a:gd name="connsiteY68" fmla="*/ 0 h 579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607639" h="579502">
                <a:moveTo>
                  <a:pt x="315778" y="173080"/>
                </a:moveTo>
                <a:lnTo>
                  <a:pt x="315778" y="266058"/>
                </a:lnTo>
                <a:cubicBezTo>
                  <a:pt x="315778" y="272814"/>
                  <a:pt x="310258" y="278325"/>
                  <a:pt x="303493" y="278325"/>
                </a:cubicBezTo>
                <a:lnTo>
                  <a:pt x="210375" y="278325"/>
                </a:lnTo>
                <a:cubicBezTo>
                  <a:pt x="216429" y="324281"/>
                  <a:pt x="255866" y="359925"/>
                  <a:pt x="303493" y="359925"/>
                </a:cubicBezTo>
                <a:cubicBezTo>
                  <a:pt x="355303" y="359925"/>
                  <a:pt x="397500" y="317792"/>
                  <a:pt x="397500" y="266058"/>
                </a:cubicBezTo>
                <a:cubicBezTo>
                  <a:pt x="397500" y="218502"/>
                  <a:pt x="361802" y="179124"/>
                  <a:pt x="315778" y="173080"/>
                </a:cubicBezTo>
                <a:close/>
                <a:moveTo>
                  <a:pt x="249814" y="160816"/>
                </a:moveTo>
                <a:cubicBezTo>
                  <a:pt x="223740" y="165793"/>
                  <a:pt x="203093" y="186410"/>
                  <a:pt x="198110" y="212449"/>
                </a:cubicBezTo>
                <a:lnTo>
                  <a:pt x="249814" y="212449"/>
                </a:lnTo>
                <a:close/>
                <a:moveTo>
                  <a:pt x="303493" y="147835"/>
                </a:moveTo>
                <a:cubicBezTo>
                  <a:pt x="368835" y="147835"/>
                  <a:pt x="421981" y="200902"/>
                  <a:pt x="421981" y="266058"/>
                </a:cubicBezTo>
                <a:cubicBezTo>
                  <a:pt x="421981" y="331303"/>
                  <a:pt x="368835" y="384370"/>
                  <a:pt x="303493" y="384370"/>
                </a:cubicBezTo>
                <a:cubicBezTo>
                  <a:pt x="238239" y="384370"/>
                  <a:pt x="185093" y="331303"/>
                  <a:pt x="185093" y="266058"/>
                </a:cubicBezTo>
                <a:cubicBezTo>
                  <a:pt x="185093" y="259303"/>
                  <a:pt x="190523" y="253880"/>
                  <a:pt x="197289" y="253880"/>
                </a:cubicBezTo>
                <a:lnTo>
                  <a:pt x="291297" y="253880"/>
                </a:lnTo>
                <a:lnTo>
                  <a:pt x="291297" y="160013"/>
                </a:lnTo>
                <a:cubicBezTo>
                  <a:pt x="291297" y="153257"/>
                  <a:pt x="296727" y="147835"/>
                  <a:pt x="303493" y="147835"/>
                </a:cubicBezTo>
                <a:close/>
                <a:moveTo>
                  <a:pt x="262095" y="135133"/>
                </a:moveTo>
                <a:cubicBezTo>
                  <a:pt x="268859" y="135133"/>
                  <a:pt x="274287" y="140643"/>
                  <a:pt x="274287" y="147397"/>
                </a:cubicBezTo>
                <a:lnTo>
                  <a:pt x="274287" y="224713"/>
                </a:lnTo>
                <a:cubicBezTo>
                  <a:pt x="274287" y="231467"/>
                  <a:pt x="268859" y="236888"/>
                  <a:pt x="262095" y="236888"/>
                </a:cubicBezTo>
                <a:lnTo>
                  <a:pt x="184672" y="236888"/>
                </a:lnTo>
                <a:cubicBezTo>
                  <a:pt x="177909" y="236888"/>
                  <a:pt x="172391" y="231467"/>
                  <a:pt x="172391" y="224713"/>
                </a:cubicBezTo>
                <a:cubicBezTo>
                  <a:pt x="172391" y="175302"/>
                  <a:pt x="212616" y="135133"/>
                  <a:pt x="262095" y="135133"/>
                </a:cubicBezTo>
                <a:close/>
                <a:moveTo>
                  <a:pt x="58120" y="108514"/>
                </a:moveTo>
                <a:lnTo>
                  <a:pt x="58120" y="413970"/>
                </a:lnTo>
                <a:lnTo>
                  <a:pt x="549430" y="413970"/>
                </a:lnTo>
                <a:lnTo>
                  <a:pt x="549430" y="108514"/>
                </a:lnTo>
                <a:close/>
                <a:moveTo>
                  <a:pt x="27236" y="56079"/>
                </a:moveTo>
                <a:lnTo>
                  <a:pt x="27236" y="81319"/>
                </a:lnTo>
                <a:lnTo>
                  <a:pt x="580403" y="81319"/>
                </a:lnTo>
                <a:lnTo>
                  <a:pt x="580403" y="56079"/>
                </a:lnTo>
                <a:close/>
                <a:moveTo>
                  <a:pt x="303775" y="0"/>
                </a:moveTo>
                <a:cubicBezTo>
                  <a:pt x="311341" y="0"/>
                  <a:pt x="317393" y="6132"/>
                  <a:pt x="317393" y="13597"/>
                </a:cubicBezTo>
                <a:lnTo>
                  <a:pt x="317393" y="28884"/>
                </a:lnTo>
                <a:lnTo>
                  <a:pt x="580403" y="28884"/>
                </a:lnTo>
                <a:cubicBezTo>
                  <a:pt x="595356" y="28884"/>
                  <a:pt x="607639" y="41148"/>
                  <a:pt x="607639" y="56079"/>
                </a:cubicBezTo>
                <a:lnTo>
                  <a:pt x="607639" y="81319"/>
                </a:lnTo>
                <a:cubicBezTo>
                  <a:pt x="607639" y="96338"/>
                  <a:pt x="595356" y="108514"/>
                  <a:pt x="580403" y="108514"/>
                </a:cubicBezTo>
                <a:lnTo>
                  <a:pt x="576665" y="108514"/>
                </a:lnTo>
                <a:lnTo>
                  <a:pt x="576665" y="413970"/>
                </a:lnTo>
                <a:cubicBezTo>
                  <a:pt x="576665" y="428990"/>
                  <a:pt x="564472" y="441165"/>
                  <a:pt x="549430" y="441165"/>
                </a:cubicBezTo>
                <a:lnTo>
                  <a:pt x="317393" y="441165"/>
                </a:lnTo>
                <a:lnTo>
                  <a:pt x="317393" y="481069"/>
                </a:lnTo>
                <a:lnTo>
                  <a:pt x="418236" y="554923"/>
                </a:lnTo>
                <a:cubicBezTo>
                  <a:pt x="424377" y="559366"/>
                  <a:pt x="425623" y="567898"/>
                  <a:pt x="421173" y="573942"/>
                </a:cubicBezTo>
                <a:cubicBezTo>
                  <a:pt x="418503" y="577585"/>
                  <a:pt x="414409" y="579452"/>
                  <a:pt x="410225" y="579452"/>
                </a:cubicBezTo>
                <a:cubicBezTo>
                  <a:pt x="407466" y="579452"/>
                  <a:pt x="404618" y="578652"/>
                  <a:pt x="402215" y="576874"/>
                </a:cubicBezTo>
                <a:lnTo>
                  <a:pt x="317393" y="514752"/>
                </a:lnTo>
                <a:lnTo>
                  <a:pt x="317393" y="565854"/>
                </a:lnTo>
                <a:cubicBezTo>
                  <a:pt x="317393" y="573408"/>
                  <a:pt x="311341" y="579452"/>
                  <a:pt x="303775" y="579452"/>
                </a:cubicBezTo>
                <a:cubicBezTo>
                  <a:pt x="296299" y="579452"/>
                  <a:pt x="290157" y="573408"/>
                  <a:pt x="290157" y="565854"/>
                </a:cubicBezTo>
                <a:lnTo>
                  <a:pt x="290157" y="514752"/>
                </a:lnTo>
                <a:lnTo>
                  <a:pt x="205424" y="576874"/>
                </a:lnTo>
                <a:cubicBezTo>
                  <a:pt x="199372" y="581318"/>
                  <a:pt x="190827" y="579985"/>
                  <a:pt x="186377" y="573942"/>
                </a:cubicBezTo>
                <a:cubicBezTo>
                  <a:pt x="181927" y="567898"/>
                  <a:pt x="183262" y="559366"/>
                  <a:pt x="189314" y="554923"/>
                </a:cubicBezTo>
                <a:lnTo>
                  <a:pt x="290157" y="481069"/>
                </a:lnTo>
                <a:lnTo>
                  <a:pt x="290157" y="441165"/>
                </a:lnTo>
                <a:lnTo>
                  <a:pt x="58120" y="441165"/>
                </a:lnTo>
                <a:cubicBezTo>
                  <a:pt x="43167" y="441165"/>
                  <a:pt x="30885" y="428990"/>
                  <a:pt x="30885" y="413970"/>
                </a:cubicBezTo>
                <a:lnTo>
                  <a:pt x="30885" y="108514"/>
                </a:lnTo>
                <a:lnTo>
                  <a:pt x="27236" y="108514"/>
                </a:lnTo>
                <a:cubicBezTo>
                  <a:pt x="12194" y="108514"/>
                  <a:pt x="0" y="96338"/>
                  <a:pt x="0" y="81319"/>
                </a:cubicBezTo>
                <a:lnTo>
                  <a:pt x="0" y="56079"/>
                </a:lnTo>
                <a:cubicBezTo>
                  <a:pt x="0" y="41148"/>
                  <a:pt x="12194" y="28884"/>
                  <a:pt x="27236" y="28884"/>
                </a:cubicBezTo>
                <a:lnTo>
                  <a:pt x="290157" y="28884"/>
                </a:lnTo>
                <a:lnTo>
                  <a:pt x="290157" y="13597"/>
                </a:lnTo>
                <a:cubicBezTo>
                  <a:pt x="290157" y="6132"/>
                  <a:pt x="296299" y="0"/>
                  <a:pt x="303775" y="0"/>
                </a:cubicBezTo>
                <a:close/>
              </a:path>
            </a:pathLst>
          </a:custGeom>
          <a:solidFill>
            <a:srgbClr val="FFFFFF"/>
          </a:solidFill>
          <a:ln>
            <a:noFill/>
          </a:ln>
        </p:spPr>
        <p:txBody>
          <a:bodyPr anchor="ctr"/>
          <a:lstStyle/>
          <a:p>
            <a:pPr algn="ctr"/>
            <a:endParaRPr/>
          </a:p>
        </p:txBody>
      </p:sp>
      <p:sp>
        <p:nvSpPr>
          <p:cNvPr id="10" name="îśľíḓè">
            <a:extLst>
              <a:ext uri="{FF2B5EF4-FFF2-40B4-BE49-F238E27FC236}">
                <a16:creationId xmlns:a16="http://schemas.microsoft.com/office/drawing/2014/main" id="{CD8CDA15-3987-4232-BA0F-ADCE857916F2}"/>
              </a:ext>
            </a:extLst>
          </p:cNvPr>
          <p:cNvSpPr/>
          <p:nvPr userDrawn="1"/>
        </p:nvSpPr>
        <p:spPr bwMode="auto">
          <a:xfrm>
            <a:off x="4675385" y="4251591"/>
            <a:ext cx="254516" cy="231637"/>
          </a:xfrm>
          <a:custGeom>
            <a:avLst/>
            <a:gdLst>
              <a:gd name="T0" fmla="*/ 472622 w 604011"/>
              <a:gd name="T1" fmla="*/ 472622 w 604011"/>
              <a:gd name="T2" fmla="*/ 472622 w 604011"/>
              <a:gd name="T3" fmla="*/ 472622 w 604011"/>
              <a:gd name="T4" fmla="*/ 472622 w 604011"/>
              <a:gd name="T5" fmla="*/ 472622 w 604011"/>
              <a:gd name="T6" fmla="*/ 472622 w 604011"/>
              <a:gd name="T7" fmla="*/ 472622 w 604011"/>
              <a:gd name="T8" fmla="*/ 472622 w 604011"/>
              <a:gd name="T9" fmla="*/ 472622 w 604011"/>
              <a:gd name="T10" fmla="*/ 472622 w 604011"/>
              <a:gd name="T11" fmla="*/ 472622 w 604011"/>
              <a:gd name="T12" fmla="*/ 472622 w 604011"/>
              <a:gd name="T13" fmla="*/ 472622 w 604011"/>
              <a:gd name="T14" fmla="*/ 472622 w 604011"/>
              <a:gd name="T15" fmla="*/ 472622 w 604011"/>
              <a:gd name="T16" fmla="*/ 472622 w 604011"/>
              <a:gd name="T17" fmla="*/ 472622 w 604011"/>
              <a:gd name="T18" fmla="*/ 472622 w 604011"/>
              <a:gd name="T19" fmla="*/ 472622 w 604011"/>
              <a:gd name="T20" fmla="*/ 472622 w 604011"/>
              <a:gd name="T21" fmla="*/ 472622 w 604011"/>
              <a:gd name="T22" fmla="*/ 472622 w 604011"/>
              <a:gd name="T23" fmla="*/ 472622 w 604011"/>
              <a:gd name="T24" fmla="*/ 472622 w 604011"/>
              <a:gd name="T25" fmla="*/ 472622 w 604011"/>
              <a:gd name="T26" fmla="*/ 472622 w 604011"/>
              <a:gd name="T27" fmla="*/ 472622 w 604011"/>
              <a:gd name="T28" fmla="*/ 472622 w 604011"/>
              <a:gd name="T29" fmla="*/ 472622 w 604011"/>
              <a:gd name="T30" fmla="*/ 472622 w 604011"/>
              <a:gd name="T31" fmla="*/ 472622 w 604011"/>
              <a:gd name="T32" fmla="*/ 472622 w 604011"/>
              <a:gd name="T33" fmla="*/ 472622 w 604011"/>
              <a:gd name="T34" fmla="*/ 472622 w 604011"/>
              <a:gd name="T35" fmla="*/ 472622 w 604011"/>
              <a:gd name="T36" fmla="*/ 472622 w 604011"/>
              <a:gd name="T37" fmla="*/ 472622 w 604011"/>
              <a:gd name="T38" fmla="*/ 472622 w 604011"/>
              <a:gd name="T39" fmla="*/ 472622 w 604011"/>
              <a:gd name="T40" fmla="*/ 472622 w 604011"/>
              <a:gd name="T41" fmla="*/ 472622 w 604011"/>
              <a:gd name="T42" fmla="*/ 472622 w 604011"/>
              <a:gd name="T43" fmla="*/ 472622 w 604011"/>
              <a:gd name="T44" fmla="*/ 472622 w 604011"/>
              <a:gd name="T45" fmla="*/ 472622 w 604011"/>
              <a:gd name="T46" fmla="*/ 472622 w 604011"/>
              <a:gd name="T47" fmla="*/ 472622 w 604011"/>
              <a:gd name="T48" fmla="*/ 472622 w 604011"/>
              <a:gd name="T49" fmla="*/ 472622 w 604011"/>
              <a:gd name="T50" fmla="*/ 472622 w 604011"/>
              <a:gd name="T51" fmla="*/ 472622 w 604011"/>
              <a:gd name="T52" fmla="*/ 472622 w 604011"/>
              <a:gd name="T53" fmla="*/ 472622 w 604011"/>
              <a:gd name="T54" fmla="*/ 472622 w 604011"/>
              <a:gd name="T55" fmla="*/ 472622 w 604011"/>
              <a:gd name="T56" fmla="*/ 472622 w 604011"/>
              <a:gd name="T57" fmla="*/ 472622 w 604011"/>
              <a:gd name="T58" fmla="*/ 472622 w 604011"/>
              <a:gd name="T59" fmla="*/ 472622 w 604011"/>
              <a:gd name="T60" fmla="*/ 472622 w 604011"/>
              <a:gd name="T61" fmla="*/ 472622 w 604011"/>
              <a:gd name="T62" fmla="*/ 472622 w 604011"/>
              <a:gd name="T63" fmla="*/ 472622 w 604011"/>
              <a:gd name="T64" fmla="*/ 472622 w 604011"/>
              <a:gd name="T65" fmla="*/ 472622 w 604011"/>
              <a:gd name="T66" fmla="*/ 472622 w 604011"/>
              <a:gd name="T67" fmla="*/ 472622 w 604011"/>
              <a:gd name="T68" fmla="*/ 472622 w 604011"/>
              <a:gd name="T69" fmla="*/ 472622 w 604011"/>
              <a:gd name="T70" fmla="*/ 472622 w 604011"/>
              <a:gd name="T71" fmla="*/ 472622 w 6040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920" h="1750">
                <a:moveTo>
                  <a:pt x="1536" y="0"/>
                </a:moveTo>
                <a:cubicBezTo>
                  <a:pt x="1332" y="0"/>
                  <a:pt x="1165" y="161"/>
                  <a:pt x="1154" y="363"/>
                </a:cubicBezTo>
                <a:lnTo>
                  <a:pt x="766" y="363"/>
                </a:lnTo>
                <a:cubicBezTo>
                  <a:pt x="755" y="161"/>
                  <a:pt x="588" y="0"/>
                  <a:pt x="384" y="0"/>
                </a:cubicBezTo>
                <a:cubicBezTo>
                  <a:pt x="172" y="0"/>
                  <a:pt x="0" y="173"/>
                  <a:pt x="0" y="384"/>
                </a:cubicBezTo>
                <a:cubicBezTo>
                  <a:pt x="0" y="596"/>
                  <a:pt x="172" y="768"/>
                  <a:pt x="384" y="768"/>
                </a:cubicBezTo>
                <a:cubicBezTo>
                  <a:pt x="447" y="768"/>
                  <a:pt x="506" y="751"/>
                  <a:pt x="559" y="724"/>
                </a:cubicBezTo>
                <a:lnTo>
                  <a:pt x="748" y="1046"/>
                </a:lnTo>
                <a:cubicBezTo>
                  <a:pt x="644" y="1115"/>
                  <a:pt x="576" y="1232"/>
                  <a:pt x="576" y="1366"/>
                </a:cubicBezTo>
                <a:cubicBezTo>
                  <a:pt x="576" y="1577"/>
                  <a:pt x="748" y="1750"/>
                  <a:pt x="960" y="1750"/>
                </a:cubicBezTo>
                <a:cubicBezTo>
                  <a:pt x="1172" y="1750"/>
                  <a:pt x="1344" y="1577"/>
                  <a:pt x="1344" y="1366"/>
                </a:cubicBezTo>
                <a:cubicBezTo>
                  <a:pt x="1344" y="1233"/>
                  <a:pt x="1276" y="1115"/>
                  <a:pt x="1173" y="1046"/>
                </a:cubicBezTo>
                <a:lnTo>
                  <a:pt x="1362" y="724"/>
                </a:lnTo>
                <a:cubicBezTo>
                  <a:pt x="1414" y="752"/>
                  <a:pt x="1473" y="768"/>
                  <a:pt x="1536" y="768"/>
                </a:cubicBezTo>
                <a:cubicBezTo>
                  <a:pt x="1748" y="768"/>
                  <a:pt x="1920" y="596"/>
                  <a:pt x="1920" y="384"/>
                </a:cubicBezTo>
                <a:cubicBezTo>
                  <a:pt x="1920" y="173"/>
                  <a:pt x="1748" y="0"/>
                  <a:pt x="1536" y="0"/>
                </a:cubicBezTo>
                <a:close/>
                <a:moveTo>
                  <a:pt x="307" y="623"/>
                </a:moveTo>
                <a:cubicBezTo>
                  <a:pt x="307" y="623"/>
                  <a:pt x="358" y="597"/>
                  <a:pt x="337" y="548"/>
                </a:cubicBezTo>
                <a:cubicBezTo>
                  <a:pt x="327" y="550"/>
                  <a:pt x="301" y="555"/>
                  <a:pt x="280" y="557"/>
                </a:cubicBezTo>
                <a:cubicBezTo>
                  <a:pt x="259" y="560"/>
                  <a:pt x="241" y="548"/>
                  <a:pt x="237" y="537"/>
                </a:cubicBezTo>
                <a:cubicBezTo>
                  <a:pt x="233" y="527"/>
                  <a:pt x="244" y="508"/>
                  <a:pt x="240" y="502"/>
                </a:cubicBezTo>
                <a:cubicBezTo>
                  <a:pt x="235" y="496"/>
                  <a:pt x="219" y="479"/>
                  <a:pt x="225" y="464"/>
                </a:cubicBezTo>
                <a:cubicBezTo>
                  <a:pt x="230" y="449"/>
                  <a:pt x="228" y="442"/>
                  <a:pt x="228" y="442"/>
                </a:cubicBezTo>
                <a:cubicBezTo>
                  <a:pt x="228" y="442"/>
                  <a:pt x="197" y="436"/>
                  <a:pt x="195" y="425"/>
                </a:cubicBezTo>
                <a:cubicBezTo>
                  <a:pt x="192" y="414"/>
                  <a:pt x="236" y="346"/>
                  <a:pt x="236" y="346"/>
                </a:cubicBezTo>
                <a:cubicBezTo>
                  <a:pt x="236" y="346"/>
                  <a:pt x="227" y="330"/>
                  <a:pt x="224" y="321"/>
                </a:cubicBezTo>
                <a:cubicBezTo>
                  <a:pt x="222" y="312"/>
                  <a:pt x="224" y="265"/>
                  <a:pt x="253" y="211"/>
                </a:cubicBezTo>
                <a:cubicBezTo>
                  <a:pt x="281" y="157"/>
                  <a:pt x="347" y="138"/>
                  <a:pt x="434" y="149"/>
                </a:cubicBezTo>
                <a:cubicBezTo>
                  <a:pt x="521" y="160"/>
                  <a:pt x="573" y="248"/>
                  <a:pt x="573" y="301"/>
                </a:cubicBezTo>
                <a:cubicBezTo>
                  <a:pt x="573" y="406"/>
                  <a:pt x="499" y="455"/>
                  <a:pt x="498" y="493"/>
                </a:cubicBezTo>
                <a:cubicBezTo>
                  <a:pt x="496" y="561"/>
                  <a:pt x="573" y="623"/>
                  <a:pt x="573" y="623"/>
                </a:cubicBezTo>
                <a:lnTo>
                  <a:pt x="307" y="623"/>
                </a:lnTo>
                <a:close/>
                <a:moveTo>
                  <a:pt x="883" y="1604"/>
                </a:moveTo>
                <a:cubicBezTo>
                  <a:pt x="883" y="1604"/>
                  <a:pt x="934" y="1579"/>
                  <a:pt x="913" y="1529"/>
                </a:cubicBezTo>
                <a:cubicBezTo>
                  <a:pt x="904" y="1531"/>
                  <a:pt x="877" y="1536"/>
                  <a:pt x="856" y="1539"/>
                </a:cubicBezTo>
                <a:cubicBezTo>
                  <a:pt x="835" y="1541"/>
                  <a:pt x="817" y="1529"/>
                  <a:pt x="813" y="1518"/>
                </a:cubicBezTo>
                <a:cubicBezTo>
                  <a:pt x="809" y="1508"/>
                  <a:pt x="820" y="1489"/>
                  <a:pt x="816" y="1483"/>
                </a:cubicBezTo>
                <a:cubicBezTo>
                  <a:pt x="811" y="1477"/>
                  <a:pt x="795" y="1460"/>
                  <a:pt x="801" y="1445"/>
                </a:cubicBezTo>
                <a:cubicBezTo>
                  <a:pt x="806" y="1430"/>
                  <a:pt x="804" y="1423"/>
                  <a:pt x="804" y="1423"/>
                </a:cubicBezTo>
                <a:cubicBezTo>
                  <a:pt x="804" y="1423"/>
                  <a:pt x="773" y="1417"/>
                  <a:pt x="771" y="1406"/>
                </a:cubicBezTo>
                <a:cubicBezTo>
                  <a:pt x="768" y="1395"/>
                  <a:pt x="812" y="1327"/>
                  <a:pt x="812" y="1327"/>
                </a:cubicBezTo>
                <a:cubicBezTo>
                  <a:pt x="812" y="1327"/>
                  <a:pt x="803" y="1311"/>
                  <a:pt x="800" y="1302"/>
                </a:cubicBezTo>
                <a:cubicBezTo>
                  <a:pt x="798" y="1293"/>
                  <a:pt x="800" y="1246"/>
                  <a:pt x="829" y="1192"/>
                </a:cubicBezTo>
                <a:cubicBezTo>
                  <a:pt x="857" y="1139"/>
                  <a:pt x="923" y="1119"/>
                  <a:pt x="1010" y="1130"/>
                </a:cubicBezTo>
                <a:cubicBezTo>
                  <a:pt x="1097" y="1141"/>
                  <a:pt x="1149" y="1229"/>
                  <a:pt x="1149" y="1282"/>
                </a:cubicBezTo>
                <a:cubicBezTo>
                  <a:pt x="1149" y="1388"/>
                  <a:pt x="1075" y="1436"/>
                  <a:pt x="1074" y="1474"/>
                </a:cubicBezTo>
                <a:cubicBezTo>
                  <a:pt x="1072" y="1542"/>
                  <a:pt x="1149" y="1604"/>
                  <a:pt x="1149" y="1604"/>
                </a:cubicBezTo>
                <a:lnTo>
                  <a:pt x="883" y="1604"/>
                </a:lnTo>
                <a:close/>
                <a:moveTo>
                  <a:pt x="1135" y="1026"/>
                </a:moveTo>
                <a:cubicBezTo>
                  <a:pt x="1082" y="999"/>
                  <a:pt x="1023" y="982"/>
                  <a:pt x="960" y="982"/>
                </a:cubicBezTo>
                <a:cubicBezTo>
                  <a:pt x="897" y="982"/>
                  <a:pt x="838" y="998"/>
                  <a:pt x="785" y="1026"/>
                </a:cubicBezTo>
                <a:lnTo>
                  <a:pt x="596" y="704"/>
                </a:lnTo>
                <a:cubicBezTo>
                  <a:pt x="694" y="639"/>
                  <a:pt x="759" y="530"/>
                  <a:pt x="766" y="406"/>
                </a:cubicBezTo>
                <a:lnTo>
                  <a:pt x="1154" y="406"/>
                </a:lnTo>
                <a:cubicBezTo>
                  <a:pt x="1161" y="530"/>
                  <a:pt x="1226" y="639"/>
                  <a:pt x="1324" y="704"/>
                </a:cubicBezTo>
                <a:lnTo>
                  <a:pt x="1135" y="1026"/>
                </a:lnTo>
                <a:close/>
                <a:moveTo>
                  <a:pt x="1459" y="623"/>
                </a:moveTo>
                <a:cubicBezTo>
                  <a:pt x="1459" y="623"/>
                  <a:pt x="1510" y="597"/>
                  <a:pt x="1489" y="548"/>
                </a:cubicBezTo>
                <a:cubicBezTo>
                  <a:pt x="1479" y="550"/>
                  <a:pt x="1453" y="555"/>
                  <a:pt x="1432" y="557"/>
                </a:cubicBezTo>
                <a:cubicBezTo>
                  <a:pt x="1411" y="560"/>
                  <a:pt x="1393" y="548"/>
                  <a:pt x="1389" y="537"/>
                </a:cubicBezTo>
                <a:cubicBezTo>
                  <a:pt x="1385" y="527"/>
                  <a:pt x="1396" y="508"/>
                  <a:pt x="1392" y="502"/>
                </a:cubicBezTo>
                <a:cubicBezTo>
                  <a:pt x="1387" y="496"/>
                  <a:pt x="1371" y="479"/>
                  <a:pt x="1377" y="464"/>
                </a:cubicBezTo>
                <a:cubicBezTo>
                  <a:pt x="1382" y="449"/>
                  <a:pt x="1380" y="442"/>
                  <a:pt x="1380" y="442"/>
                </a:cubicBezTo>
                <a:cubicBezTo>
                  <a:pt x="1380" y="442"/>
                  <a:pt x="1350" y="436"/>
                  <a:pt x="1347" y="425"/>
                </a:cubicBezTo>
                <a:cubicBezTo>
                  <a:pt x="1344" y="414"/>
                  <a:pt x="1388" y="346"/>
                  <a:pt x="1388" y="346"/>
                </a:cubicBezTo>
                <a:cubicBezTo>
                  <a:pt x="1388" y="346"/>
                  <a:pt x="1379" y="330"/>
                  <a:pt x="1376" y="321"/>
                </a:cubicBezTo>
                <a:cubicBezTo>
                  <a:pt x="1374" y="312"/>
                  <a:pt x="1376" y="265"/>
                  <a:pt x="1405" y="211"/>
                </a:cubicBezTo>
                <a:cubicBezTo>
                  <a:pt x="1433" y="157"/>
                  <a:pt x="1499" y="138"/>
                  <a:pt x="1586" y="149"/>
                </a:cubicBezTo>
                <a:cubicBezTo>
                  <a:pt x="1673" y="160"/>
                  <a:pt x="1725" y="248"/>
                  <a:pt x="1725" y="301"/>
                </a:cubicBezTo>
                <a:cubicBezTo>
                  <a:pt x="1725" y="406"/>
                  <a:pt x="1651" y="455"/>
                  <a:pt x="1650" y="493"/>
                </a:cubicBezTo>
                <a:cubicBezTo>
                  <a:pt x="1648" y="561"/>
                  <a:pt x="1725" y="623"/>
                  <a:pt x="1725" y="623"/>
                </a:cubicBezTo>
                <a:lnTo>
                  <a:pt x="1459" y="623"/>
                </a:lnTo>
                <a:close/>
              </a:path>
            </a:pathLst>
          </a:custGeom>
          <a:solidFill>
            <a:srgbClr val="FFFFFF"/>
          </a:solidFill>
          <a:ln>
            <a:noFill/>
          </a:ln>
        </p:spPr>
        <p:txBody>
          <a:bodyPr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a:p>
        </p:txBody>
      </p:sp>
      <p:sp>
        <p:nvSpPr>
          <p:cNvPr id="11" name="isḻïḋè">
            <a:extLst>
              <a:ext uri="{FF2B5EF4-FFF2-40B4-BE49-F238E27FC236}">
                <a16:creationId xmlns:a16="http://schemas.microsoft.com/office/drawing/2014/main" id="{BB644BEA-6A26-431E-8311-27E52DB7E6C6}"/>
              </a:ext>
            </a:extLst>
          </p:cNvPr>
          <p:cNvSpPr/>
          <p:nvPr userDrawn="1"/>
        </p:nvSpPr>
        <p:spPr bwMode="auto">
          <a:xfrm>
            <a:off x="7262100" y="4240346"/>
            <a:ext cx="254513" cy="254129"/>
          </a:xfrm>
          <a:custGeom>
            <a:avLst/>
            <a:gdLst>
              <a:gd name="connsiteX0" fmla="*/ 506334 w 607638"/>
              <a:gd name="connsiteY0" fmla="*/ 455027 h 606722"/>
              <a:gd name="connsiteX1" fmla="*/ 506334 w 607638"/>
              <a:gd name="connsiteY1" fmla="*/ 505592 h 606722"/>
              <a:gd name="connsiteX2" fmla="*/ 531616 w 607638"/>
              <a:gd name="connsiteY2" fmla="*/ 505592 h 606722"/>
              <a:gd name="connsiteX3" fmla="*/ 556986 w 607638"/>
              <a:gd name="connsiteY3" fmla="*/ 480265 h 606722"/>
              <a:gd name="connsiteX4" fmla="*/ 531616 w 607638"/>
              <a:gd name="connsiteY4" fmla="*/ 455027 h 606722"/>
              <a:gd name="connsiteX5" fmla="*/ 430401 w 607638"/>
              <a:gd name="connsiteY5" fmla="*/ 353896 h 606722"/>
              <a:gd name="connsiteX6" fmla="*/ 405031 w 607638"/>
              <a:gd name="connsiteY6" fmla="*/ 379223 h 606722"/>
              <a:gd name="connsiteX7" fmla="*/ 430401 w 607638"/>
              <a:gd name="connsiteY7" fmla="*/ 404461 h 606722"/>
              <a:gd name="connsiteX8" fmla="*/ 455683 w 607638"/>
              <a:gd name="connsiteY8" fmla="*/ 404461 h 606722"/>
              <a:gd name="connsiteX9" fmla="*/ 455683 w 607638"/>
              <a:gd name="connsiteY9" fmla="*/ 353896 h 606722"/>
              <a:gd name="connsiteX10" fmla="*/ 480964 w 607638"/>
              <a:gd name="connsiteY10" fmla="*/ 252766 h 606722"/>
              <a:gd name="connsiteX11" fmla="*/ 506334 w 607638"/>
              <a:gd name="connsiteY11" fmla="*/ 278093 h 606722"/>
              <a:gd name="connsiteX12" fmla="*/ 506334 w 607638"/>
              <a:gd name="connsiteY12" fmla="*/ 303331 h 606722"/>
              <a:gd name="connsiteX13" fmla="*/ 556986 w 607638"/>
              <a:gd name="connsiteY13" fmla="*/ 303331 h 606722"/>
              <a:gd name="connsiteX14" fmla="*/ 582268 w 607638"/>
              <a:gd name="connsiteY14" fmla="*/ 328658 h 606722"/>
              <a:gd name="connsiteX15" fmla="*/ 556986 w 607638"/>
              <a:gd name="connsiteY15" fmla="*/ 353896 h 606722"/>
              <a:gd name="connsiteX16" fmla="*/ 506334 w 607638"/>
              <a:gd name="connsiteY16" fmla="*/ 353896 h 606722"/>
              <a:gd name="connsiteX17" fmla="*/ 506334 w 607638"/>
              <a:gd name="connsiteY17" fmla="*/ 404461 h 606722"/>
              <a:gd name="connsiteX18" fmla="*/ 531616 w 607638"/>
              <a:gd name="connsiteY18" fmla="*/ 404461 h 606722"/>
              <a:gd name="connsiteX19" fmla="*/ 607638 w 607638"/>
              <a:gd name="connsiteY19" fmla="*/ 480265 h 606722"/>
              <a:gd name="connsiteX20" fmla="*/ 531616 w 607638"/>
              <a:gd name="connsiteY20" fmla="*/ 556157 h 606722"/>
              <a:gd name="connsiteX21" fmla="*/ 506334 w 607638"/>
              <a:gd name="connsiteY21" fmla="*/ 556157 h 606722"/>
              <a:gd name="connsiteX22" fmla="*/ 506334 w 607638"/>
              <a:gd name="connsiteY22" fmla="*/ 581395 h 606722"/>
              <a:gd name="connsiteX23" fmla="*/ 480964 w 607638"/>
              <a:gd name="connsiteY23" fmla="*/ 606722 h 606722"/>
              <a:gd name="connsiteX24" fmla="*/ 455683 w 607638"/>
              <a:gd name="connsiteY24" fmla="*/ 581395 h 606722"/>
              <a:gd name="connsiteX25" fmla="*/ 455683 w 607638"/>
              <a:gd name="connsiteY25" fmla="*/ 556157 h 606722"/>
              <a:gd name="connsiteX26" fmla="*/ 405031 w 607638"/>
              <a:gd name="connsiteY26" fmla="*/ 556157 h 606722"/>
              <a:gd name="connsiteX27" fmla="*/ 379749 w 607638"/>
              <a:gd name="connsiteY27" fmla="*/ 530830 h 606722"/>
              <a:gd name="connsiteX28" fmla="*/ 405031 w 607638"/>
              <a:gd name="connsiteY28" fmla="*/ 505592 h 606722"/>
              <a:gd name="connsiteX29" fmla="*/ 455683 w 607638"/>
              <a:gd name="connsiteY29" fmla="*/ 505592 h 606722"/>
              <a:gd name="connsiteX30" fmla="*/ 455683 w 607638"/>
              <a:gd name="connsiteY30" fmla="*/ 455027 h 606722"/>
              <a:gd name="connsiteX31" fmla="*/ 430401 w 607638"/>
              <a:gd name="connsiteY31" fmla="*/ 455027 h 606722"/>
              <a:gd name="connsiteX32" fmla="*/ 354379 w 607638"/>
              <a:gd name="connsiteY32" fmla="*/ 379223 h 606722"/>
              <a:gd name="connsiteX33" fmla="*/ 430401 w 607638"/>
              <a:gd name="connsiteY33" fmla="*/ 303331 h 606722"/>
              <a:gd name="connsiteX34" fmla="*/ 455683 w 607638"/>
              <a:gd name="connsiteY34" fmla="*/ 303331 h 606722"/>
              <a:gd name="connsiteX35" fmla="*/ 455683 w 607638"/>
              <a:gd name="connsiteY35" fmla="*/ 278093 h 606722"/>
              <a:gd name="connsiteX36" fmla="*/ 480964 w 607638"/>
              <a:gd name="connsiteY36" fmla="*/ 252766 h 606722"/>
              <a:gd name="connsiteX37" fmla="*/ 303759 w 607638"/>
              <a:gd name="connsiteY37" fmla="*/ 151716 h 606722"/>
              <a:gd name="connsiteX38" fmla="*/ 329117 w 607638"/>
              <a:gd name="connsiteY38" fmla="*/ 176950 h 606722"/>
              <a:gd name="connsiteX39" fmla="*/ 329117 w 607638"/>
              <a:gd name="connsiteY39" fmla="*/ 303301 h 606722"/>
              <a:gd name="connsiteX40" fmla="*/ 303759 w 607638"/>
              <a:gd name="connsiteY40" fmla="*/ 328624 h 606722"/>
              <a:gd name="connsiteX41" fmla="*/ 227862 w 607638"/>
              <a:gd name="connsiteY41" fmla="*/ 328624 h 606722"/>
              <a:gd name="connsiteX42" fmla="*/ 202593 w 607638"/>
              <a:gd name="connsiteY42" fmla="*/ 303301 h 606722"/>
              <a:gd name="connsiteX43" fmla="*/ 227862 w 607638"/>
              <a:gd name="connsiteY43" fmla="*/ 278066 h 606722"/>
              <a:gd name="connsiteX44" fmla="*/ 278490 w 607638"/>
              <a:gd name="connsiteY44" fmla="*/ 278066 h 606722"/>
              <a:gd name="connsiteX45" fmla="*/ 278490 w 607638"/>
              <a:gd name="connsiteY45" fmla="*/ 176950 h 606722"/>
              <a:gd name="connsiteX46" fmla="*/ 303759 w 607638"/>
              <a:gd name="connsiteY46" fmla="*/ 151716 h 606722"/>
              <a:gd name="connsiteX47" fmla="*/ 303762 w 607638"/>
              <a:gd name="connsiteY47" fmla="*/ 0 h 606722"/>
              <a:gd name="connsiteX48" fmla="*/ 606634 w 607638"/>
              <a:gd name="connsiteY48" fmla="*/ 220667 h 606722"/>
              <a:gd name="connsiteX49" fmla="*/ 589190 w 607638"/>
              <a:gd name="connsiteY49" fmla="*/ 251860 h 606722"/>
              <a:gd name="connsiteX50" fmla="*/ 557950 w 607638"/>
              <a:gd name="connsiteY50" fmla="*/ 234353 h 606722"/>
              <a:gd name="connsiteX51" fmla="*/ 303762 w 607638"/>
              <a:gd name="connsiteY51" fmla="*/ 50568 h 606722"/>
              <a:gd name="connsiteX52" fmla="*/ 50642 w 607638"/>
              <a:gd name="connsiteY52" fmla="*/ 303317 h 606722"/>
              <a:gd name="connsiteX53" fmla="*/ 303762 w 607638"/>
              <a:gd name="connsiteY53" fmla="*/ 556154 h 606722"/>
              <a:gd name="connsiteX54" fmla="*/ 329127 w 607638"/>
              <a:gd name="connsiteY54" fmla="*/ 581394 h 606722"/>
              <a:gd name="connsiteX55" fmla="*/ 303762 w 607638"/>
              <a:gd name="connsiteY55" fmla="*/ 606722 h 606722"/>
              <a:gd name="connsiteX56" fmla="*/ 0 w 607638"/>
              <a:gd name="connsiteY56" fmla="*/ 303317 h 606722"/>
              <a:gd name="connsiteX57" fmla="*/ 303762 w 607638"/>
              <a:gd name="connsiteY57"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7638" h="606722">
                <a:moveTo>
                  <a:pt x="506334" y="455027"/>
                </a:moveTo>
                <a:lnTo>
                  <a:pt x="506334" y="505592"/>
                </a:lnTo>
                <a:lnTo>
                  <a:pt x="531616" y="505592"/>
                </a:lnTo>
                <a:cubicBezTo>
                  <a:pt x="545592" y="505592"/>
                  <a:pt x="556986" y="494217"/>
                  <a:pt x="556986" y="480265"/>
                </a:cubicBezTo>
                <a:cubicBezTo>
                  <a:pt x="556986" y="466401"/>
                  <a:pt x="545592" y="455027"/>
                  <a:pt x="531616" y="455027"/>
                </a:cubicBezTo>
                <a:close/>
                <a:moveTo>
                  <a:pt x="430401" y="353896"/>
                </a:moveTo>
                <a:cubicBezTo>
                  <a:pt x="416425" y="353896"/>
                  <a:pt x="405031" y="365271"/>
                  <a:pt x="405031" y="379223"/>
                </a:cubicBezTo>
                <a:cubicBezTo>
                  <a:pt x="405031" y="393087"/>
                  <a:pt x="416425" y="404461"/>
                  <a:pt x="430401" y="404461"/>
                </a:cubicBezTo>
                <a:lnTo>
                  <a:pt x="455683" y="404461"/>
                </a:lnTo>
                <a:lnTo>
                  <a:pt x="455683" y="353896"/>
                </a:lnTo>
                <a:close/>
                <a:moveTo>
                  <a:pt x="480964" y="252766"/>
                </a:moveTo>
                <a:cubicBezTo>
                  <a:pt x="495029" y="252766"/>
                  <a:pt x="506334" y="264141"/>
                  <a:pt x="506334" y="278093"/>
                </a:cubicBezTo>
                <a:lnTo>
                  <a:pt x="506334" y="303331"/>
                </a:lnTo>
                <a:lnTo>
                  <a:pt x="556986" y="303331"/>
                </a:lnTo>
                <a:cubicBezTo>
                  <a:pt x="570962" y="303331"/>
                  <a:pt x="582268" y="314706"/>
                  <a:pt x="582268" y="328658"/>
                </a:cubicBezTo>
                <a:cubicBezTo>
                  <a:pt x="582268" y="342610"/>
                  <a:pt x="570962" y="353896"/>
                  <a:pt x="556986" y="353896"/>
                </a:cubicBezTo>
                <a:lnTo>
                  <a:pt x="506334" y="353896"/>
                </a:lnTo>
                <a:lnTo>
                  <a:pt x="506334" y="404461"/>
                </a:lnTo>
                <a:lnTo>
                  <a:pt x="531616" y="404461"/>
                </a:lnTo>
                <a:cubicBezTo>
                  <a:pt x="573544" y="404461"/>
                  <a:pt x="607638" y="438497"/>
                  <a:pt x="607638" y="480265"/>
                </a:cubicBezTo>
                <a:cubicBezTo>
                  <a:pt x="607638" y="522121"/>
                  <a:pt x="573544" y="556157"/>
                  <a:pt x="531616" y="556157"/>
                </a:cubicBezTo>
                <a:lnTo>
                  <a:pt x="506334" y="556157"/>
                </a:lnTo>
                <a:lnTo>
                  <a:pt x="506334" y="581395"/>
                </a:lnTo>
                <a:cubicBezTo>
                  <a:pt x="506334" y="595347"/>
                  <a:pt x="495029" y="606722"/>
                  <a:pt x="480964" y="606722"/>
                </a:cubicBezTo>
                <a:cubicBezTo>
                  <a:pt x="466988" y="606722"/>
                  <a:pt x="455683" y="595347"/>
                  <a:pt x="455683" y="581395"/>
                </a:cubicBezTo>
                <a:lnTo>
                  <a:pt x="455683" y="556157"/>
                </a:lnTo>
                <a:lnTo>
                  <a:pt x="405031" y="556157"/>
                </a:lnTo>
                <a:cubicBezTo>
                  <a:pt x="391055" y="556157"/>
                  <a:pt x="379749" y="544782"/>
                  <a:pt x="379749" y="530830"/>
                </a:cubicBezTo>
                <a:cubicBezTo>
                  <a:pt x="379749" y="516878"/>
                  <a:pt x="391055" y="505592"/>
                  <a:pt x="405031" y="505592"/>
                </a:cubicBezTo>
                <a:lnTo>
                  <a:pt x="455683" y="505592"/>
                </a:lnTo>
                <a:lnTo>
                  <a:pt x="455683" y="455027"/>
                </a:lnTo>
                <a:lnTo>
                  <a:pt x="430401" y="455027"/>
                </a:lnTo>
                <a:cubicBezTo>
                  <a:pt x="388473" y="455027"/>
                  <a:pt x="354379" y="420991"/>
                  <a:pt x="354379" y="379223"/>
                </a:cubicBezTo>
                <a:cubicBezTo>
                  <a:pt x="354379" y="337367"/>
                  <a:pt x="388473" y="303331"/>
                  <a:pt x="430401" y="303331"/>
                </a:cubicBezTo>
                <a:lnTo>
                  <a:pt x="455683" y="303331"/>
                </a:lnTo>
                <a:lnTo>
                  <a:pt x="455683" y="278093"/>
                </a:lnTo>
                <a:cubicBezTo>
                  <a:pt x="455683" y="264141"/>
                  <a:pt x="466988" y="252766"/>
                  <a:pt x="480964" y="252766"/>
                </a:cubicBezTo>
                <a:close/>
                <a:moveTo>
                  <a:pt x="303759" y="151716"/>
                </a:moveTo>
                <a:cubicBezTo>
                  <a:pt x="317817" y="151716"/>
                  <a:pt x="329117" y="163000"/>
                  <a:pt x="329117" y="176950"/>
                </a:cubicBezTo>
                <a:lnTo>
                  <a:pt x="329117" y="303301"/>
                </a:lnTo>
                <a:cubicBezTo>
                  <a:pt x="329117" y="317251"/>
                  <a:pt x="317817" y="328624"/>
                  <a:pt x="303759" y="328624"/>
                </a:cubicBezTo>
                <a:lnTo>
                  <a:pt x="227862" y="328624"/>
                </a:lnTo>
                <a:cubicBezTo>
                  <a:pt x="213893" y="328624"/>
                  <a:pt x="202593" y="317251"/>
                  <a:pt x="202593" y="303301"/>
                </a:cubicBezTo>
                <a:cubicBezTo>
                  <a:pt x="202593" y="289351"/>
                  <a:pt x="213893" y="278066"/>
                  <a:pt x="227862" y="278066"/>
                </a:cubicBezTo>
                <a:lnTo>
                  <a:pt x="278490" y="278066"/>
                </a:lnTo>
                <a:lnTo>
                  <a:pt x="278490" y="176950"/>
                </a:lnTo>
                <a:cubicBezTo>
                  <a:pt x="278490" y="163000"/>
                  <a:pt x="289790" y="151716"/>
                  <a:pt x="303759" y="151716"/>
                </a:cubicBezTo>
                <a:close/>
                <a:moveTo>
                  <a:pt x="303762" y="0"/>
                </a:moveTo>
                <a:cubicBezTo>
                  <a:pt x="443049" y="0"/>
                  <a:pt x="570410" y="92781"/>
                  <a:pt x="606634" y="220667"/>
                </a:cubicBezTo>
                <a:cubicBezTo>
                  <a:pt x="610461" y="234086"/>
                  <a:pt x="602629" y="248039"/>
                  <a:pt x="589190" y="251860"/>
                </a:cubicBezTo>
                <a:cubicBezTo>
                  <a:pt x="575839" y="255504"/>
                  <a:pt x="561688" y="247861"/>
                  <a:pt x="557950" y="234353"/>
                </a:cubicBezTo>
                <a:cubicBezTo>
                  <a:pt x="527779" y="127885"/>
                  <a:pt x="420888" y="50568"/>
                  <a:pt x="303762" y="50568"/>
                </a:cubicBezTo>
                <a:cubicBezTo>
                  <a:pt x="164208" y="50568"/>
                  <a:pt x="50642" y="163967"/>
                  <a:pt x="50642" y="303317"/>
                </a:cubicBezTo>
                <a:cubicBezTo>
                  <a:pt x="50642" y="442755"/>
                  <a:pt x="164208" y="556154"/>
                  <a:pt x="303762" y="556154"/>
                </a:cubicBezTo>
                <a:cubicBezTo>
                  <a:pt x="317824" y="556154"/>
                  <a:pt x="329127" y="567441"/>
                  <a:pt x="329127" y="581394"/>
                </a:cubicBezTo>
                <a:cubicBezTo>
                  <a:pt x="329127" y="595347"/>
                  <a:pt x="317824" y="606722"/>
                  <a:pt x="303762" y="606722"/>
                </a:cubicBezTo>
                <a:cubicBezTo>
                  <a:pt x="136261" y="606722"/>
                  <a:pt x="0" y="470661"/>
                  <a:pt x="0" y="303317"/>
                </a:cubicBezTo>
                <a:cubicBezTo>
                  <a:pt x="0" y="136061"/>
                  <a:pt x="136261" y="0"/>
                  <a:pt x="303762" y="0"/>
                </a:cubicBezTo>
                <a:close/>
              </a:path>
            </a:pathLst>
          </a:custGeom>
          <a:solidFill>
            <a:srgbClr val="FFFFFF"/>
          </a:solidFill>
          <a:ln>
            <a:noFill/>
          </a:ln>
        </p:spPr>
        <p:txBody>
          <a:bodyPr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a:p>
        </p:txBody>
      </p:sp>
      <p:pic>
        <p:nvPicPr>
          <p:cNvPr id="12" name="图片 11">
            <a:extLst>
              <a:ext uri="{FF2B5EF4-FFF2-40B4-BE49-F238E27FC236}">
                <a16:creationId xmlns:a16="http://schemas.microsoft.com/office/drawing/2014/main" id="{023432F1-D01B-408C-958C-EBC0C3A2FD95}"/>
              </a:ext>
            </a:extLst>
          </p:cNvPr>
          <p:cNvPicPr>
            <a:picLocks noChangeAspect="1"/>
          </p:cNvPicPr>
          <p:nvPr userDrawn="1"/>
        </p:nvPicPr>
        <p:blipFill>
          <a:blip r:embed="rId3"/>
          <a:stretch>
            <a:fillRect/>
          </a:stretch>
        </p:blipFill>
        <p:spPr>
          <a:xfrm>
            <a:off x="4763941" y="2734858"/>
            <a:ext cx="4130138" cy="899220"/>
          </a:xfrm>
          <a:prstGeom prst="rect">
            <a:avLst/>
          </a:prstGeom>
        </p:spPr>
      </p:pic>
      <p:pic>
        <p:nvPicPr>
          <p:cNvPr id="13" name="图片 12" descr="logo副本.png">
            <a:extLst>
              <a:ext uri="{FF2B5EF4-FFF2-40B4-BE49-F238E27FC236}">
                <a16:creationId xmlns:a16="http://schemas.microsoft.com/office/drawing/2014/main" id="{258638E0-0B90-47FB-81DA-402E66A42E5D}"/>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5770716" y="4024106"/>
            <a:ext cx="2113298" cy="520498"/>
          </a:xfrm>
          <a:prstGeom prst="rect">
            <a:avLst/>
          </a:prstGeom>
        </p:spPr>
      </p:pic>
      <p:pic>
        <p:nvPicPr>
          <p:cNvPr id="14" name="图片 13" descr="未标题-1.png">
            <a:extLst>
              <a:ext uri="{FF2B5EF4-FFF2-40B4-BE49-F238E27FC236}">
                <a16:creationId xmlns:a16="http://schemas.microsoft.com/office/drawing/2014/main" id="{910DF9EB-5161-4A32-AAD0-05F96901569A}"/>
              </a:ext>
            </a:extLst>
          </p:cNvPr>
          <p:cNvPicPr>
            <a:picLocks noChangeAspect="1"/>
          </p:cNvPicPr>
          <p:nvPr userDrawn="1"/>
        </p:nvPicPr>
        <p:blipFill>
          <a:blip r:embed="rId5">
            <a:alphaModFix amt="83000"/>
            <a:extLst>
              <a:ext uri="{28A0092B-C50C-407E-A947-70E740481C1C}">
                <a14:useLocalDpi xmlns:a14="http://schemas.microsoft.com/office/drawing/2010/main" val="0"/>
              </a:ext>
            </a:extLst>
          </a:blip>
          <a:stretch>
            <a:fillRect/>
          </a:stretch>
        </p:blipFill>
        <p:spPr>
          <a:xfrm>
            <a:off x="0" y="0"/>
            <a:ext cx="5743719" cy="6858000"/>
          </a:xfrm>
          <a:prstGeom prst="rect">
            <a:avLst/>
          </a:prstGeom>
        </p:spPr>
      </p:pic>
    </p:spTree>
    <p:extLst>
      <p:ext uri="{BB962C8B-B14F-4D97-AF65-F5344CB8AC3E}">
        <p14:creationId xmlns:p14="http://schemas.microsoft.com/office/powerpoint/2010/main" val="10242473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前言">
    <p:spTree>
      <p:nvGrpSpPr>
        <p:cNvPr id="1" name=""/>
        <p:cNvGrpSpPr/>
        <p:nvPr/>
      </p:nvGrpSpPr>
      <p:grpSpPr>
        <a:xfrm>
          <a:off x="0" y="0"/>
          <a:ext cx="0" cy="0"/>
          <a:chOff x="0" y="0"/>
          <a:chExt cx="0" cy="0"/>
        </a:xfrm>
      </p:grpSpPr>
      <p:sp>
        <p:nvSpPr>
          <p:cNvPr id="15" name="文本占位符 6"/>
          <p:cNvSpPr>
            <a:spLocks noGrp="1"/>
          </p:cNvSpPr>
          <p:nvPr>
            <p:ph type="body" sz="quarter" idx="10" hasCustomPrompt="1"/>
          </p:nvPr>
        </p:nvSpPr>
        <p:spPr>
          <a:xfrm>
            <a:off x="469565" y="1233488"/>
            <a:ext cx="11274935" cy="4679788"/>
          </a:xfrm>
        </p:spPr>
        <p:txBody>
          <a:bodyPr/>
          <a:lstStyle>
            <a:lvl1pPr algn="just" fontAlgn="auto">
              <a:buClrTx/>
              <a:defRPr>
                <a:latin typeface="+mn-lt"/>
                <a:ea typeface="+mn-ea"/>
                <a:cs typeface="Arial" panose="020B0604020202020204" pitchFamily="34" charset="0"/>
              </a:defRPr>
            </a:lvl1pPr>
            <a:lvl2pPr marL="654938" indent="-251899" fontAlgn="auto">
              <a:buClrTx/>
              <a:buSzPct val="100000"/>
              <a:buFont typeface="Huawei Sans" panose="020C0503030203020204" pitchFamily="34" charset="0"/>
              <a:buChar char="▫"/>
              <a:defRPr>
                <a:solidFill>
                  <a:schemeClr val="tx1"/>
                </a:solidFill>
                <a:latin typeface="+mn-lt"/>
              </a:defRPr>
            </a:lvl2pPr>
            <a:lvl3pPr fontAlgn="auto">
              <a:defRPr lang="zh-CN" altLang="en-US" dirty="0" smtClean="0">
                <a:solidFill>
                  <a:schemeClr val="tx1"/>
                </a:solidFill>
                <a:latin typeface="+mn-lt"/>
                <a:ea typeface="+mn-ea"/>
              </a:defRPr>
            </a:lvl3pPr>
            <a:lvl4pPr fontAlgn="auto">
              <a:defRPr>
                <a:latin typeface="+mn-lt"/>
              </a:defRPr>
            </a:lvl4pPr>
            <a:lvl5pPr marL="1802879" indent="-201519" fontAlgn="auto">
              <a:buClrTx/>
              <a:buFont typeface="Huawei Sans" panose="020C0503030203020204" pitchFamily="34" charset="0"/>
              <a:buChar char="~"/>
              <a:defRPr>
                <a:latin typeface="+mn-lt"/>
              </a:defRPr>
            </a:lvl5pPr>
          </a:lstStyle>
          <a:p>
            <a:pPr eaLnBrk="1" hangingPunct="1"/>
            <a:r>
              <a:rPr lang="zh-CN" altLang="en-US" dirty="0"/>
              <a:t>本章主要讲述</a:t>
            </a:r>
            <a:r>
              <a:rPr lang="en-US" altLang="zh-CN" dirty="0"/>
              <a:t>...</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a:p>
            <a:pPr eaLnBrk="1" hangingPunct="1"/>
            <a:endParaRPr lang="en-US" altLang="zh-CN" dirty="0"/>
          </a:p>
        </p:txBody>
      </p:sp>
      <p:sp>
        <p:nvSpPr>
          <p:cNvPr id="16" name="TextBox 10">
            <a:extLst>
              <a:ext uri="{FF2B5EF4-FFF2-40B4-BE49-F238E27FC236}">
                <a16:creationId xmlns:a16="http://schemas.microsoft.com/office/drawing/2014/main" id="{18ED692C-39CB-4AC0-81F6-D21CDD086EE4}"/>
              </a:ext>
            </a:extLst>
          </p:cNvPr>
          <p:cNvSpPr txBox="1"/>
          <p:nvPr userDrawn="1"/>
        </p:nvSpPr>
        <p:spPr bwMode="auto">
          <a:xfrm>
            <a:off x="1594877" y="408780"/>
            <a:ext cx="1664752" cy="639559"/>
          </a:xfrm>
          <a:prstGeom prst="rect">
            <a:avLst/>
          </a:prstGeom>
          <a:noFill/>
          <a:ln w="9525">
            <a:noFill/>
            <a:miter lim="800000"/>
            <a:headEnd/>
            <a:tailEnd/>
          </a:ln>
        </p:spPr>
        <p:txBody>
          <a:bodyPr wrap="square" lIns="99941" tIns="49967" rIns="99941" bIns="49967" rtlCol="0">
            <a:spAutoFit/>
          </a:bodyPr>
          <a:lstStyle/>
          <a:p>
            <a:pPr algn="l" defTabSz="1001223" eaLnBrk="0" fontAlgn="auto" hangingPunct="0"/>
            <a:r>
              <a:rPr lang="zh-CN" altLang="en-US" sz="3499" b="1" dirty="0">
                <a:solidFill>
                  <a:schemeClr val="tx1"/>
                </a:solidFill>
                <a:latin typeface="+mn-lt"/>
                <a:ea typeface="+mn-ea"/>
                <a:cs typeface="Arial" pitchFamily="34" charset="0"/>
              </a:rPr>
              <a:t>前言</a:t>
            </a:r>
          </a:p>
        </p:txBody>
      </p:sp>
      <p:sp>
        <p:nvSpPr>
          <p:cNvPr id="17" name="Freeform 9"/>
          <p:cNvSpPr>
            <a:spLocks/>
          </p:cNvSpPr>
          <p:nvPr userDrawn="1"/>
        </p:nvSpPr>
        <p:spPr bwMode="auto">
          <a:xfrm>
            <a:off x="3112" y="296368"/>
            <a:ext cx="1375826"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sp>
        <p:nvSpPr>
          <p:cNvPr id="18" name="Freeform 11"/>
          <p:cNvSpPr>
            <a:spLocks/>
          </p:cNvSpPr>
          <p:nvPr userDrawn="1"/>
        </p:nvSpPr>
        <p:spPr bwMode="auto">
          <a:xfrm>
            <a:off x="1245702" y="296368"/>
            <a:ext cx="233272"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grpSp>
        <p:nvGrpSpPr>
          <p:cNvPr id="19" name="组合 18"/>
          <p:cNvGrpSpPr/>
          <p:nvPr userDrawn="1"/>
        </p:nvGrpSpPr>
        <p:grpSpPr>
          <a:xfrm>
            <a:off x="335229" y="498828"/>
            <a:ext cx="627913" cy="459460"/>
            <a:chOff x="3275013" y="1363663"/>
            <a:chExt cx="5645150" cy="4129087"/>
          </a:xfrm>
          <a:solidFill>
            <a:schemeClr val="bg1"/>
          </a:solidFill>
        </p:grpSpPr>
        <p:sp>
          <p:nvSpPr>
            <p:cNvPr id="20" name="Freeform 6"/>
            <p:cNvSpPr>
              <a:spLocks noEditPoints="1"/>
            </p:cNvSpPr>
            <p:nvPr/>
          </p:nvSpPr>
          <p:spPr bwMode="auto">
            <a:xfrm>
              <a:off x="3275013" y="1363663"/>
              <a:ext cx="5645150" cy="4129087"/>
            </a:xfrm>
            <a:custGeom>
              <a:avLst/>
              <a:gdLst>
                <a:gd name="T0" fmla="*/ 1410 w 1505"/>
                <a:gd name="T1" fmla="*/ 250 h 1101"/>
                <a:gd name="T2" fmla="*/ 780 w 1505"/>
                <a:gd name="T3" fmla="*/ 250 h 1101"/>
                <a:gd name="T4" fmla="*/ 780 w 1505"/>
                <a:gd name="T5" fmla="*/ 81 h 1101"/>
                <a:gd name="T6" fmla="*/ 699 w 1505"/>
                <a:gd name="T7" fmla="*/ 0 h 1101"/>
                <a:gd name="T8" fmla="*/ 81 w 1505"/>
                <a:gd name="T9" fmla="*/ 0 h 1101"/>
                <a:gd name="T10" fmla="*/ 0 w 1505"/>
                <a:gd name="T11" fmla="*/ 81 h 1101"/>
                <a:gd name="T12" fmla="*/ 0 w 1505"/>
                <a:gd name="T13" fmla="*/ 464 h 1101"/>
                <a:gd name="T14" fmla="*/ 81 w 1505"/>
                <a:gd name="T15" fmla="*/ 545 h 1101"/>
                <a:gd name="T16" fmla="*/ 124 w 1505"/>
                <a:gd name="T17" fmla="*/ 545 h 1101"/>
                <a:gd name="T18" fmla="*/ 124 w 1505"/>
                <a:gd name="T19" fmla="*/ 668 h 1101"/>
                <a:gd name="T20" fmla="*/ 137 w 1505"/>
                <a:gd name="T21" fmla="*/ 688 h 1101"/>
                <a:gd name="T22" fmla="*/ 147 w 1505"/>
                <a:gd name="T23" fmla="*/ 690 h 1101"/>
                <a:gd name="T24" fmla="*/ 161 w 1505"/>
                <a:gd name="T25" fmla="*/ 685 h 1101"/>
                <a:gd name="T26" fmla="*/ 316 w 1505"/>
                <a:gd name="T27" fmla="*/ 554 h 1101"/>
                <a:gd name="T28" fmla="*/ 341 w 1505"/>
                <a:gd name="T29" fmla="*/ 545 h 1101"/>
                <a:gd name="T30" fmla="*/ 542 w 1505"/>
                <a:gd name="T31" fmla="*/ 545 h 1101"/>
                <a:gd name="T32" fmla="*/ 542 w 1505"/>
                <a:gd name="T33" fmla="*/ 824 h 1101"/>
                <a:gd name="T34" fmla="*/ 637 w 1505"/>
                <a:gd name="T35" fmla="*/ 919 h 1101"/>
                <a:gd name="T36" fmla="*/ 1084 w 1505"/>
                <a:gd name="T37" fmla="*/ 919 h 1101"/>
                <a:gd name="T38" fmla="*/ 1120 w 1505"/>
                <a:gd name="T39" fmla="*/ 932 h 1101"/>
                <a:gd name="T40" fmla="*/ 1313 w 1505"/>
                <a:gd name="T41" fmla="*/ 1096 h 1101"/>
                <a:gd name="T42" fmla="*/ 1328 w 1505"/>
                <a:gd name="T43" fmla="*/ 1101 h 1101"/>
                <a:gd name="T44" fmla="*/ 1337 w 1505"/>
                <a:gd name="T45" fmla="*/ 1099 h 1101"/>
                <a:gd name="T46" fmla="*/ 1350 w 1505"/>
                <a:gd name="T47" fmla="*/ 1078 h 1101"/>
                <a:gd name="T48" fmla="*/ 1350 w 1505"/>
                <a:gd name="T49" fmla="*/ 919 h 1101"/>
                <a:gd name="T50" fmla="*/ 1410 w 1505"/>
                <a:gd name="T51" fmla="*/ 919 h 1101"/>
                <a:gd name="T52" fmla="*/ 1505 w 1505"/>
                <a:gd name="T53" fmla="*/ 824 h 1101"/>
                <a:gd name="T54" fmla="*/ 1505 w 1505"/>
                <a:gd name="T55" fmla="*/ 345 h 1101"/>
                <a:gd name="T56" fmla="*/ 1410 w 1505"/>
                <a:gd name="T57" fmla="*/ 250 h 1101"/>
                <a:gd name="T58" fmla="*/ 341 w 1505"/>
                <a:gd name="T59" fmla="*/ 500 h 1101"/>
                <a:gd name="T60" fmla="*/ 287 w 1505"/>
                <a:gd name="T61" fmla="*/ 520 h 1101"/>
                <a:gd name="T62" fmla="*/ 169 w 1505"/>
                <a:gd name="T63" fmla="*/ 619 h 1101"/>
                <a:gd name="T64" fmla="*/ 169 w 1505"/>
                <a:gd name="T65" fmla="*/ 535 h 1101"/>
                <a:gd name="T66" fmla="*/ 133 w 1505"/>
                <a:gd name="T67" fmla="*/ 500 h 1101"/>
                <a:gd name="T68" fmla="*/ 81 w 1505"/>
                <a:gd name="T69" fmla="*/ 500 h 1101"/>
                <a:gd name="T70" fmla="*/ 45 w 1505"/>
                <a:gd name="T71" fmla="*/ 464 h 1101"/>
                <a:gd name="T72" fmla="*/ 45 w 1505"/>
                <a:gd name="T73" fmla="*/ 81 h 1101"/>
                <a:gd name="T74" fmla="*/ 81 w 1505"/>
                <a:gd name="T75" fmla="*/ 45 h 1101"/>
                <a:gd name="T76" fmla="*/ 699 w 1505"/>
                <a:gd name="T77" fmla="*/ 45 h 1101"/>
                <a:gd name="T78" fmla="*/ 735 w 1505"/>
                <a:gd name="T79" fmla="*/ 81 h 1101"/>
                <a:gd name="T80" fmla="*/ 735 w 1505"/>
                <a:gd name="T81" fmla="*/ 250 h 1101"/>
                <a:gd name="T82" fmla="*/ 637 w 1505"/>
                <a:gd name="T83" fmla="*/ 250 h 1101"/>
                <a:gd name="T84" fmla="*/ 542 w 1505"/>
                <a:gd name="T85" fmla="*/ 345 h 1101"/>
                <a:gd name="T86" fmla="*/ 542 w 1505"/>
                <a:gd name="T87" fmla="*/ 500 h 1101"/>
                <a:gd name="T88" fmla="*/ 341 w 1505"/>
                <a:gd name="T89" fmla="*/ 500 h 1101"/>
                <a:gd name="T90" fmla="*/ 1460 w 1505"/>
                <a:gd name="T91" fmla="*/ 824 h 1101"/>
                <a:gd name="T92" fmla="*/ 1410 w 1505"/>
                <a:gd name="T93" fmla="*/ 874 h 1101"/>
                <a:gd name="T94" fmla="*/ 1344 w 1505"/>
                <a:gd name="T95" fmla="*/ 874 h 1101"/>
                <a:gd name="T96" fmla="*/ 1305 w 1505"/>
                <a:gd name="T97" fmla="*/ 913 h 1101"/>
                <a:gd name="T98" fmla="*/ 1305 w 1505"/>
                <a:gd name="T99" fmla="*/ 1030 h 1101"/>
                <a:gd name="T100" fmla="*/ 1149 w 1505"/>
                <a:gd name="T101" fmla="*/ 898 h 1101"/>
                <a:gd name="T102" fmla="*/ 1084 w 1505"/>
                <a:gd name="T103" fmla="*/ 874 h 1101"/>
                <a:gd name="T104" fmla="*/ 637 w 1505"/>
                <a:gd name="T105" fmla="*/ 874 h 1101"/>
                <a:gd name="T106" fmla="*/ 587 w 1505"/>
                <a:gd name="T107" fmla="*/ 824 h 1101"/>
                <a:gd name="T108" fmla="*/ 587 w 1505"/>
                <a:gd name="T109" fmla="*/ 345 h 1101"/>
                <a:gd name="T110" fmla="*/ 637 w 1505"/>
                <a:gd name="T111" fmla="*/ 295 h 1101"/>
                <a:gd name="T112" fmla="*/ 1410 w 1505"/>
                <a:gd name="T113" fmla="*/ 295 h 1101"/>
                <a:gd name="T114" fmla="*/ 1460 w 1505"/>
                <a:gd name="T115" fmla="*/ 345 h 1101"/>
                <a:gd name="T116" fmla="*/ 1460 w 1505"/>
                <a:gd name="T117" fmla="*/ 824 h 1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05" h="1101">
                  <a:moveTo>
                    <a:pt x="1410" y="250"/>
                  </a:moveTo>
                  <a:cubicBezTo>
                    <a:pt x="780" y="250"/>
                    <a:pt x="780" y="250"/>
                    <a:pt x="780" y="250"/>
                  </a:cubicBezTo>
                  <a:cubicBezTo>
                    <a:pt x="780" y="81"/>
                    <a:pt x="780" y="81"/>
                    <a:pt x="780" y="81"/>
                  </a:cubicBezTo>
                  <a:cubicBezTo>
                    <a:pt x="780" y="37"/>
                    <a:pt x="743" y="0"/>
                    <a:pt x="699" y="0"/>
                  </a:cubicBezTo>
                  <a:cubicBezTo>
                    <a:pt x="81" y="0"/>
                    <a:pt x="81" y="0"/>
                    <a:pt x="81" y="0"/>
                  </a:cubicBezTo>
                  <a:cubicBezTo>
                    <a:pt x="36" y="0"/>
                    <a:pt x="0" y="37"/>
                    <a:pt x="0" y="81"/>
                  </a:cubicBezTo>
                  <a:cubicBezTo>
                    <a:pt x="0" y="464"/>
                    <a:pt x="0" y="464"/>
                    <a:pt x="0" y="464"/>
                  </a:cubicBezTo>
                  <a:cubicBezTo>
                    <a:pt x="0" y="509"/>
                    <a:pt x="36" y="545"/>
                    <a:pt x="81" y="545"/>
                  </a:cubicBezTo>
                  <a:cubicBezTo>
                    <a:pt x="124" y="545"/>
                    <a:pt x="124" y="545"/>
                    <a:pt x="124" y="545"/>
                  </a:cubicBezTo>
                  <a:cubicBezTo>
                    <a:pt x="124" y="668"/>
                    <a:pt x="124" y="668"/>
                    <a:pt x="124" y="668"/>
                  </a:cubicBezTo>
                  <a:cubicBezTo>
                    <a:pt x="124" y="676"/>
                    <a:pt x="129" y="684"/>
                    <a:pt x="137" y="688"/>
                  </a:cubicBezTo>
                  <a:cubicBezTo>
                    <a:pt x="140" y="689"/>
                    <a:pt x="143" y="690"/>
                    <a:pt x="147" y="690"/>
                  </a:cubicBezTo>
                  <a:cubicBezTo>
                    <a:pt x="152" y="690"/>
                    <a:pt x="157" y="688"/>
                    <a:pt x="161" y="685"/>
                  </a:cubicBezTo>
                  <a:cubicBezTo>
                    <a:pt x="316" y="554"/>
                    <a:pt x="316" y="554"/>
                    <a:pt x="316" y="554"/>
                  </a:cubicBezTo>
                  <a:cubicBezTo>
                    <a:pt x="323" y="548"/>
                    <a:pt x="332" y="545"/>
                    <a:pt x="341" y="545"/>
                  </a:cubicBezTo>
                  <a:cubicBezTo>
                    <a:pt x="542" y="545"/>
                    <a:pt x="542" y="545"/>
                    <a:pt x="542" y="545"/>
                  </a:cubicBezTo>
                  <a:cubicBezTo>
                    <a:pt x="542" y="824"/>
                    <a:pt x="542" y="824"/>
                    <a:pt x="542" y="824"/>
                  </a:cubicBezTo>
                  <a:cubicBezTo>
                    <a:pt x="542" y="877"/>
                    <a:pt x="585" y="919"/>
                    <a:pt x="637" y="919"/>
                  </a:cubicBezTo>
                  <a:cubicBezTo>
                    <a:pt x="1084" y="919"/>
                    <a:pt x="1084" y="919"/>
                    <a:pt x="1084" y="919"/>
                  </a:cubicBezTo>
                  <a:cubicBezTo>
                    <a:pt x="1097" y="919"/>
                    <a:pt x="1110" y="924"/>
                    <a:pt x="1120" y="932"/>
                  </a:cubicBezTo>
                  <a:cubicBezTo>
                    <a:pt x="1313" y="1096"/>
                    <a:pt x="1313" y="1096"/>
                    <a:pt x="1313" y="1096"/>
                  </a:cubicBezTo>
                  <a:cubicBezTo>
                    <a:pt x="1317" y="1099"/>
                    <a:pt x="1322" y="1101"/>
                    <a:pt x="1328" y="1101"/>
                  </a:cubicBezTo>
                  <a:cubicBezTo>
                    <a:pt x="1331" y="1101"/>
                    <a:pt x="1334" y="1100"/>
                    <a:pt x="1337" y="1099"/>
                  </a:cubicBezTo>
                  <a:cubicBezTo>
                    <a:pt x="1345" y="1095"/>
                    <a:pt x="1350" y="1087"/>
                    <a:pt x="1350" y="1078"/>
                  </a:cubicBezTo>
                  <a:cubicBezTo>
                    <a:pt x="1350" y="919"/>
                    <a:pt x="1350" y="919"/>
                    <a:pt x="1350" y="919"/>
                  </a:cubicBezTo>
                  <a:cubicBezTo>
                    <a:pt x="1410" y="919"/>
                    <a:pt x="1410" y="919"/>
                    <a:pt x="1410" y="919"/>
                  </a:cubicBezTo>
                  <a:cubicBezTo>
                    <a:pt x="1463" y="919"/>
                    <a:pt x="1505" y="877"/>
                    <a:pt x="1505" y="824"/>
                  </a:cubicBezTo>
                  <a:cubicBezTo>
                    <a:pt x="1505" y="345"/>
                    <a:pt x="1505" y="345"/>
                    <a:pt x="1505" y="345"/>
                  </a:cubicBezTo>
                  <a:cubicBezTo>
                    <a:pt x="1505" y="293"/>
                    <a:pt x="1463" y="250"/>
                    <a:pt x="1410" y="250"/>
                  </a:cubicBezTo>
                  <a:close/>
                  <a:moveTo>
                    <a:pt x="341" y="500"/>
                  </a:moveTo>
                  <a:cubicBezTo>
                    <a:pt x="322" y="500"/>
                    <a:pt x="302" y="507"/>
                    <a:pt x="287" y="520"/>
                  </a:cubicBezTo>
                  <a:cubicBezTo>
                    <a:pt x="169" y="619"/>
                    <a:pt x="169" y="619"/>
                    <a:pt x="169" y="619"/>
                  </a:cubicBezTo>
                  <a:cubicBezTo>
                    <a:pt x="169" y="535"/>
                    <a:pt x="169" y="535"/>
                    <a:pt x="169" y="535"/>
                  </a:cubicBezTo>
                  <a:cubicBezTo>
                    <a:pt x="169" y="516"/>
                    <a:pt x="153" y="500"/>
                    <a:pt x="133" y="500"/>
                  </a:cubicBezTo>
                  <a:cubicBezTo>
                    <a:pt x="81" y="500"/>
                    <a:pt x="81" y="500"/>
                    <a:pt x="81" y="500"/>
                  </a:cubicBezTo>
                  <a:cubicBezTo>
                    <a:pt x="61" y="500"/>
                    <a:pt x="45" y="484"/>
                    <a:pt x="45" y="464"/>
                  </a:cubicBezTo>
                  <a:cubicBezTo>
                    <a:pt x="45" y="81"/>
                    <a:pt x="45" y="81"/>
                    <a:pt x="45" y="81"/>
                  </a:cubicBezTo>
                  <a:cubicBezTo>
                    <a:pt x="45" y="61"/>
                    <a:pt x="61" y="45"/>
                    <a:pt x="81" y="45"/>
                  </a:cubicBezTo>
                  <a:cubicBezTo>
                    <a:pt x="699" y="45"/>
                    <a:pt x="699" y="45"/>
                    <a:pt x="699" y="45"/>
                  </a:cubicBezTo>
                  <a:cubicBezTo>
                    <a:pt x="719" y="45"/>
                    <a:pt x="735" y="61"/>
                    <a:pt x="735" y="81"/>
                  </a:cubicBezTo>
                  <a:cubicBezTo>
                    <a:pt x="735" y="250"/>
                    <a:pt x="735" y="250"/>
                    <a:pt x="735" y="250"/>
                  </a:cubicBezTo>
                  <a:cubicBezTo>
                    <a:pt x="637" y="250"/>
                    <a:pt x="637" y="250"/>
                    <a:pt x="637" y="250"/>
                  </a:cubicBezTo>
                  <a:cubicBezTo>
                    <a:pt x="585" y="250"/>
                    <a:pt x="542" y="293"/>
                    <a:pt x="542" y="345"/>
                  </a:cubicBezTo>
                  <a:cubicBezTo>
                    <a:pt x="542" y="500"/>
                    <a:pt x="542" y="500"/>
                    <a:pt x="542" y="500"/>
                  </a:cubicBezTo>
                  <a:lnTo>
                    <a:pt x="341" y="500"/>
                  </a:lnTo>
                  <a:close/>
                  <a:moveTo>
                    <a:pt x="1460" y="824"/>
                  </a:moveTo>
                  <a:cubicBezTo>
                    <a:pt x="1460" y="852"/>
                    <a:pt x="1438" y="874"/>
                    <a:pt x="1410" y="874"/>
                  </a:cubicBezTo>
                  <a:cubicBezTo>
                    <a:pt x="1344" y="874"/>
                    <a:pt x="1344" y="874"/>
                    <a:pt x="1344" y="874"/>
                  </a:cubicBezTo>
                  <a:cubicBezTo>
                    <a:pt x="1323" y="874"/>
                    <a:pt x="1305" y="892"/>
                    <a:pt x="1305" y="913"/>
                  </a:cubicBezTo>
                  <a:cubicBezTo>
                    <a:pt x="1305" y="1030"/>
                    <a:pt x="1305" y="1030"/>
                    <a:pt x="1305" y="1030"/>
                  </a:cubicBezTo>
                  <a:cubicBezTo>
                    <a:pt x="1149" y="898"/>
                    <a:pt x="1149" y="898"/>
                    <a:pt x="1149" y="898"/>
                  </a:cubicBezTo>
                  <a:cubicBezTo>
                    <a:pt x="1131" y="883"/>
                    <a:pt x="1108" y="874"/>
                    <a:pt x="1084" y="874"/>
                  </a:cubicBezTo>
                  <a:cubicBezTo>
                    <a:pt x="637" y="874"/>
                    <a:pt x="637" y="874"/>
                    <a:pt x="637" y="874"/>
                  </a:cubicBezTo>
                  <a:cubicBezTo>
                    <a:pt x="610" y="874"/>
                    <a:pt x="587" y="852"/>
                    <a:pt x="587" y="824"/>
                  </a:cubicBezTo>
                  <a:cubicBezTo>
                    <a:pt x="587" y="345"/>
                    <a:pt x="587" y="345"/>
                    <a:pt x="587" y="345"/>
                  </a:cubicBezTo>
                  <a:cubicBezTo>
                    <a:pt x="587" y="318"/>
                    <a:pt x="610" y="295"/>
                    <a:pt x="637" y="295"/>
                  </a:cubicBezTo>
                  <a:cubicBezTo>
                    <a:pt x="1410" y="295"/>
                    <a:pt x="1410" y="295"/>
                    <a:pt x="1410" y="295"/>
                  </a:cubicBezTo>
                  <a:cubicBezTo>
                    <a:pt x="1438" y="295"/>
                    <a:pt x="1460" y="318"/>
                    <a:pt x="1460" y="345"/>
                  </a:cubicBezTo>
                  <a:lnTo>
                    <a:pt x="1460" y="8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21" name="Freeform 7"/>
            <p:cNvSpPr>
              <a:spLocks/>
            </p:cNvSpPr>
            <p:nvPr/>
          </p:nvSpPr>
          <p:spPr bwMode="auto">
            <a:xfrm>
              <a:off x="6208713" y="3227388"/>
              <a:ext cx="1833563" cy="173037"/>
            </a:xfrm>
            <a:custGeom>
              <a:avLst/>
              <a:gdLst>
                <a:gd name="T0" fmla="*/ 489 w 489"/>
                <a:gd name="T1" fmla="*/ 23 h 46"/>
                <a:gd name="T2" fmla="*/ 467 w 489"/>
                <a:gd name="T3" fmla="*/ 46 h 46"/>
                <a:gd name="T4" fmla="*/ 23 w 489"/>
                <a:gd name="T5" fmla="*/ 46 h 46"/>
                <a:gd name="T6" fmla="*/ 0 w 489"/>
                <a:gd name="T7" fmla="*/ 23 h 46"/>
                <a:gd name="T8" fmla="*/ 23 w 489"/>
                <a:gd name="T9" fmla="*/ 0 h 46"/>
                <a:gd name="T10" fmla="*/ 467 w 489"/>
                <a:gd name="T11" fmla="*/ 0 h 46"/>
                <a:gd name="T12" fmla="*/ 489 w 489"/>
                <a:gd name="T13" fmla="*/ 23 h 46"/>
              </a:gdLst>
              <a:ahLst/>
              <a:cxnLst>
                <a:cxn ang="0">
                  <a:pos x="T0" y="T1"/>
                </a:cxn>
                <a:cxn ang="0">
                  <a:pos x="T2" y="T3"/>
                </a:cxn>
                <a:cxn ang="0">
                  <a:pos x="T4" y="T5"/>
                </a:cxn>
                <a:cxn ang="0">
                  <a:pos x="T6" y="T7"/>
                </a:cxn>
                <a:cxn ang="0">
                  <a:pos x="T8" y="T9"/>
                </a:cxn>
                <a:cxn ang="0">
                  <a:pos x="T10" y="T11"/>
                </a:cxn>
                <a:cxn ang="0">
                  <a:pos x="T12" y="T13"/>
                </a:cxn>
              </a:cxnLst>
              <a:rect l="0" t="0" r="r" b="b"/>
              <a:pathLst>
                <a:path w="489" h="46">
                  <a:moveTo>
                    <a:pt x="489" y="23"/>
                  </a:moveTo>
                  <a:cubicBezTo>
                    <a:pt x="489" y="35"/>
                    <a:pt x="479" y="46"/>
                    <a:pt x="467" y="46"/>
                  </a:cubicBezTo>
                  <a:cubicBezTo>
                    <a:pt x="23" y="46"/>
                    <a:pt x="23" y="46"/>
                    <a:pt x="23" y="46"/>
                  </a:cubicBezTo>
                  <a:cubicBezTo>
                    <a:pt x="10" y="46"/>
                    <a:pt x="0" y="35"/>
                    <a:pt x="0" y="23"/>
                  </a:cubicBezTo>
                  <a:cubicBezTo>
                    <a:pt x="0" y="10"/>
                    <a:pt x="10" y="0"/>
                    <a:pt x="23" y="0"/>
                  </a:cubicBezTo>
                  <a:cubicBezTo>
                    <a:pt x="467" y="0"/>
                    <a:pt x="467" y="0"/>
                    <a:pt x="467" y="0"/>
                  </a:cubicBezTo>
                  <a:cubicBezTo>
                    <a:pt x="479" y="0"/>
                    <a:pt x="489" y="10"/>
                    <a:pt x="489"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22" name="Freeform 8"/>
            <p:cNvSpPr>
              <a:spLocks/>
            </p:cNvSpPr>
            <p:nvPr/>
          </p:nvSpPr>
          <p:spPr bwMode="auto">
            <a:xfrm>
              <a:off x="6208713" y="3786188"/>
              <a:ext cx="1833563" cy="168275"/>
            </a:xfrm>
            <a:custGeom>
              <a:avLst/>
              <a:gdLst>
                <a:gd name="T0" fmla="*/ 489 w 489"/>
                <a:gd name="T1" fmla="*/ 22 h 45"/>
                <a:gd name="T2" fmla="*/ 467 w 489"/>
                <a:gd name="T3" fmla="*/ 45 h 45"/>
                <a:gd name="T4" fmla="*/ 23 w 489"/>
                <a:gd name="T5" fmla="*/ 45 h 45"/>
                <a:gd name="T6" fmla="*/ 0 w 489"/>
                <a:gd name="T7" fmla="*/ 22 h 45"/>
                <a:gd name="T8" fmla="*/ 23 w 489"/>
                <a:gd name="T9" fmla="*/ 0 h 45"/>
                <a:gd name="T10" fmla="*/ 467 w 489"/>
                <a:gd name="T11" fmla="*/ 0 h 45"/>
                <a:gd name="T12" fmla="*/ 489 w 489"/>
                <a:gd name="T13" fmla="*/ 22 h 45"/>
              </a:gdLst>
              <a:ahLst/>
              <a:cxnLst>
                <a:cxn ang="0">
                  <a:pos x="T0" y="T1"/>
                </a:cxn>
                <a:cxn ang="0">
                  <a:pos x="T2" y="T3"/>
                </a:cxn>
                <a:cxn ang="0">
                  <a:pos x="T4" y="T5"/>
                </a:cxn>
                <a:cxn ang="0">
                  <a:pos x="T6" y="T7"/>
                </a:cxn>
                <a:cxn ang="0">
                  <a:pos x="T8" y="T9"/>
                </a:cxn>
                <a:cxn ang="0">
                  <a:pos x="T10" y="T11"/>
                </a:cxn>
                <a:cxn ang="0">
                  <a:pos x="T12" y="T13"/>
                </a:cxn>
              </a:cxnLst>
              <a:rect l="0" t="0" r="r" b="b"/>
              <a:pathLst>
                <a:path w="489" h="45">
                  <a:moveTo>
                    <a:pt x="489" y="22"/>
                  </a:moveTo>
                  <a:cubicBezTo>
                    <a:pt x="489" y="35"/>
                    <a:pt x="479" y="45"/>
                    <a:pt x="467" y="45"/>
                  </a:cubicBezTo>
                  <a:cubicBezTo>
                    <a:pt x="23" y="45"/>
                    <a:pt x="23" y="45"/>
                    <a:pt x="23" y="45"/>
                  </a:cubicBezTo>
                  <a:cubicBezTo>
                    <a:pt x="10" y="45"/>
                    <a:pt x="0" y="35"/>
                    <a:pt x="0" y="22"/>
                  </a:cubicBezTo>
                  <a:cubicBezTo>
                    <a:pt x="0" y="10"/>
                    <a:pt x="10" y="0"/>
                    <a:pt x="23" y="0"/>
                  </a:cubicBezTo>
                  <a:cubicBezTo>
                    <a:pt x="467" y="0"/>
                    <a:pt x="467" y="0"/>
                    <a:pt x="467" y="0"/>
                  </a:cubicBezTo>
                  <a:cubicBezTo>
                    <a:pt x="479" y="0"/>
                    <a:pt x="489" y="10"/>
                    <a:pt x="489"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23" name="Freeform 9"/>
            <p:cNvSpPr>
              <a:spLocks/>
            </p:cNvSpPr>
            <p:nvPr/>
          </p:nvSpPr>
          <p:spPr bwMode="auto">
            <a:xfrm>
              <a:off x="3924301" y="1936750"/>
              <a:ext cx="1593850" cy="169862"/>
            </a:xfrm>
            <a:custGeom>
              <a:avLst/>
              <a:gdLst>
                <a:gd name="T0" fmla="*/ 425 w 425"/>
                <a:gd name="T1" fmla="*/ 22 h 45"/>
                <a:gd name="T2" fmla="*/ 403 w 425"/>
                <a:gd name="T3" fmla="*/ 45 h 45"/>
                <a:gd name="T4" fmla="*/ 23 w 425"/>
                <a:gd name="T5" fmla="*/ 45 h 45"/>
                <a:gd name="T6" fmla="*/ 0 w 425"/>
                <a:gd name="T7" fmla="*/ 22 h 45"/>
                <a:gd name="T8" fmla="*/ 23 w 425"/>
                <a:gd name="T9" fmla="*/ 0 h 45"/>
                <a:gd name="T10" fmla="*/ 403 w 425"/>
                <a:gd name="T11" fmla="*/ 0 h 45"/>
                <a:gd name="T12" fmla="*/ 425 w 425"/>
                <a:gd name="T13" fmla="*/ 22 h 45"/>
              </a:gdLst>
              <a:ahLst/>
              <a:cxnLst>
                <a:cxn ang="0">
                  <a:pos x="T0" y="T1"/>
                </a:cxn>
                <a:cxn ang="0">
                  <a:pos x="T2" y="T3"/>
                </a:cxn>
                <a:cxn ang="0">
                  <a:pos x="T4" y="T5"/>
                </a:cxn>
                <a:cxn ang="0">
                  <a:pos x="T6" y="T7"/>
                </a:cxn>
                <a:cxn ang="0">
                  <a:pos x="T8" y="T9"/>
                </a:cxn>
                <a:cxn ang="0">
                  <a:pos x="T10" y="T11"/>
                </a:cxn>
                <a:cxn ang="0">
                  <a:pos x="T12" y="T13"/>
                </a:cxn>
              </a:cxnLst>
              <a:rect l="0" t="0" r="r" b="b"/>
              <a:pathLst>
                <a:path w="425" h="45">
                  <a:moveTo>
                    <a:pt x="425" y="22"/>
                  </a:moveTo>
                  <a:cubicBezTo>
                    <a:pt x="425" y="35"/>
                    <a:pt x="415" y="45"/>
                    <a:pt x="403" y="45"/>
                  </a:cubicBezTo>
                  <a:cubicBezTo>
                    <a:pt x="23" y="45"/>
                    <a:pt x="23" y="45"/>
                    <a:pt x="23" y="45"/>
                  </a:cubicBezTo>
                  <a:cubicBezTo>
                    <a:pt x="11" y="45"/>
                    <a:pt x="0" y="35"/>
                    <a:pt x="0" y="22"/>
                  </a:cubicBezTo>
                  <a:cubicBezTo>
                    <a:pt x="0" y="10"/>
                    <a:pt x="11" y="0"/>
                    <a:pt x="23" y="0"/>
                  </a:cubicBezTo>
                  <a:cubicBezTo>
                    <a:pt x="403" y="0"/>
                    <a:pt x="403" y="0"/>
                    <a:pt x="403" y="0"/>
                  </a:cubicBezTo>
                  <a:cubicBezTo>
                    <a:pt x="415" y="0"/>
                    <a:pt x="425" y="10"/>
                    <a:pt x="425"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24" name="Freeform 10"/>
            <p:cNvSpPr>
              <a:spLocks/>
            </p:cNvSpPr>
            <p:nvPr/>
          </p:nvSpPr>
          <p:spPr bwMode="auto">
            <a:xfrm>
              <a:off x="3924301" y="2371725"/>
              <a:ext cx="1136650" cy="169862"/>
            </a:xfrm>
            <a:custGeom>
              <a:avLst/>
              <a:gdLst>
                <a:gd name="T0" fmla="*/ 303 w 303"/>
                <a:gd name="T1" fmla="*/ 23 h 45"/>
                <a:gd name="T2" fmla="*/ 281 w 303"/>
                <a:gd name="T3" fmla="*/ 45 h 45"/>
                <a:gd name="T4" fmla="*/ 23 w 303"/>
                <a:gd name="T5" fmla="*/ 45 h 45"/>
                <a:gd name="T6" fmla="*/ 0 w 303"/>
                <a:gd name="T7" fmla="*/ 23 h 45"/>
                <a:gd name="T8" fmla="*/ 23 w 303"/>
                <a:gd name="T9" fmla="*/ 0 h 45"/>
                <a:gd name="T10" fmla="*/ 281 w 303"/>
                <a:gd name="T11" fmla="*/ 0 h 45"/>
                <a:gd name="T12" fmla="*/ 303 w 303"/>
                <a:gd name="T13" fmla="*/ 23 h 45"/>
              </a:gdLst>
              <a:ahLst/>
              <a:cxnLst>
                <a:cxn ang="0">
                  <a:pos x="T0" y="T1"/>
                </a:cxn>
                <a:cxn ang="0">
                  <a:pos x="T2" y="T3"/>
                </a:cxn>
                <a:cxn ang="0">
                  <a:pos x="T4" y="T5"/>
                </a:cxn>
                <a:cxn ang="0">
                  <a:pos x="T6" y="T7"/>
                </a:cxn>
                <a:cxn ang="0">
                  <a:pos x="T8" y="T9"/>
                </a:cxn>
                <a:cxn ang="0">
                  <a:pos x="T10" y="T11"/>
                </a:cxn>
                <a:cxn ang="0">
                  <a:pos x="T12" y="T13"/>
                </a:cxn>
              </a:cxnLst>
              <a:rect l="0" t="0" r="r" b="b"/>
              <a:pathLst>
                <a:path w="303" h="45">
                  <a:moveTo>
                    <a:pt x="303" y="23"/>
                  </a:moveTo>
                  <a:cubicBezTo>
                    <a:pt x="303" y="35"/>
                    <a:pt x="293" y="45"/>
                    <a:pt x="281" y="45"/>
                  </a:cubicBezTo>
                  <a:cubicBezTo>
                    <a:pt x="23" y="45"/>
                    <a:pt x="23" y="45"/>
                    <a:pt x="23" y="45"/>
                  </a:cubicBezTo>
                  <a:cubicBezTo>
                    <a:pt x="11" y="45"/>
                    <a:pt x="0" y="35"/>
                    <a:pt x="0" y="23"/>
                  </a:cubicBezTo>
                  <a:cubicBezTo>
                    <a:pt x="0" y="10"/>
                    <a:pt x="11" y="0"/>
                    <a:pt x="23" y="0"/>
                  </a:cubicBezTo>
                  <a:cubicBezTo>
                    <a:pt x="281" y="0"/>
                    <a:pt x="281" y="0"/>
                    <a:pt x="281" y="0"/>
                  </a:cubicBezTo>
                  <a:cubicBezTo>
                    <a:pt x="293" y="0"/>
                    <a:pt x="303" y="10"/>
                    <a:pt x="303"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grpSp>
      <p:sp>
        <p:nvSpPr>
          <p:cNvPr id="25" name="Freeform 6"/>
          <p:cNvSpPr>
            <a:spLocks/>
          </p:cNvSpPr>
          <p:nvPr userDrawn="1"/>
        </p:nvSpPr>
        <p:spPr bwMode="auto">
          <a:xfrm>
            <a:off x="3211785" y="296368"/>
            <a:ext cx="8975455"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 fmla="*/ 7021 w 10000"/>
              <a:gd name="connsiteY0" fmla="*/ 0 h 10000"/>
              <a:gd name="connsiteX1" fmla="*/ 0 w 10000"/>
              <a:gd name="connsiteY1" fmla="*/ 0 h 10000"/>
              <a:gd name="connsiteX2" fmla="*/ 197 w 10000"/>
              <a:gd name="connsiteY2" fmla="*/ 5024 h 10000"/>
              <a:gd name="connsiteX3" fmla="*/ 0 w 10000"/>
              <a:gd name="connsiteY3" fmla="*/ 10000 h 10000"/>
              <a:gd name="connsiteX4" fmla="*/ 10000 w 10000"/>
              <a:gd name="connsiteY4" fmla="*/ 10000 h 10000"/>
              <a:gd name="connsiteX5" fmla="*/ 7736 w 10000"/>
              <a:gd name="connsiteY5" fmla="*/ 5574 h 10000"/>
              <a:gd name="connsiteX6" fmla="*/ 7021 w 10000"/>
              <a:gd name="connsiteY6" fmla="*/ 0 h 10000"/>
              <a:gd name="connsiteX0" fmla="*/ 7021 w 7736"/>
              <a:gd name="connsiteY0" fmla="*/ 0 h 10038"/>
              <a:gd name="connsiteX1" fmla="*/ 0 w 7736"/>
              <a:gd name="connsiteY1" fmla="*/ 0 h 10038"/>
              <a:gd name="connsiteX2" fmla="*/ 197 w 7736"/>
              <a:gd name="connsiteY2" fmla="*/ 5024 h 10038"/>
              <a:gd name="connsiteX3" fmla="*/ 0 w 7736"/>
              <a:gd name="connsiteY3" fmla="*/ 10000 h 10038"/>
              <a:gd name="connsiteX4" fmla="*/ 7017 w 7736"/>
              <a:gd name="connsiteY4" fmla="*/ 10038 h 10038"/>
              <a:gd name="connsiteX5" fmla="*/ 7736 w 7736"/>
              <a:gd name="connsiteY5" fmla="*/ 5574 h 10038"/>
              <a:gd name="connsiteX6" fmla="*/ 7021 w 7736"/>
              <a:gd name="connsiteY6" fmla="*/ 0 h 10038"/>
              <a:gd name="connsiteX0" fmla="*/ 9076 w 9316"/>
              <a:gd name="connsiteY0" fmla="*/ 0 h 10000"/>
              <a:gd name="connsiteX1" fmla="*/ 0 w 9316"/>
              <a:gd name="connsiteY1" fmla="*/ 0 h 10000"/>
              <a:gd name="connsiteX2" fmla="*/ 255 w 9316"/>
              <a:gd name="connsiteY2" fmla="*/ 5005 h 10000"/>
              <a:gd name="connsiteX3" fmla="*/ 0 w 9316"/>
              <a:gd name="connsiteY3" fmla="*/ 9962 h 10000"/>
              <a:gd name="connsiteX4" fmla="*/ 9071 w 9316"/>
              <a:gd name="connsiteY4" fmla="*/ 10000 h 10000"/>
              <a:gd name="connsiteX5" fmla="*/ 9316 w 9316"/>
              <a:gd name="connsiteY5" fmla="*/ 5668 h 10000"/>
              <a:gd name="connsiteX6" fmla="*/ 9076 w 9316"/>
              <a:gd name="connsiteY6" fmla="*/ 0 h 10000"/>
              <a:gd name="connsiteX0" fmla="*/ 9742 w 10000"/>
              <a:gd name="connsiteY0" fmla="*/ 0 h 10000"/>
              <a:gd name="connsiteX1" fmla="*/ 0 w 10000"/>
              <a:gd name="connsiteY1" fmla="*/ 0 h 10000"/>
              <a:gd name="connsiteX2" fmla="*/ 274 w 10000"/>
              <a:gd name="connsiteY2" fmla="*/ 5005 h 10000"/>
              <a:gd name="connsiteX3" fmla="*/ 0 w 10000"/>
              <a:gd name="connsiteY3" fmla="*/ 9962 h 10000"/>
              <a:gd name="connsiteX4" fmla="*/ 9737 w 10000"/>
              <a:gd name="connsiteY4" fmla="*/ 10000 h 10000"/>
              <a:gd name="connsiteX5" fmla="*/ 10000 w 10000"/>
              <a:gd name="connsiteY5" fmla="*/ 5668 h 10000"/>
              <a:gd name="connsiteX6" fmla="*/ 9742 w 10000"/>
              <a:gd name="connsiteY6" fmla="*/ 0 h 10000"/>
              <a:gd name="connsiteX0" fmla="*/ 9742 w 9877"/>
              <a:gd name="connsiteY0" fmla="*/ 0 h 10000"/>
              <a:gd name="connsiteX1" fmla="*/ 0 w 9877"/>
              <a:gd name="connsiteY1" fmla="*/ 0 h 10000"/>
              <a:gd name="connsiteX2" fmla="*/ 274 w 9877"/>
              <a:gd name="connsiteY2" fmla="*/ 5005 h 10000"/>
              <a:gd name="connsiteX3" fmla="*/ 0 w 9877"/>
              <a:gd name="connsiteY3" fmla="*/ 9962 h 10000"/>
              <a:gd name="connsiteX4" fmla="*/ 9737 w 9877"/>
              <a:gd name="connsiteY4" fmla="*/ 10000 h 10000"/>
              <a:gd name="connsiteX5" fmla="*/ 9738 w 9877"/>
              <a:gd name="connsiteY5" fmla="*/ 5783 h 10000"/>
              <a:gd name="connsiteX6" fmla="*/ 9742 w 9877"/>
              <a:gd name="connsiteY6" fmla="*/ 0 h 10000"/>
              <a:gd name="connsiteX0" fmla="*/ 9863 w 9991"/>
              <a:gd name="connsiteY0" fmla="*/ 0 h 10000"/>
              <a:gd name="connsiteX1" fmla="*/ 0 w 9991"/>
              <a:gd name="connsiteY1" fmla="*/ 0 h 10000"/>
              <a:gd name="connsiteX2" fmla="*/ 277 w 9991"/>
              <a:gd name="connsiteY2" fmla="*/ 5005 h 10000"/>
              <a:gd name="connsiteX3" fmla="*/ 0 w 9991"/>
              <a:gd name="connsiteY3" fmla="*/ 9962 h 10000"/>
              <a:gd name="connsiteX4" fmla="*/ 9858 w 9991"/>
              <a:gd name="connsiteY4" fmla="*/ 10000 h 10000"/>
              <a:gd name="connsiteX5" fmla="*/ 9817 w 9991"/>
              <a:gd name="connsiteY5" fmla="*/ 5783 h 10000"/>
              <a:gd name="connsiteX6" fmla="*/ 9863 w 9991"/>
              <a:gd name="connsiteY6" fmla="*/ 0 h 10000"/>
              <a:gd name="connsiteX0" fmla="*/ 9872 w 10014"/>
              <a:gd name="connsiteY0" fmla="*/ 0 h 10000"/>
              <a:gd name="connsiteX1" fmla="*/ 0 w 10014"/>
              <a:gd name="connsiteY1" fmla="*/ 0 h 10000"/>
              <a:gd name="connsiteX2" fmla="*/ 277 w 10014"/>
              <a:gd name="connsiteY2" fmla="*/ 5005 h 10000"/>
              <a:gd name="connsiteX3" fmla="*/ 0 w 10014"/>
              <a:gd name="connsiteY3" fmla="*/ 9962 h 10000"/>
              <a:gd name="connsiteX4" fmla="*/ 9867 w 10014"/>
              <a:gd name="connsiteY4" fmla="*/ 10000 h 10000"/>
              <a:gd name="connsiteX5" fmla="*/ 9890 w 10014"/>
              <a:gd name="connsiteY5" fmla="*/ 5745 h 10000"/>
              <a:gd name="connsiteX6" fmla="*/ 9872 w 10014"/>
              <a:gd name="connsiteY6" fmla="*/ 0 h 10000"/>
              <a:gd name="connsiteX0" fmla="*/ 9872 w 10030"/>
              <a:gd name="connsiteY0" fmla="*/ 0 h 10000"/>
              <a:gd name="connsiteX1" fmla="*/ 0 w 10030"/>
              <a:gd name="connsiteY1" fmla="*/ 0 h 10000"/>
              <a:gd name="connsiteX2" fmla="*/ 277 w 10030"/>
              <a:gd name="connsiteY2" fmla="*/ 5005 h 10000"/>
              <a:gd name="connsiteX3" fmla="*/ 0 w 10030"/>
              <a:gd name="connsiteY3" fmla="*/ 9962 h 10000"/>
              <a:gd name="connsiteX4" fmla="*/ 9867 w 10030"/>
              <a:gd name="connsiteY4" fmla="*/ 10000 h 10000"/>
              <a:gd name="connsiteX5" fmla="*/ 9890 w 10030"/>
              <a:gd name="connsiteY5" fmla="*/ 5745 h 10000"/>
              <a:gd name="connsiteX6" fmla="*/ 9872 w 10030"/>
              <a:gd name="connsiteY6" fmla="*/ 0 h 10000"/>
              <a:gd name="connsiteX0" fmla="*/ 9872 w 9921"/>
              <a:gd name="connsiteY0" fmla="*/ 0 h 10000"/>
              <a:gd name="connsiteX1" fmla="*/ 0 w 9921"/>
              <a:gd name="connsiteY1" fmla="*/ 0 h 10000"/>
              <a:gd name="connsiteX2" fmla="*/ 277 w 9921"/>
              <a:gd name="connsiteY2" fmla="*/ 5005 h 10000"/>
              <a:gd name="connsiteX3" fmla="*/ 0 w 9921"/>
              <a:gd name="connsiteY3" fmla="*/ 9962 h 10000"/>
              <a:gd name="connsiteX4" fmla="*/ 9867 w 9921"/>
              <a:gd name="connsiteY4" fmla="*/ 10000 h 10000"/>
              <a:gd name="connsiteX5" fmla="*/ 9890 w 9921"/>
              <a:gd name="connsiteY5" fmla="*/ 5745 h 10000"/>
              <a:gd name="connsiteX6" fmla="*/ 9872 w 9921"/>
              <a:gd name="connsiteY6" fmla="*/ 0 h 10000"/>
              <a:gd name="connsiteX0" fmla="*/ 9951 w 9974"/>
              <a:gd name="connsiteY0" fmla="*/ 0 h 10000"/>
              <a:gd name="connsiteX1" fmla="*/ 0 w 9974"/>
              <a:gd name="connsiteY1" fmla="*/ 0 h 10000"/>
              <a:gd name="connsiteX2" fmla="*/ 279 w 9974"/>
              <a:gd name="connsiteY2" fmla="*/ 5005 h 10000"/>
              <a:gd name="connsiteX3" fmla="*/ 0 w 9974"/>
              <a:gd name="connsiteY3" fmla="*/ 9962 h 10000"/>
              <a:gd name="connsiteX4" fmla="*/ 9946 w 9974"/>
              <a:gd name="connsiteY4" fmla="*/ 10000 h 10000"/>
              <a:gd name="connsiteX5" fmla="*/ 9969 w 9974"/>
              <a:gd name="connsiteY5" fmla="*/ 5745 h 10000"/>
              <a:gd name="connsiteX6" fmla="*/ 9951 w 9974"/>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9995"/>
              <a:gd name="connsiteY0" fmla="*/ 0 h 10000"/>
              <a:gd name="connsiteX1" fmla="*/ 0 w 9995"/>
              <a:gd name="connsiteY1" fmla="*/ 0 h 10000"/>
              <a:gd name="connsiteX2" fmla="*/ 280 w 9995"/>
              <a:gd name="connsiteY2" fmla="*/ 5005 h 10000"/>
              <a:gd name="connsiteX3" fmla="*/ 0 w 9995"/>
              <a:gd name="connsiteY3" fmla="*/ 9962 h 10000"/>
              <a:gd name="connsiteX4" fmla="*/ 9972 w 9995"/>
              <a:gd name="connsiteY4" fmla="*/ 10000 h 10000"/>
              <a:gd name="connsiteX5" fmla="*/ 9995 w 9995"/>
              <a:gd name="connsiteY5" fmla="*/ 5745 h 10000"/>
              <a:gd name="connsiteX6" fmla="*/ 9977 w 9995"/>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9977 w 10000"/>
              <a:gd name="connsiteY4" fmla="*/ 10000 h 10000"/>
              <a:gd name="connsiteX5" fmla="*/ 10000 w 10000"/>
              <a:gd name="connsiteY5" fmla="*/ 5745 h 10000"/>
              <a:gd name="connsiteX6" fmla="*/ 9999 w 10000"/>
              <a:gd name="connsiteY6" fmla="*/ 0 h 10000"/>
              <a:gd name="connsiteX0" fmla="*/ 9999 w 10004"/>
              <a:gd name="connsiteY0" fmla="*/ 0 h 10000"/>
              <a:gd name="connsiteX1" fmla="*/ 0 w 10004"/>
              <a:gd name="connsiteY1" fmla="*/ 0 h 10000"/>
              <a:gd name="connsiteX2" fmla="*/ 280 w 10004"/>
              <a:gd name="connsiteY2" fmla="*/ 5005 h 10000"/>
              <a:gd name="connsiteX3" fmla="*/ 0 w 10004"/>
              <a:gd name="connsiteY3" fmla="*/ 9962 h 10000"/>
              <a:gd name="connsiteX4" fmla="*/ 10000 w 10004"/>
              <a:gd name="connsiteY4" fmla="*/ 10000 h 10000"/>
              <a:gd name="connsiteX5" fmla="*/ 10000 w 10004"/>
              <a:gd name="connsiteY5" fmla="*/ 5745 h 10000"/>
              <a:gd name="connsiteX6" fmla="*/ 9999 w 10004"/>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10000 w 10000"/>
              <a:gd name="connsiteY4" fmla="*/ 10000 h 10000"/>
              <a:gd name="connsiteX5" fmla="*/ 10000 w 10000"/>
              <a:gd name="connsiteY5" fmla="*/ 5745 h 10000"/>
              <a:gd name="connsiteX6" fmla="*/ 9999 w 10000"/>
              <a:gd name="connsiteY6" fmla="*/ 0 h 10000"/>
              <a:gd name="connsiteX0" fmla="*/ 14796 w 14796"/>
              <a:gd name="connsiteY0" fmla="*/ 0 h 10000"/>
              <a:gd name="connsiteX1" fmla="*/ 0 w 14796"/>
              <a:gd name="connsiteY1" fmla="*/ 0 h 10000"/>
              <a:gd name="connsiteX2" fmla="*/ 280 w 14796"/>
              <a:gd name="connsiteY2" fmla="*/ 5005 h 10000"/>
              <a:gd name="connsiteX3" fmla="*/ 0 w 14796"/>
              <a:gd name="connsiteY3" fmla="*/ 9962 h 10000"/>
              <a:gd name="connsiteX4" fmla="*/ 10000 w 14796"/>
              <a:gd name="connsiteY4" fmla="*/ 10000 h 10000"/>
              <a:gd name="connsiteX5" fmla="*/ 10000 w 14796"/>
              <a:gd name="connsiteY5" fmla="*/ 5745 h 10000"/>
              <a:gd name="connsiteX6" fmla="*/ 14796 w 14796"/>
              <a:gd name="connsiteY6" fmla="*/ 0 h 10000"/>
              <a:gd name="connsiteX0" fmla="*/ 14796 w 14796"/>
              <a:gd name="connsiteY0" fmla="*/ 0 h 9968"/>
              <a:gd name="connsiteX1" fmla="*/ 0 w 14796"/>
              <a:gd name="connsiteY1" fmla="*/ 0 h 9968"/>
              <a:gd name="connsiteX2" fmla="*/ 280 w 14796"/>
              <a:gd name="connsiteY2" fmla="*/ 5005 h 9968"/>
              <a:gd name="connsiteX3" fmla="*/ 0 w 14796"/>
              <a:gd name="connsiteY3" fmla="*/ 9962 h 9968"/>
              <a:gd name="connsiteX4" fmla="*/ 14788 w 14796"/>
              <a:gd name="connsiteY4" fmla="*/ 9968 h 9968"/>
              <a:gd name="connsiteX5" fmla="*/ 10000 w 14796"/>
              <a:gd name="connsiteY5" fmla="*/ 5745 h 9968"/>
              <a:gd name="connsiteX6" fmla="*/ 14796 w 14796"/>
              <a:gd name="connsiteY6" fmla="*/ 0 h 9968"/>
              <a:gd name="connsiteX0" fmla="*/ 10000 w 10000"/>
              <a:gd name="connsiteY0" fmla="*/ 0 h 10000"/>
              <a:gd name="connsiteX1" fmla="*/ 0 w 10000"/>
              <a:gd name="connsiteY1" fmla="*/ 0 h 10000"/>
              <a:gd name="connsiteX2" fmla="*/ 189 w 10000"/>
              <a:gd name="connsiteY2" fmla="*/ 5021 h 10000"/>
              <a:gd name="connsiteX3" fmla="*/ 0 w 10000"/>
              <a:gd name="connsiteY3" fmla="*/ 9994 h 10000"/>
              <a:gd name="connsiteX4" fmla="*/ 9995 w 10000"/>
              <a:gd name="connsiteY4" fmla="*/ 10000 h 10000"/>
              <a:gd name="connsiteX5" fmla="*/ 9998 w 10000"/>
              <a:gd name="connsiteY5" fmla="*/ 6152 h 10000"/>
              <a:gd name="connsiteX6" fmla="*/ 10000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0000" y="0"/>
                </a:moveTo>
                <a:lnTo>
                  <a:pt x="0" y="0"/>
                </a:lnTo>
                <a:cubicBezTo>
                  <a:pt x="62" y="1674"/>
                  <a:pt x="124" y="3347"/>
                  <a:pt x="189" y="5021"/>
                </a:cubicBezTo>
                <a:cubicBezTo>
                  <a:pt x="124" y="6679"/>
                  <a:pt x="62" y="8336"/>
                  <a:pt x="0" y="9994"/>
                </a:cubicBezTo>
                <a:lnTo>
                  <a:pt x="9995" y="10000"/>
                </a:lnTo>
                <a:cubicBezTo>
                  <a:pt x="9993" y="8184"/>
                  <a:pt x="9998" y="8051"/>
                  <a:pt x="9998" y="6152"/>
                </a:cubicBezTo>
                <a:cubicBezTo>
                  <a:pt x="9996" y="3296"/>
                  <a:pt x="10001" y="2674"/>
                  <a:pt x="10000"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sp>
        <p:nvSpPr>
          <p:cNvPr id="26" name="Freeform 11"/>
          <p:cNvSpPr>
            <a:spLocks/>
          </p:cNvSpPr>
          <p:nvPr userDrawn="1"/>
        </p:nvSpPr>
        <p:spPr bwMode="auto">
          <a:xfrm>
            <a:off x="3106455" y="296368"/>
            <a:ext cx="233272"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spTree>
    <p:extLst>
      <p:ext uri="{BB962C8B-B14F-4D97-AF65-F5344CB8AC3E}">
        <p14:creationId xmlns:p14="http://schemas.microsoft.com/office/powerpoint/2010/main" val="4990536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目标">
    <p:spTree>
      <p:nvGrpSpPr>
        <p:cNvPr id="1" name=""/>
        <p:cNvGrpSpPr/>
        <p:nvPr/>
      </p:nvGrpSpPr>
      <p:grpSpPr>
        <a:xfrm>
          <a:off x="0" y="0"/>
          <a:ext cx="0" cy="0"/>
          <a:chOff x="0" y="0"/>
          <a:chExt cx="0" cy="0"/>
        </a:xfrm>
      </p:grpSpPr>
      <p:sp>
        <p:nvSpPr>
          <p:cNvPr id="4" name="TextBox 10">
            <a:extLst>
              <a:ext uri="{FF2B5EF4-FFF2-40B4-BE49-F238E27FC236}">
                <a16:creationId xmlns:a16="http://schemas.microsoft.com/office/drawing/2014/main" id="{18ED692C-39CB-4AC0-81F6-D21CDD086EE4}"/>
              </a:ext>
            </a:extLst>
          </p:cNvPr>
          <p:cNvSpPr txBox="1"/>
          <p:nvPr userDrawn="1"/>
        </p:nvSpPr>
        <p:spPr bwMode="auto">
          <a:xfrm>
            <a:off x="1594877" y="408780"/>
            <a:ext cx="1664752" cy="639559"/>
          </a:xfrm>
          <a:prstGeom prst="rect">
            <a:avLst/>
          </a:prstGeom>
          <a:noFill/>
          <a:ln w="9525">
            <a:noFill/>
            <a:miter lim="800000"/>
            <a:headEnd/>
            <a:tailEnd/>
          </a:ln>
        </p:spPr>
        <p:txBody>
          <a:bodyPr wrap="square" lIns="99941" tIns="49967" rIns="99941" bIns="49967" rtlCol="0">
            <a:spAutoFit/>
          </a:bodyPr>
          <a:lstStyle/>
          <a:p>
            <a:pPr defTabSz="1001223" eaLnBrk="0" fontAlgn="auto" hangingPunct="0"/>
            <a:r>
              <a:rPr lang="zh-CN" altLang="en-US" sz="3499" b="1" dirty="0">
                <a:solidFill>
                  <a:schemeClr val="tx1"/>
                </a:solidFill>
                <a:latin typeface="+mn-lt"/>
                <a:ea typeface="+mn-ea"/>
                <a:cs typeface="Arial" pitchFamily="34" charset="0"/>
              </a:rPr>
              <a:t>目标</a:t>
            </a:r>
            <a:endParaRPr lang="en-US" altLang="zh-CN" sz="3499" b="1" dirty="0">
              <a:solidFill>
                <a:schemeClr val="tx1"/>
              </a:solidFill>
              <a:latin typeface="+mn-lt"/>
              <a:ea typeface="+mn-ea"/>
              <a:cs typeface="Arial" pitchFamily="34" charset="0"/>
            </a:endParaRPr>
          </a:p>
        </p:txBody>
      </p:sp>
      <p:sp>
        <p:nvSpPr>
          <p:cNvPr id="5" name="Freeform 9"/>
          <p:cNvSpPr>
            <a:spLocks/>
          </p:cNvSpPr>
          <p:nvPr userDrawn="1"/>
        </p:nvSpPr>
        <p:spPr bwMode="auto">
          <a:xfrm>
            <a:off x="3112" y="296368"/>
            <a:ext cx="1375826"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sp>
        <p:nvSpPr>
          <p:cNvPr id="6" name="Freeform 11"/>
          <p:cNvSpPr>
            <a:spLocks/>
          </p:cNvSpPr>
          <p:nvPr userDrawn="1"/>
        </p:nvSpPr>
        <p:spPr bwMode="auto">
          <a:xfrm>
            <a:off x="1245702" y="296368"/>
            <a:ext cx="233272"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grpSp>
        <p:nvGrpSpPr>
          <p:cNvPr id="7" name="组合 6"/>
          <p:cNvGrpSpPr/>
          <p:nvPr userDrawn="1"/>
        </p:nvGrpSpPr>
        <p:grpSpPr>
          <a:xfrm>
            <a:off x="443199" y="440668"/>
            <a:ext cx="533761" cy="533470"/>
            <a:chOff x="2960687" y="4865687"/>
            <a:chExt cx="1698626" cy="1697038"/>
          </a:xfrm>
          <a:solidFill>
            <a:schemeClr val="bg1"/>
          </a:solidFill>
        </p:grpSpPr>
        <p:sp>
          <p:nvSpPr>
            <p:cNvPr id="8" name="Freeform 6"/>
            <p:cNvSpPr>
              <a:spLocks/>
            </p:cNvSpPr>
            <p:nvPr/>
          </p:nvSpPr>
          <p:spPr bwMode="auto">
            <a:xfrm>
              <a:off x="2960687" y="5251450"/>
              <a:ext cx="1311275" cy="1311275"/>
            </a:xfrm>
            <a:custGeom>
              <a:avLst/>
              <a:gdLst>
                <a:gd name="T0" fmla="*/ 1114 w 1293"/>
                <a:gd name="T1" fmla="*/ 294 h 1293"/>
                <a:gd name="T2" fmla="*/ 1233 w 1293"/>
                <a:gd name="T3" fmla="*/ 647 h 1293"/>
                <a:gd name="T4" fmla="*/ 647 w 1293"/>
                <a:gd name="T5" fmla="*/ 1233 h 1293"/>
                <a:gd name="T6" fmla="*/ 60 w 1293"/>
                <a:gd name="T7" fmla="*/ 647 h 1293"/>
                <a:gd name="T8" fmla="*/ 647 w 1293"/>
                <a:gd name="T9" fmla="*/ 60 h 1293"/>
                <a:gd name="T10" fmla="*/ 1001 w 1293"/>
                <a:gd name="T11" fmla="*/ 180 h 1293"/>
                <a:gd name="T12" fmla="*/ 1044 w 1293"/>
                <a:gd name="T13" fmla="*/ 137 h 1293"/>
                <a:gd name="T14" fmla="*/ 647 w 1293"/>
                <a:gd name="T15" fmla="*/ 0 h 1293"/>
                <a:gd name="T16" fmla="*/ 0 w 1293"/>
                <a:gd name="T17" fmla="*/ 647 h 1293"/>
                <a:gd name="T18" fmla="*/ 647 w 1293"/>
                <a:gd name="T19" fmla="*/ 1293 h 1293"/>
                <a:gd name="T20" fmla="*/ 1293 w 1293"/>
                <a:gd name="T21" fmla="*/ 647 h 1293"/>
                <a:gd name="T22" fmla="*/ 1157 w 1293"/>
                <a:gd name="T23" fmla="*/ 251 h 1293"/>
                <a:gd name="T24" fmla="*/ 1114 w 1293"/>
                <a:gd name="T25" fmla="*/ 294 h 1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93" h="1293">
                  <a:moveTo>
                    <a:pt x="1114" y="294"/>
                  </a:moveTo>
                  <a:cubicBezTo>
                    <a:pt x="1189" y="392"/>
                    <a:pt x="1233" y="514"/>
                    <a:pt x="1233" y="647"/>
                  </a:cubicBezTo>
                  <a:cubicBezTo>
                    <a:pt x="1233" y="970"/>
                    <a:pt x="970" y="1233"/>
                    <a:pt x="647" y="1233"/>
                  </a:cubicBezTo>
                  <a:cubicBezTo>
                    <a:pt x="323" y="1233"/>
                    <a:pt x="60" y="970"/>
                    <a:pt x="60" y="647"/>
                  </a:cubicBezTo>
                  <a:cubicBezTo>
                    <a:pt x="60" y="323"/>
                    <a:pt x="323" y="60"/>
                    <a:pt x="647" y="60"/>
                  </a:cubicBezTo>
                  <a:cubicBezTo>
                    <a:pt x="780" y="60"/>
                    <a:pt x="903" y="105"/>
                    <a:pt x="1001" y="180"/>
                  </a:cubicBezTo>
                  <a:cubicBezTo>
                    <a:pt x="1044" y="137"/>
                    <a:pt x="1044" y="137"/>
                    <a:pt x="1044" y="137"/>
                  </a:cubicBezTo>
                  <a:cubicBezTo>
                    <a:pt x="934" y="52"/>
                    <a:pt x="796" y="0"/>
                    <a:pt x="647" y="0"/>
                  </a:cubicBezTo>
                  <a:cubicBezTo>
                    <a:pt x="290" y="0"/>
                    <a:pt x="0" y="290"/>
                    <a:pt x="0" y="647"/>
                  </a:cubicBezTo>
                  <a:cubicBezTo>
                    <a:pt x="0" y="1003"/>
                    <a:pt x="290" y="1293"/>
                    <a:pt x="647" y="1293"/>
                  </a:cubicBezTo>
                  <a:cubicBezTo>
                    <a:pt x="1003" y="1293"/>
                    <a:pt x="1293" y="1003"/>
                    <a:pt x="1293" y="647"/>
                  </a:cubicBezTo>
                  <a:cubicBezTo>
                    <a:pt x="1293" y="498"/>
                    <a:pt x="1242" y="360"/>
                    <a:pt x="1157" y="251"/>
                  </a:cubicBezTo>
                  <a:lnTo>
                    <a:pt x="1114" y="29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9" name="Freeform 7"/>
            <p:cNvSpPr>
              <a:spLocks/>
            </p:cNvSpPr>
            <p:nvPr/>
          </p:nvSpPr>
          <p:spPr bwMode="auto">
            <a:xfrm>
              <a:off x="3168650" y="5459413"/>
              <a:ext cx="895350" cy="895350"/>
            </a:xfrm>
            <a:custGeom>
              <a:avLst/>
              <a:gdLst>
                <a:gd name="T0" fmla="*/ 762 w 883"/>
                <a:gd name="T1" fmla="*/ 235 h 883"/>
                <a:gd name="T2" fmla="*/ 823 w 883"/>
                <a:gd name="T3" fmla="*/ 442 h 883"/>
                <a:gd name="T4" fmla="*/ 442 w 883"/>
                <a:gd name="T5" fmla="*/ 823 h 883"/>
                <a:gd name="T6" fmla="*/ 60 w 883"/>
                <a:gd name="T7" fmla="*/ 442 h 883"/>
                <a:gd name="T8" fmla="*/ 442 w 883"/>
                <a:gd name="T9" fmla="*/ 60 h 883"/>
                <a:gd name="T10" fmla="*/ 649 w 883"/>
                <a:gd name="T11" fmla="*/ 122 h 883"/>
                <a:gd name="T12" fmla="*/ 692 w 883"/>
                <a:gd name="T13" fmla="*/ 78 h 883"/>
                <a:gd name="T14" fmla="*/ 442 w 883"/>
                <a:gd name="T15" fmla="*/ 0 h 883"/>
                <a:gd name="T16" fmla="*/ 0 w 883"/>
                <a:gd name="T17" fmla="*/ 442 h 883"/>
                <a:gd name="T18" fmla="*/ 442 w 883"/>
                <a:gd name="T19" fmla="*/ 883 h 883"/>
                <a:gd name="T20" fmla="*/ 883 w 883"/>
                <a:gd name="T21" fmla="*/ 442 h 883"/>
                <a:gd name="T22" fmla="*/ 806 w 883"/>
                <a:gd name="T23" fmla="*/ 192 h 883"/>
                <a:gd name="T24" fmla="*/ 762 w 883"/>
                <a:gd name="T25" fmla="*/ 235 h 8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83" h="883">
                  <a:moveTo>
                    <a:pt x="762" y="235"/>
                  </a:moveTo>
                  <a:cubicBezTo>
                    <a:pt x="801" y="295"/>
                    <a:pt x="823" y="366"/>
                    <a:pt x="823" y="442"/>
                  </a:cubicBezTo>
                  <a:cubicBezTo>
                    <a:pt x="823" y="652"/>
                    <a:pt x="652" y="823"/>
                    <a:pt x="442" y="823"/>
                  </a:cubicBezTo>
                  <a:cubicBezTo>
                    <a:pt x="231" y="823"/>
                    <a:pt x="60" y="652"/>
                    <a:pt x="60" y="442"/>
                  </a:cubicBezTo>
                  <a:cubicBezTo>
                    <a:pt x="60" y="231"/>
                    <a:pt x="231" y="60"/>
                    <a:pt x="442" y="60"/>
                  </a:cubicBezTo>
                  <a:cubicBezTo>
                    <a:pt x="518" y="60"/>
                    <a:pt x="589" y="83"/>
                    <a:pt x="649" y="122"/>
                  </a:cubicBezTo>
                  <a:cubicBezTo>
                    <a:pt x="692" y="78"/>
                    <a:pt x="692" y="78"/>
                    <a:pt x="692" y="78"/>
                  </a:cubicBezTo>
                  <a:cubicBezTo>
                    <a:pt x="621" y="29"/>
                    <a:pt x="535" y="0"/>
                    <a:pt x="442" y="0"/>
                  </a:cubicBezTo>
                  <a:cubicBezTo>
                    <a:pt x="198" y="0"/>
                    <a:pt x="0" y="198"/>
                    <a:pt x="0" y="442"/>
                  </a:cubicBezTo>
                  <a:cubicBezTo>
                    <a:pt x="0" y="685"/>
                    <a:pt x="198" y="883"/>
                    <a:pt x="442" y="883"/>
                  </a:cubicBezTo>
                  <a:cubicBezTo>
                    <a:pt x="685" y="883"/>
                    <a:pt x="883" y="685"/>
                    <a:pt x="883" y="442"/>
                  </a:cubicBezTo>
                  <a:cubicBezTo>
                    <a:pt x="883" y="349"/>
                    <a:pt x="855" y="263"/>
                    <a:pt x="806" y="192"/>
                  </a:cubicBezTo>
                  <a:lnTo>
                    <a:pt x="762" y="2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0" name="Freeform 8"/>
            <p:cNvSpPr>
              <a:spLocks/>
            </p:cNvSpPr>
            <p:nvPr/>
          </p:nvSpPr>
          <p:spPr bwMode="auto">
            <a:xfrm>
              <a:off x="3384550" y="5675313"/>
              <a:ext cx="463550" cy="463550"/>
            </a:xfrm>
            <a:custGeom>
              <a:avLst/>
              <a:gdLst>
                <a:gd name="T0" fmla="*/ 390 w 457"/>
                <a:gd name="T1" fmla="*/ 181 h 457"/>
                <a:gd name="T2" fmla="*/ 397 w 457"/>
                <a:gd name="T3" fmla="*/ 229 h 457"/>
                <a:gd name="T4" fmla="*/ 229 w 457"/>
                <a:gd name="T5" fmla="*/ 397 h 457"/>
                <a:gd name="T6" fmla="*/ 60 w 457"/>
                <a:gd name="T7" fmla="*/ 229 h 457"/>
                <a:gd name="T8" fmla="*/ 229 w 457"/>
                <a:gd name="T9" fmla="*/ 60 h 457"/>
                <a:gd name="T10" fmla="*/ 277 w 457"/>
                <a:gd name="T11" fmla="*/ 67 h 457"/>
                <a:gd name="T12" fmla="*/ 324 w 457"/>
                <a:gd name="T13" fmla="*/ 21 h 457"/>
                <a:gd name="T14" fmla="*/ 229 w 457"/>
                <a:gd name="T15" fmla="*/ 0 h 457"/>
                <a:gd name="T16" fmla="*/ 0 w 457"/>
                <a:gd name="T17" fmla="*/ 229 h 457"/>
                <a:gd name="T18" fmla="*/ 229 w 457"/>
                <a:gd name="T19" fmla="*/ 457 h 457"/>
                <a:gd name="T20" fmla="*/ 457 w 457"/>
                <a:gd name="T21" fmla="*/ 229 h 457"/>
                <a:gd name="T22" fmla="*/ 437 w 457"/>
                <a:gd name="T23" fmla="*/ 134 h 457"/>
                <a:gd name="T24" fmla="*/ 390 w 457"/>
                <a:gd name="T25" fmla="*/ 181 h 4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57" h="457">
                  <a:moveTo>
                    <a:pt x="390" y="181"/>
                  </a:moveTo>
                  <a:cubicBezTo>
                    <a:pt x="395" y="196"/>
                    <a:pt x="397" y="212"/>
                    <a:pt x="397" y="229"/>
                  </a:cubicBezTo>
                  <a:cubicBezTo>
                    <a:pt x="397" y="322"/>
                    <a:pt x="322" y="397"/>
                    <a:pt x="229" y="397"/>
                  </a:cubicBezTo>
                  <a:cubicBezTo>
                    <a:pt x="136" y="397"/>
                    <a:pt x="60" y="322"/>
                    <a:pt x="60" y="229"/>
                  </a:cubicBezTo>
                  <a:cubicBezTo>
                    <a:pt x="60" y="136"/>
                    <a:pt x="136" y="60"/>
                    <a:pt x="229" y="60"/>
                  </a:cubicBezTo>
                  <a:cubicBezTo>
                    <a:pt x="245" y="60"/>
                    <a:pt x="262" y="63"/>
                    <a:pt x="277" y="67"/>
                  </a:cubicBezTo>
                  <a:cubicBezTo>
                    <a:pt x="324" y="21"/>
                    <a:pt x="324" y="21"/>
                    <a:pt x="324" y="21"/>
                  </a:cubicBezTo>
                  <a:cubicBezTo>
                    <a:pt x="295" y="8"/>
                    <a:pt x="263" y="0"/>
                    <a:pt x="229" y="0"/>
                  </a:cubicBezTo>
                  <a:cubicBezTo>
                    <a:pt x="103" y="0"/>
                    <a:pt x="0" y="103"/>
                    <a:pt x="0" y="229"/>
                  </a:cubicBezTo>
                  <a:cubicBezTo>
                    <a:pt x="0" y="355"/>
                    <a:pt x="103" y="457"/>
                    <a:pt x="229" y="457"/>
                  </a:cubicBezTo>
                  <a:cubicBezTo>
                    <a:pt x="355" y="457"/>
                    <a:pt x="457" y="355"/>
                    <a:pt x="457" y="229"/>
                  </a:cubicBezTo>
                  <a:cubicBezTo>
                    <a:pt x="457" y="195"/>
                    <a:pt x="450" y="163"/>
                    <a:pt x="437" y="134"/>
                  </a:cubicBezTo>
                  <a:lnTo>
                    <a:pt x="390" y="1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1" name="Freeform 9"/>
            <p:cNvSpPr>
              <a:spLocks/>
            </p:cNvSpPr>
            <p:nvPr/>
          </p:nvSpPr>
          <p:spPr bwMode="auto">
            <a:xfrm>
              <a:off x="3582988" y="5092700"/>
              <a:ext cx="850900" cy="844550"/>
            </a:xfrm>
            <a:custGeom>
              <a:avLst/>
              <a:gdLst>
                <a:gd name="T0" fmla="*/ 33 w 839"/>
                <a:gd name="T1" fmla="*/ 834 h 834"/>
                <a:gd name="T2" fmla="*/ 11 w 839"/>
                <a:gd name="T3" fmla="*/ 825 h 834"/>
                <a:gd name="T4" fmla="*/ 11 w 839"/>
                <a:gd name="T5" fmla="*/ 782 h 834"/>
                <a:gd name="T6" fmla="*/ 785 w 839"/>
                <a:gd name="T7" fmla="*/ 12 h 834"/>
                <a:gd name="T8" fmla="*/ 827 w 839"/>
                <a:gd name="T9" fmla="*/ 12 h 834"/>
                <a:gd name="T10" fmla="*/ 827 w 839"/>
                <a:gd name="T11" fmla="*/ 54 h 834"/>
                <a:gd name="T12" fmla="*/ 54 w 839"/>
                <a:gd name="T13" fmla="*/ 825 h 834"/>
                <a:gd name="T14" fmla="*/ 33 w 839"/>
                <a:gd name="T15" fmla="*/ 834 h 8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39" h="834">
                  <a:moveTo>
                    <a:pt x="33" y="834"/>
                  </a:moveTo>
                  <a:cubicBezTo>
                    <a:pt x="25" y="834"/>
                    <a:pt x="17" y="831"/>
                    <a:pt x="11" y="825"/>
                  </a:cubicBezTo>
                  <a:cubicBezTo>
                    <a:pt x="0" y="813"/>
                    <a:pt x="0" y="794"/>
                    <a:pt x="11" y="782"/>
                  </a:cubicBezTo>
                  <a:cubicBezTo>
                    <a:pt x="785" y="12"/>
                    <a:pt x="785" y="12"/>
                    <a:pt x="785" y="12"/>
                  </a:cubicBezTo>
                  <a:cubicBezTo>
                    <a:pt x="796" y="0"/>
                    <a:pt x="815" y="0"/>
                    <a:pt x="827" y="12"/>
                  </a:cubicBezTo>
                  <a:cubicBezTo>
                    <a:pt x="839" y="24"/>
                    <a:pt x="839" y="43"/>
                    <a:pt x="827" y="54"/>
                  </a:cubicBezTo>
                  <a:cubicBezTo>
                    <a:pt x="54" y="825"/>
                    <a:pt x="54" y="825"/>
                    <a:pt x="54" y="825"/>
                  </a:cubicBezTo>
                  <a:cubicBezTo>
                    <a:pt x="48" y="831"/>
                    <a:pt x="40" y="834"/>
                    <a:pt x="33" y="8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2" name="Freeform 10"/>
            <p:cNvSpPr>
              <a:spLocks noEditPoints="1"/>
            </p:cNvSpPr>
            <p:nvPr/>
          </p:nvSpPr>
          <p:spPr bwMode="auto">
            <a:xfrm>
              <a:off x="4140200" y="4865687"/>
              <a:ext cx="301625" cy="500063"/>
            </a:xfrm>
            <a:custGeom>
              <a:avLst/>
              <a:gdLst>
                <a:gd name="T0" fmla="*/ 50 w 298"/>
                <a:gd name="T1" fmla="*/ 492 h 492"/>
                <a:gd name="T2" fmla="*/ 40 w 298"/>
                <a:gd name="T3" fmla="*/ 490 h 492"/>
                <a:gd name="T4" fmla="*/ 20 w 298"/>
                <a:gd name="T5" fmla="*/ 464 h 492"/>
                <a:gd name="T6" fmla="*/ 1 w 298"/>
                <a:gd name="T7" fmla="*/ 252 h 492"/>
                <a:gd name="T8" fmla="*/ 10 w 298"/>
                <a:gd name="T9" fmla="*/ 228 h 492"/>
                <a:gd name="T10" fmla="*/ 227 w 298"/>
                <a:gd name="T11" fmla="*/ 11 h 492"/>
                <a:gd name="T12" fmla="*/ 259 w 298"/>
                <a:gd name="T13" fmla="*/ 4 h 492"/>
                <a:gd name="T14" fmla="*/ 278 w 298"/>
                <a:gd name="T15" fmla="*/ 29 h 492"/>
                <a:gd name="T16" fmla="*/ 297 w 298"/>
                <a:gd name="T17" fmla="*/ 242 h 492"/>
                <a:gd name="T18" fmla="*/ 289 w 298"/>
                <a:gd name="T19" fmla="*/ 266 h 492"/>
                <a:gd name="T20" fmla="*/ 71 w 298"/>
                <a:gd name="T21" fmla="*/ 483 h 492"/>
                <a:gd name="T22" fmla="*/ 50 w 298"/>
                <a:gd name="T23" fmla="*/ 492 h 492"/>
                <a:gd name="T24" fmla="*/ 62 w 298"/>
                <a:gd name="T25" fmla="*/ 260 h 492"/>
                <a:gd name="T26" fmla="*/ 74 w 298"/>
                <a:gd name="T27" fmla="*/ 395 h 492"/>
                <a:gd name="T28" fmla="*/ 236 w 298"/>
                <a:gd name="T29" fmla="*/ 233 h 492"/>
                <a:gd name="T30" fmla="*/ 224 w 298"/>
                <a:gd name="T31" fmla="*/ 99 h 492"/>
                <a:gd name="T32" fmla="*/ 62 w 298"/>
                <a:gd name="T33" fmla="*/ 260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98" h="492">
                  <a:moveTo>
                    <a:pt x="50" y="492"/>
                  </a:moveTo>
                  <a:cubicBezTo>
                    <a:pt x="46" y="492"/>
                    <a:pt x="43" y="491"/>
                    <a:pt x="40" y="490"/>
                  </a:cubicBezTo>
                  <a:cubicBezTo>
                    <a:pt x="29" y="486"/>
                    <a:pt x="21" y="476"/>
                    <a:pt x="20" y="464"/>
                  </a:cubicBezTo>
                  <a:cubicBezTo>
                    <a:pt x="1" y="252"/>
                    <a:pt x="1" y="252"/>
                    <a:pt x="1" y="252"/>
                  </a:cubicBezTo>
                  <a:cubicBezTo>
                    <a:pt x="0" y="243"/>
                    <a:pt x="3" y="234"/>
                    <a:pt x="10" y="228"/>
                  </a:cubicBezTo>
                  <a:cubicBezTo>
                    <a:pt x="227" y="11"/>
                    <a:pt x="227" y="11"/>
                    <a:pt x="227" y="11"/>
                  </a:cubicBezTo>
                  <a:cubicBezTo>
                    <a:pt x="235" y="2"/>
                    <a:pt x="248" y="0"/>
                    <a:pt x="259" y="4"/>
                  </a:cubicBezTo>
                  <a:cubicBezTo>
                    <a:pt x="270" y="7"/>
                    <a:pt x="277" y="17"/>
                    <a:pt x="278" y="29"/>
                  </a:cubicBezTo>
                  <a:cubicBezTo>
                    <a:pt x="297" y="242"/>
                    <a:pt x="297" y="242"/>
                    <a:pt x="297" y="242"/>
                  </a:cubicBezTo>
                  <a:cubicBezTo>
                    <a:pt x="298" y="251"/>
                    <a:pt x="295" y="259"/>
                    <a:pt x="289" y="266"/>
                  </a:cubicBezTo>
                  <a:cubicBezTo>
                    <a:pt x="71" y="483"/>
                    <a:pt x="71" y="483"/>
                    <a:pt x="71" y="483"/>
                  </a:cubicBezTo>
                  <a:cubicBezTo>
                    <a:pt x="65" y="489"/>
                    <a:pt x="58" y="492"/>
                    <a:pt x="50" y="492"/>
                  </a:cubicBezTo>
                  <a:close/>
                  <a:moveTo>
                    <a:pt x="62" y="260"/>
                  </a:moveTo>
                  <a:cubicBezTo>
                    <a:pt x="74" y="395"/>
                    <a:pt x="74" y="395"/>
                    <a:pt x="74" y="395"/>
                  </a:cubicBezTo>
                  <a:cubicBezTo>
                    <a:pt x="236" y="233"/>
                    <a:pt x="236" y="233"/>
                    <a:pt x="236" y="233"/>
                  </a:cubicBezTo>
                  <a:cubicBezTo>
                    <a:pt x="224" y="99"/>
                    <a:pt x="224" y="99"/>
                    <a:pt x="224" y="99"/>
                  </a:cubicBezTo>
                  <a:lnTo>
                    <a:pt x="62" y="2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3" name="Freeform 11"/>
            <p:cNvSpPr>
              <a:spLocks noEditPoints="1"/>
            </p:cNvSpPr>
            <p:nvPr/>
          </p:nvSpPr>
          <p:spPr bwMode="auto">
            <a:xfrm>
              <a:off x="4157663" y="5083175"/>
              <a:ext cx="501650" cy="301625"/>
            </a:xfrm>
            <a:custGeom>
              <a:avLst/>
              <a:gdLst>
                <a:gd name="T0" fmla="*/ 245 w 494"/>
                <a:gd name="T1" fmla="*/ 297 h 297"/>
                <a:gd name="T2" fmla="*/ 242 w 494"/>
                <a:gd name="T3" fmla="*/ 296 h 297"/>
                <a:gd name="T4" fmla="*/ 29 w 494"/>
                <a:gd name="T5" fmla="*/ 278 h 297"/>
                <a:gd name="T6" fmla="*/ 4 w 494"/>
                <a:gd name="T7" fmla="*/ 258 h 297"/>
                <a:gd name="T8" fmla="*/ 11 w 494"/>
                <a:gd name="T9" fmla="*/ 226 h 297"/>
                <a:gd name="T10" fmla="*/ 228 w 494"/>
                <a:gd name="T11" fmla="*/ 9 h 297"/>
                <a:gd name="T12" fmla="*/ 252 w 494"/>
                <a:gd name="T13" fmla="*/ 0 h 297"/>
                <a:gd name="T14" fmla="*/ 464 w 494"/>
                <a:gd name="T15" fmla="*/ 19 h 297"/>
                <a:gd name="T16" fmla="*/ 490 w 494"/>
                <a:gd name="T17" fmla="*/ 39 h 297"/>
                <a:gd name="T18" fmla="*/ 483 w 494"/>
                <a:gd name="T19" fmla="*/ 70 h 297"/>
                <a:gd name="T20" fmla="*/ 266 w 494"/>
                <a:gd name="T21" fmla="*/ 288 h 297"/>
                <a:gd name="T22" fmla="*/ 245 w 494"/>
                <a:gd name="T23" fmla="*/ 297 h 297"/>
                <a:gd name="T24" fmla="*/ 99 w 494"/>
                <a:gd name="T25" fmla="*/ 223 h 297"/>
                <a:gd name="T26" fmla="*/ 233 w 494"/>
                <a:gd name="T27" fmla="*/ 235 h 297"/>
                <a:gd name="T28" fmla="*/ 395 w 494"/>
                <a:gd name="T29" fmla="*/ 73 h 297"/>
                <a:gd name="T30" fmla="*/ 261 w 494"/>
                <a:gd name="T31" fmla="*/ 62 h 297"/>
                <a:gd name="T32" fmla="*/ 99 w 494"/>
                <a:gd name="T33" fmla="*/ 223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94" h="297">
                  <a:moveTo>
                    <a:pt x="245" y="297"/>
                  </a:moveTo>
                  <a:cubicBezTo>
                    <a:pt x="244" y="297"/>
                    <a:pt x="243" y="297"/>
                    <a:pt x="242" y="296"/>
                  </a:cubicBezTo>
                  <a:cubicBezTo>
                    <a:pt x="29" y="278"/>
                    <a:pt x="29" y="278"/>
                    <a:pt x="29" y="278"/>
                  </a:cubicBezTo>
                  <a:cubicBezTo>
                    <a:pt x="18" y="277"/>
                    <a:pt x="8" y="269"/>
                    <a:pt x="4" y="258"/>
                  </a:cubicBezTo>
                  <a:cubicBezTo>
                    <a:pt x="0" y="247"/>
                    <a:pt x="2" y="235"/>
                    <a:pt x="11" y="226"/>
                  </a:cubicBezTo>
                  <a:cubicBezTo>
                    <a:pt x="228" y="9"/>
                    <a:pt x="228" y="9"/>
                    <a:pt x="228" y="9"/>
                  </a:cubicBezTo>
                  <a:cubicBezTo>
                    <a:pt x="234" y="3"/>
                    <a:pt x="243" y="0"/>
                    <a:pt x="252" y="0"/>
                  </a:cubicBezTo>
                  <a:cubicBezTo>
                    <a:pt x="464" y="19"/>
                    <a:pt x="464" y="19"/>
                    <a:pt x="464" y="19"/>
                  </a:cubicBezTo>
                  <a:cubicBezTo>
                    <a:pt x="476" y="20"/>
                    <a:pt x="486" y="28"/>
                    <a:pt x="490" y="39"/>
                  </a:cubicBezTo>
                  <a:cubicBezTo>
                    <a:pt x="494" y="50"/>
                    <a:pt x="491" y="62"/>
                    <a:pt x="483" y="70"/>
                  </a:cubicBezTo>
                  <a:cubicBezTo>
                    <a:pt x="266" y="288"/>
                    <a:pt x="266" y="288"/>
                    <a:pt x="266" y="288"/>
                  </a:cubicBezTo>
                  <a:cubicBezTo>
                    <a:pt x="260" y="293"/>
                    <a:pt x="252" y="297"/>
                    <a:pt x="245" y="297"/>
                  </a:cubicBezTo>
                  <a:close/>
                  <a:moveTo>
                    <a:pt x="99" y="223"/>
                  </a:moveTo>
                  <a:cubicBezTo>
                    <a:pt x="233" y="235"/>
                    <a:pt x="233" y="235"/>
                    <a:pt x="233" y="235"/>
                  </a:cubicBezTo>
                  <a:cubicBezTo>
                    <a:pt x="395" y="73"/>
                    <a:pt x="395" y="73"/>
                    <a:pt x="395" y="73"/>
                  </a:cubicBezTo>
                  <a:cubicBezTo>
                    <a:pt x="261" y="62"/>
                    <a:pt x="261" y="62"/>
                    <a:pt x="261" y="62"/>
                  </a:cubicBezTo>
                  <a:lnTo>
                    <a:pt x="99" y="2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grpSp>
      <p:sp>
        <p:nvSpPr>
          <p:cNvPr id="14" name="Freeform 6"/>
          <p:cNvSpPr>
            <a:spLocks/>
          </p:cNvSpPr>
          <p:nvPr userDrawn="1"/>
        </p:nvSpPr>
        <p:spPr bwMode="auto">
          <a:xfrm>
            <a:off x="3211785" y="296368"/>
            <a:ext cx="8975455"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 fmla="*/ 7021 w 10000"/>
              <a:gd name="connsiteY0" fmla="*/ 0 h 10000"/>
              <a:gd name="connsiteX1" fmla="*/ 0 w 10000"/>
              <a:gd name="connsiteY1" fmla="*/ 0 h 10000"/>
              <a:gd name="connsiteX2" fmla="*/ 197 w 10000"/>
              <a:gd name="connsiteY2" fmla="*/ 5024 h 10000"/>
              <a:gd name="connsiteX3" fmla="*/ 0 w 10000"/>
              <a:gd name="connsiteY3" fmla="*/ 10000 h 10000"/>
              <a:gd name="connsiteX4" fmla="*/ 10000 w 10000"/>
              <a:gd name="connsiteY4" fmla="*/ 10000 h 10000"/>
              <a:gd name="connsiteX5" fmla="*/ 7736 w 10000"/>
              <a:gd name="connsiteY5" fmla="*/ 5574 h 10000"/>
              <a:gd name="connsiteX6" fmla="*/ 7021 w 10000"/>
              <a:gd name="connsiteY6" fmla="*/ 0 h 10000"/>
              <a:gd name="connsiteX0" fmla="*/ 7021 w 7736"/>
              <a:gd name="connsiteY0" fmla="*/ 0 h 10038"/>
              <a:gd name="connsiteX1" fmla="*/ 0 w 7736"/>
              <a:gd name="connsiteY1" fmla="*/ 0 h 10038"/>
              <a:gd name="connsiteX2" fmla="*/ 197 w 7736"/>
              <a:gd name="connsiteY2" fmla="*/ 5024 h 10038"/>
              <a:gd name="connsiteX3" fmla="*/ 0 w 7736"/>
              <a:gd name="connsiteY3" fmla="*/ 10000 h 10038"/>
              <a:gd name="connsiteX4" fmla="*/ 7017 w 7736"/>
              <a:gd name="connsiteY4" fmla="*/ 10038 h 10038"/>
              <a:gd name="connsiteX5" fmla="*/ 7736 w 7736"/>
              <a:gd name="connsiteY5" fmla="*/ 5574 h 10038"/>
              <a:gd name="connsiteX6" fmla="*/ 7021 w 7736"/>
              <a:gd name="connsiteY6" fmla="*/ 0 h 10038"/>
              <a:gd name="connsiteX0" fmla="*/ 9076 w 9316"/>
              <a:gd name="connsiteY0" fmla="*/ 0 h 10000"/>
              <a:gd name="connsiteX1" fmla="*/ 0 w 9316"/>
              <a:gd name="connsiteY1" fmla="*/ 0 h 10000"/>
              <a:gd name="connsiteX2" fmla="*/ 255 w 9316"/>
              <a:gd name="connsiteY2" fmla="*/ 5005 h 10000"/>
              <a:gd name="connsiteX3" fmla="*/ 0 w 9316"/>
              <a:gd name="connsiteY3" fmla="*/ 9962 h 10000"/>
              <a:gd name="connsiteX4" fmla="*/ 9071 w 9316"/>
              <a:gd name="connsiteY4" fmla="*/ 10000 h 10000"/>
              <a:gd name="connsiteX5" fmla="*/ 9316 w 9316"/>
              <a:gd name="connsiteY5" fmla="*/ 5668 h 10000"/>
              <a:gd name="connsiteX6" fmla="*/ 9076 w 9316"/>
              <a:gd name="connsiteY6" fmla="*/ 0 h 10000"/>
              <a:gd name="connsiteX0" fmla="*/ 9742 w 10000"/>
              <a:gd name="connsiteY0" fmla="*/ 0 h 10000"/>
              <a:gd name="connsiteX1" fmla="*/ 0 w 10000"/>
              <a:gd name="connsiteY1" fmla="*/ 0 h 10000"/>
              <a:gd name="connsiteX2" fmla="*/ 274 w 10000"/>
              <a:gd name="connsiteY2" fmla="*/ 5005 h 10000"/>
              <a:gd name="connsiteX3" fmla="*/ 0 w 10000"/>
              <a:gd name="connsiteY3" fmla="*/ 9962 h 10000"/>
              <a:gd name="connsiteX4" fmla="*/ 9737 w 10000"/>
              <a:gd name="connsiteY4" fmla="*/ 10000 h 10000"/>
              <a:gd name="connsiteX5" fmla="*/ 10000 w 10000"/>
              <a:gd name="connsiteY5" fmla="*/ 5668 h 10000"/>
              <a:gd name="connsiteX6" fmla="*/ 9742 w 10000"/>
              <a:gd name="connsiteY6" fmla="*/ 0 h 10000"/>
              <a:gd name="connsiteX0" fmla="*/ 9742 w 9877"/>
              <a:gd name="connsiteY0" fmla="*/ 0 h 10000"/>
              <a:gd name="connsiteX1" fmla="*/ 0 w 9877"/>
              <a:gd name="connsiteY1" fmla="*/ 0 h 10000"/>
              <a:gd name="connsiteX2" fmla="*/ 274 w 9877"/>
              <a:gd name="connsiteY2" fmla="*/ 5005 h 10000"/>
              <a:gd name="connsiteX3" fmla="*/ 0 w 9877"/>
              <a:gd name="connsiteY3" fmla="*/ 9962 h 10000"/>
              <a:gd name="connsiteX4" fmla="*/ 9737 w 9877"/>
              <a:gd name="connsiteY4" fmla="*/ 10000 h 10000"/>
              <a:gd name="connsiteX5" fmla="*/ 9738 w 9877"/>
              <a:gd name="connsiteY5" fmla="*/ 5783 h 10000"/>
              <a:gd name="connsiteX6" fmla="*/ 9742 w 9877"/>
              <a:gd name="connsiteY6" fmla="*/ 0 h 10000"/>
              <a:gd name="connsiteX0" fmla="*/ 9863 w 9991"/>
              <a:gd name="connsiteY0" fmla="*/ 0 h 10000"/>
              <a:gd name="connsiteX1" fmla="*/ 0 w 9991"/>
              <a:gd name="connsiteY1" fmla="*/ 0 h 10000"/>
              <a:gd name="connsiteX2" fmla="*/ 277 w 9991"/>
              <a:gd name="connsiteY2" fmla="*/ 5005 h 10000"/>
              <a:gd name="connsiteX3" fmla="*/ 0 w 9991"/>
              <a:gd name="connsiteY3" fmla="*/ 9962 h 10000"/>
              <a:gd name="connsiteX4" fmla="*/ 9858 w 9991"/>
              <a:gd name="connsiteY4" fmla="*/ 10000 h 10000"/>
              <a:gd name="connsiteX5" fmla="*/ 9817 w 9991"/>
              <a:gd name="connsiteY5" fmla="*/ 5783 h 10000"/>
              <a:gd name="connsiteX6" fmla="*/ 9863 w 9991"/>
              <a:gd name="connsiteY6" fmla="*/ 0 h 10000"/>
              <a:gd name="connsiteX0" fmla="*/ 9872 w 10014"/>
              <a:gd name="connsiteY0" fmla="*/ 0 h 10000"/>
              <a:gd name="connsiteX1" fmla="*/ 0 w 10014"/>
              <a:gd name="connsiteY1" fmla="*/ 0 h 10000"/>
              <a:gd name="connsiteX2" fmla="*/ 277 w 10014"/>
              <a:gd name="connsiteY2" fmla="*/ 5005 h 10000"/>
              <a:gd name="connsiteX3" fmla="*/ 0 w 10014"/>
              <a:gd name="connsiteY3" fmla="*/ 9962 h 10000"/>
              <a:gd name="connsiteX4" fmla="*/ 9867 w 10014"/>
              <a:gd name="connsiteY4" fmla="*/ 10000 h 10000"/>
              <a:gd name="connsiteX5" fmla="*/ 9890 w 10014"/>
              <a:gd name="connsiteY5" fmla="*/ 5745 h 10000"/>
              <a:gd name="connsiteX6" fmla="*/ 9872 w 10014"/>
              <a:gd name="connsiteY6" fmla="*/ 0 h 10000"/>
              <a:gd name="connsiteX0" fmla="*/ 9872 w 10030"/>
              <a:gd name="connsiteY0" fmla="*/ 0 h 10000"/>
              <a:gd name="connsiteX1" fmla="*/ 0 w 10030"/>
              <a:gd name="connsiteY1" fmla="*/ 0 h 10000"/>
              <a:gd name="connsiteX2" fmla="*/ 277 w 10030"/>
              <a:gd name="connsiteY2" fmla="*/ 5005 h 10000"/>
              <a:gd name="connsiteX3" fmla="*/ 0 w 10030"/>
              <a:gd name="connsiteY3" fmla="*/ 9962 h 10000"/>
              <a:gd name="connsiteX4" fmla="*/ 9867 w 10030"/>
              <a:gd name="connsiteY4" fmla="*/ 10000 h 10000"/>
              <a:gd name="connsiteX5" fmla="*/ 9890 w 10030"/>
              <a:gd name="connsiteY5" fmla="*/ 5745 h 10000"/>
              <a:gd name="connsiteX6" fmla="*/ 9872 w 10030"/>
              <a:gd name="connsiteY6" fmla="*/ 0 h 10000"/>
              <a:gd name="connsiteX0" fmla="*/ 9872 w 9921"/>
              <a:gd name="connsiteY0" fmla="*/ 0 h 10000"/>
              <a:gd name="connsiteX1" fmla="*/ 0 w 9921"/>
              <a:gd name="connsiteY1" fmla="*/ 0 h 10000"/>
              <a:gd name="connsiteX2" fmla="*/ 277 w 9921"/>
              <a:gd name="connsiteY2" fmla="*/ 5005 h 10000"/>
              <a:gd name="connsiteX3" fmla="*/ 0 w 9921"/>
              <a:gd name="connsiteY3" fmla="*/ 9962 h 10000"/>
              <a:gd name="connsiteX4" fmla="*/ 9867 w 9921"/>
              <a:gd name="connsiteY4" fmla="*/ 10000 h 10000"/>
              <a:gd name="connsiteX5" fmla="*/ 9890 w 9921"/>
              <a:gd name="connsiteY5" fmla="*/ 5745 h 10000"/>
              <a:gd name="connsiteX6" fmla="*/ 9872 w 9921"/>
              <a:gd name="connsiteY6" fmla="*/ 0 h 10000"/>
              <a:gd name="connsiteX0" fmla="*/ 9951 w 9974"/>
              <a:gd name="connsiteY0" fmla="*/ 0 h 10000"/>
              <a:gd name="connsiteX1" fmla="*/ 0 w 9974"/>
              <a:gd name="connsiteY1" fmla="*/ 0 h 10000"/>
              <a:gd name="connsiteX2" fmla="*/ 279 w 9974"/>
              <a:gd name="connsiteY2" fmla="*/ 5005 h 10000"/>
              <a:gd name="connsiteX3" fmla="*/ 0 w 9974"/>
              <a:gd name="connsiteY3" fmla="*/ 9962 h 10000"/>
              <a:gd name="connsiteX4" fmla="*/ 9946 w 9974"/>
              <a:gd name="connsiteY4" fmla="*/ 10000 h 10000"/>
              <a:gd name="connsiteX5" fmla="*/ 9969 w 9974"/>
              <a:gd name="connsiteY5" fmla="*/ 5745 h 10000"/>
              <a:gd name="connsiteX6" fmla="*/ 9951 w 9974"/>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9995"/>
              <a:gd name="connsiteY0" fmla="*/ 0 h 10000"/>
              <a:gd name="connsiteX1" fmla="*/ 0 w 9995"/>
              <a:gd name="connsiteY1" fmla="*/ 0 h 10000"/>
              <a:gd name="connsiteX2" fmla="*/ 280 w 9995"/>
              <a:gd name="connsiteY2" fmla="*/ 5005 h 10000"/>
              <a:gd name="connsiteX3" fmla="*/ 0 w 9995"/>
              <a:gd name="connsiteY3" fmla="*/ 9962 h 10000"/>
              <a:gd name="connsiteX4" fmla="*/ 9972 w 9995"/>
              <a:gd name="connsiteY4" fmla="*/ 10000 h 10000"/>
              <a:gd name="connsiteX5" fmla="*/ 9995 w 9995"/>
              <a:gd name="connsiteY5" fmla="*/ 5745 h 10000"/>
              <a:gd name="connsiteX6" fmla="*/ 9977 w 9995"/>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9977 w 10000"/>
              <a:gd name="connsiteY4" fmla="*/ 10000 h 10000"/>
              <a:gd name="connsiteX5" fmla="*/ 10000 w 10000"/>
              <a:gd name="connsiteY5" fmla="*/ 5745 h 10000"/>
              <a:gd name="connsiteX6" fmla="*/ 9999 w 10000"/>
              <a:gd name="connsiteY6" fmla="*/ 0 h 10000"/>
              <a:gd name="connsiteX0" fmla="*/ 9999 w 10004"/>
              <a:gd name="connsiteY0" fmla="*/ 0 h 10000"/>
              <a:gd name="connsiteX1" fmla="*/ 0 w 10004"/>
              <a:gd name="connsiteY1" fmla="*/ 0 h 10000"/>
              <a:gd name="connsiteX2" fmla="*/ 280 w 10004"/>
              <a:gd name="connsiteY2" fmla="*/ 5005 h 10000"/>
              <a:gd name="connsiteX3" fmla="*/ 0 w 10004"/>
              <a:gd name="connsiteY3" fmla="*/ 9962 h 10000"/>
              <a:gd name="connsiteX4" fmla="*/ 10000 w 10004"/>
              <a:gd name="connsiteY4" fmla="*/ 10000 h 10000"/>
              <a:gd name="connsiteX5" fmla="*/ 10000 w 10004"/>
              <a:gd name="connsiteY5" fmla="*/ 5745 h 10000"/>
              <a:gd name="connsiteX6" fmla="*/ 9999 w 10004"/>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10000 w 10000"/>
              <a:gd name="connsiteY4" fmla="*/ 10000 h 10000"/>
              <a:gd name="connsiteX5" fmla="*/ 10000 w 10000"/>
              <a:gd name="connsiteY5" fmla="*/ 5745 h 10000"/>
              <a:gd name="connsiteX6" fmla="*/ 9999 w 10000"/>
              <a:gd name="connsiteY6" fmla="*/ 0 h 10000"/>
              <a:gd name="connsiteX0" fmla="*/ 14796 w 14796"/>
              <a:gd name="connsiteY0" fmla="*/ 0 h 10000"/>
              <a:gd name="connsiteX1" fmla="*/ 0 w 14796"/>
              <a:gd name="connsiteY1" fmla="*/ 0 h 10000"/>
              <a:gd name="connsiteX2" fmla="*/ 280 w 14796"/>
              <a:gd name="connsiteY2" fmla="*/ 5005 h 10000"/>
              <a:gd name="connsiteX3" fmla="*/ 0 w 14796"/>
              <a:gd name="connsiteY3" fmla="*/ 9962 h 10000"/>
              <a:gd name="connsiteX4" fmla="*/ 10000 w 14796"/>
              <a:gd name="connsiteY4" fmla="*/ 10000 h 10000"/>
              <a:gd name="connsiteX5" fmla="*/ 10000 w 14796"/>
              <a:gd name="connsiteY5" fmla="*/ 5745 h 10000"/>
              <a:gd name="connsiteX6" fmla="*/ 14796 w 14796"/>
              <a:gd name="connsiteY6" fmla="*/ 0 h 10000"/>
              <a:gd name="connsiteX0" fmla="*/ 14796 w 14796"/>
              <a:gd name="connsiteY0" fmla="*/ 0 h 9968"/>
              <a:gd name="connsiteX1" fmla="*/ 0 w 14796"/>
              <a:gd name="connsiteY1" fmla="*/ 0 h 9968"/>
              <a:gd name="connsiteX2" fmla="*/ 280 w 14796"/>
              <a:gd name="connsiteY2" fmla="*/ 5005 h 9968"/>
              <a:gd name="connsiteX3" fmla="*/ 0 w 14796"/>
              <a:gd name="connsiteY3" fmla="*/ 9962 h 9968"/>
              <a:gd name="connsiteX4" fmla="*/ 14788 w 14796"/>
              <a:gd name="connsiteY4" fmla="*/ 9968 h 9968"/>
              <a:gd name="connsiteX5" fmla="*/ 10000 w 14796"/>
              <a:gd name="connsiteY5" fmla="*/ 5745 h 9968"/>
              <a:gd name="connsiteX6" fmla="*/ 14796 w 14796"/>
              <a:gd name="connsiteY6" fmla="*/ 0 h 9968"/>
              <a:gd name="connsiteX0" fmla="*/ 10000 w 10000"/>
              <a:gd name="connsiteY0" fmla="*/ 0 h 10000"/>
              <a:gd name="connsiteX1" fmla="*/ 0 w 10000"/>
              <a:gd name="connsiteY1" fmla="*/ 0 h 10000"/>
              <a:gd name="connsiteX2" fmla="*/ 189 w 10000"/>
              <a:gd name="connsiteY2" fmla="*/ 5021 h 10000"/>
              <a:gd name="connsiteX3" fmla="*/ 0 w 10000"/>
              <a:gd name="connsiteY3" fmla="*/ 9994 h 10000"/>
              <a:gd name="connsiteX4" fmla="*/ 9995 w 10000"/>
              <a:gd name="connsiteY4" fmla="*/ 10000 h 10000"/>
              <a:gd name="connsiteX5" fmla="*/ 9998 w 10000"/>
              <a:gd name="connsiteY5" fmla="*/ 6152 h 10000"/>
              <a:gd name="connsiteX6" fmla="*/ 10000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0000" y="0"/>
                </a:moveTo>
                <a:lnTo>
                  <a:pt x="0" y="0"/>
                </a:lnTo>
                <a:cubicBezTo>
                  <a:pt x="62" y="1674"/>
                  <a:pt x="124" y="3347"/>
                  <a:pt x="189" y="5021"/>
                </a:cubicBezTo>
                <a:cubicBezTo>
                  <a:pt x="124" y="6679"/>
                  <a:pt x="62" y="8336"/>
                  <a:pt x="0" y="9994"/>
                </a:cubicBezTo>
                <a:lnTo>
                  <a:pt x="9995" y="10000"/>
                </a:lnTo>
                <a:cubicBezTo>
                  <a:pt x="9993" y="8184"/>
                  <a:pt x="9998" y="8051"/>
                  <a:pt x="9998" y="6152"/>
                </a:cubicBezTo>
                <a:cubicBezTo>
                  <a:pt x="9996" y="3296"/>
                  <a:pt x="10001" y="2674"/>
                  <a:pt x="10000"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sp>
        <p:nvSpPr>
          <p:cNvPr id="15" name="Freeform 11"/>
          <p:cNvSpPr>
            <a:spLocks/>
          </p:cNvSpPr>
          <p:nvPr userDrawn="1"/>
        </p:nvSpPr>
        <p:spPr bwMode="auto">
          <a:xfrm>
            <a:off x="3106455" y="296368"/>
            <a:ext cx="233272"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sp>
        <p:nvSpPr>
          <p:cNvPr id="16" name="文本占位符 6"/>
          <p:cNvSpPr>
            <a:spLocks noGrp="1"/>
          </p:cNvSpPr>
          <p:nvPr>
            <p:ph type="body" sz="quarter" idx="10" hasCustomPrompt="1"/>
          </p:nvPr>
        </p:nvSpPr>
        <p:spPr>
          <a:xfrm>
            <a:off x="469565" y="1233488"/>
            <a:ext cx="11274935" cy="4679788"/>
          </a:xfrm>
        </p:spPr>
        <p:txBody>
          <a:bodyPr/>
          <a:lstStyle>
            <a:lvl1pPr algn="just" fontAlgn="auto">
              <a:buClrTx/>
              <a:defRPr>
                <a:latin typeface="+mn-lt"/>
                <a:ea typeface="+mn-ea"/>
                <a:cs typeface="Arial" panose="020B0604020202020204" pitchFamily="34" charset="0"/>
              </a:defRPr>
            </a:lvl1pPr>
            <a:lvl2pPr marL="654938" indent="-251899" fontAlgn="auto">
              <a:buClrTx/>
              <a:buSzPct val="100000"/>
              <a:buFont typeface="Huawei Sans" panose="020C0503030203020204" pitchFamily="34" charset="0"/>
              <a:buChar char="▫"/>
              <a:defRPr>
                <a:solidFill>
                  <a:schemeClr val="tx1"/>
                </a:solidFill>
                <a:latin typeface="+mn-lt"/>
              </a:defRPr>
            </a:lvl2pPr>
            <a:lvl3pPr fontAlgn="auto">
              <a:defRPr lang="zh-CN" altLang="en-US" dirty="0" smtClean="0">
                <a:solidFill>
                  <a:schemeClr val="tx1"/>
                </a:solidFill>
                <a:latin typeface="+mn-lt"/>
                <a:ea typeface="+mn-ea"/>
              </a:defRPr>
            </a:lvl3pPr>
            <a:lvl4pPr fontAlgn="auto">
              <a:defRPr>
                <a:latin typeface="+mn-lt"/>
              </a:defRPr>
            </a:lvl4pPr>
            <a:lvl5pPr marL="1802879" indent="-201519" fontAlgn="auto">
              <a:buClrTx/>
              <a:buFont typeface="Huawei Sans" panose="020C0503030203020204" pitchFamily="34" charset="0"/>
              <a:buChar char="~"/>
              <a:defRPr>
                <a:latin typeface="+mn-lt"/>
              </a:defRPr>
            </a:lvl5pPr>
          </a:lstStyle>
          <a:p>
            <a:pPr eaLnBrk="1" hangingPunct="1"/>
            <a:r>
              <a:rPr lang="zh-CN" altLang="en-US" dirty="0"/>
              <a:t>学完本课程后，您将能够：</a:t>
            </a:r>
            <a:endParaRPr lang="en-US" altLang="zh-CN" dirty="0"/>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a:p>
            <a:pPr eaLnBrk="1" hangingPunct="1"/>
            <a:endParaRPr lang="en-US" altLang="zh-CN" dirty="0"/>
          </a:p>
        </p:txBody>
      </p:sp>
    </p:spTree>
    <p:extLst>
      <p:ext uri="{BB962C8B-B14F-4D97-AF65-F5344CB8AC3E}">
        <p14:creationId xmlns:p14="http://schemas.microsoft.com/office/powerpoint/2010/main" val="11537669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目录">
    <p:spTree>
      <p:nvGrpSpPr>
        <p:cNvPr id="1" name=""/>
        <p:cNvGrpSpPr/>
        <p:nvPr/>
      </p:nvGrpSpPr>
      <p:grpSpPr>
        <a:xfrm>
          <a:off x="0" y="0"/>
          <a:ext cx="0" cy="0"/>
          <a:chOff x="0" y="0"/>
          <a:chExt cx="0" cy="0"/>
        </a:xfrm>
      </p:grpSpPr>
      <p:sp>
        <p:nvSpPr>
          <p:cNvPr id="3" name="文本占位符 6"/>
          <p:cNvSpPr>
            <a:spLocks noGrp="1"/>
          </p:cNvSpPr>
          <p:nvPr>
            <p:ph type="body" sz="quarter" idx="10" hasCustomPrompt="1"/>
          </p:nvPr>
        </p:nvSpPr>
        <p:spPr>
          <a:xfrm>
            <a:off x="469565" y="1233487"/>
            <a:ext cx="11274935" cy="4680000"/>
          </a:xfrm>
        </p:spPr>
        <p:txBody>
          <a:bodyPr/>
          <a:lstStyle>
            <a:lvl1pPr marL="457017" marR="0" indent="-457017" algn="just" defTabSz="801367" rtl="0" eaLnBrk="1" fontAlgn="auto" latinLnBrk="0" hangingPunct="1">
              <a:lnSpc>
                <a:spcPct val="140000"/>
              </a:lnSpc>
              <a:spcBef>
                <a:spcPct val="30000"/>
              </a:spcBef>
              <a:spcAft>
                <a:spcPct val="0"/>
              </a:spcAft>
              <a:buClrTx/>
              <a:buSzPct val="100000"/>
              <a:buFont typeface="+mj-lt"/>
              <a:buAutoNum type="arabicPeriod"/>
              <a:tabLst/>
              <a:defRPr>
                <a:latin typeface="+mn-lt"/>
                <a:ea typeface="+mn-ea"/>
                <a:cs typeface="Arial" panose="020B0604020202020204" pitchFamily="34" charset="0"/>
              </a:defRPr>
            </a:lvl1pPr>
            <a:lvl2pPr fontAlgn="auto">
              <a:buClrTx/>
              <a:buSzPct val="100000"/>
              <a:buFont typeface="Huawei Sans" panose="020C0503030203020204" pitchFamily="34" charset="0"/>
              <a:buChar char="▫"/>
              <a:defRPr>
                <a:latin typeface="+mn-lt"/>
              </a:defRPr>
            </a:lvl2pPr>
            <a:lvl3pPr>
              <a:defRPr/>
            </a:lvl3pPr>
            <a:lvl5pPr>
              <a:buNone/>
              <a:defRPr/>
            </a:lvl5pPr>
          </a:lstStyle>
          <a:p>
            <a:pPr marL="457200" indent="-457200">
              <a:buSzPct val="100000"/>
              <a:buFont typeface="+mj-lt"/>
              <a:buAutoNum type="arabicPeriod"/>
            </a:pPr>
            <a:r>
              <a:rPr lang="zh-CN" altLang="en-US" dirty="0"/>
              <a:t>一级目录一</a:t>
            </a:r>
            <a:endParaRPr lang="en-US" altLang="zh-CN" dirty="0"/>
          </a:p>
          <a:p>
            <a:pPr marL="653788" lvl="1" indent="-457017">
              <a:buSzPct val="100000"/>
              <a:buFont typeface="+mj-lt"/>
              <a:buAutoNum type="arabicPeriod"/>
            </a:pPr>
            <a:endParaRPr lang="en-US" altLang="zh-CN" dirty="0"/>
          </a:p>
          <a:p>
            <a:pPr marL="457200" indent="-457200">
              <a:buSzPct val="100000"/>
              <a:buFont typeface="+mj-lt"/>
              <a:buAutoNum type="arabicPeriod"/>
            </a:pPr>
            <a:r>
              <a:rPr lang="zh-CN" altLang="en-US" dirty="0"/>
              <a:t>一级目录二</a:t>
            </a:r>
            <a:endParaRPr lang="en-US" altLang="zh-CN" dirty="0"/>
          </a:p>
          <a:p>
            <a:pPr marL="457200" indent="-457200">
              <a:buSzPct val="100000"/>
              <a:buFont typeface="+mj-lt"/>
              <a:buAutoNum type="arabicPeriod"/>
            </a:pPr>
            <a:r>
              <a:rPr lang="zh-CN" altLang="en-US" dirty="0"/>
              <a:t>一级目录三</a:t>
            </a:r>
            <a:endParaRPr lang="en-US" altLang="zh-CN" dirty="0"/>
          </a:p>
          <a:p>
            <a:pPr marL="457200" indent="-457200">
              <a:buSzPct val="100000"/>
              <a:buFont typeface="+mj-lt"/>
              <a:buAutoNum type="arabicPeriod"/>
            </a:pPr>
            <a:r>
              <a:rPr lang="zh-CN" altLang="en-US" dirty="0"/>
              <a:t>一级目录四</a:t>
            </a:r>
            <a:endParaRPr lang="en-US" altLang="zh-CN" dirty="0"/>
          </a:p>
          <a:p>
            <a:endParaRPr lang="zh-CN" altLang="en-US" dirty="0"/>
          </a:p>
        </p:txBody>
      </p:sp>
      <p:sp>
        <p:nvSpPr>
          <p:cNvPr id="4" name="TextBox 10">
            <a:extLst>
              <a:ext uri="{FF2B5EF4-FFF2-40B4-BE49-F238E27FC236}">
                <a16:creationId xmlns:a16="http://schemas.microsoft.com/office/drawing/2014/main" id="{18ED692C-39CB-4AC0-81F6-D21CDD086EE4}"/>
              </a:ext>
            </a:extLst>
          </p:cNvPr>
          <p:cNvSpPr txBox="1"/>
          <p:nvPr userDrawn="1"/>
        </p:nvSpPr>
        <p:spPr bwMode="auto">
          <a:xfrm>
            <a:off x="1594877" y="408780"/>
            <a:ext cx="1664752" cy="639559"/>
          </a:xfrm>
          <a:prstGeom prst="rect">
            <a:avLst/>
          </a:prstGeom>
          <a:noFill/>
          <a:ln w="9525">
            <a:noFill/>
            <a:miter lim="800000"/>
            <a:headEnd/>
            <a:tailEnd/>
          </a:ln>
        </p:spPr>
        <p:txBody>
          <a:bodyPr wrap="square" lIns="99941" tIns="49967" rIns="99941" bIns="49967" rtlCol="0">
            <a:spAutoFit/>
          </a:bodyPr>
          <a:lstStyle/>
          <a:p>
            <a:pPr defTabSz="1001223" eaLnBrk="0" fontAlgn="auto" hangingPunct="0"/>
            <a:r>
              <a:rPr lang="zh-CN" altLang="en-US" sz="3499" b="1" dirty="0">
                <a:solidFill>
                  <a:schemeClr val="tx1"/>
                </a:solidFill>
                <a:latin typeface="+mn-lt"/>
                <a:ea typeface="+mn-ea"/>
                <a:cs typeface="Arial" pitchFamily="34" charset="0"/>
              </a:rPr>
              <a:t>目录</a:t>
            </a:r>
          </a:p>
        </p:txBody>
      </p:sp>
      <p:sp>
        <p:nvSpPr>
          <p:cNvPr id="5" name="Freeform 9"/>
          <p:cNvSpPr>
            <a:spLocks/>
          </p:cNvSpPr>
          <p:nvPr userDrawn="1"/>
        </p:nvSpPr>
        <p:spPr bwMode="auto">
          <a:xfrm>
            <a:off x="3112" y="296368"/>
            <a:ext cx="1375826"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sp>
        <p:nvSpPr>
          <p:cNvPr id="6" name="Freeform 11"/>
          <p:cNvSpPr>
            <a:spLocks/>
          </p:cNvSpPr>
          <p:nvPr userDrawn="1"/>
        </p:nvSpPr>
        <p:spPr bwMode="auto">
          <a:xfrm>
            <a:off x="1245702" y="296368"/>
            <a:ext cx="233272"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grpSp>
        <p:nvGrpSpPr>
          <p:cNvPr id="7" name="组合 6"/>
          <p:cNvGrpSpPr/>
          <p:nvPr userDrawn="1"/>
        </p:nvGrpSpPr>
        <p:grpSpPr>
          <a:xfrm>
            <a:off x="587159" y="515380"/>
            <a:ext cx="358195" cy="426359"/>
            <a:chOff x="3295650" y="230188"/>
            <a:chExt cx="936625" cy="1114426"/>
          </a:xfrm>
          <a:solidFill>
            <a:schemeClr val="bg1"/>
          </a:solidFill>
        </p:grpSpPr>
        <p:sp>
          <p:nvSpPr>
            <p:cNvPr id="8" name="Rectangle 16"/>
            <p:cNvSpPr>
              <a:spLocks noChangeArrowheads="1"/>
            </p:cNvSpPr>
            <p:nvPr/>
          </p:nvSpPr>
          <p:spPr bwMode="auto">
            <a:xfrm>
              <a:off x="3959225" y="876301"/>
              <a:ext cx="182563" cy="49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9" name="Rectangle 17"/>
            <p:cNvSpPr>
              <a:spLocks noChangeArrowheads="1"/>
            </p:cNvSpPr>
            <p:nvPr/>
          </p:nvSpPr>
          <p:spPr bwMode="auto">
            <a:xfrm>
              <a:off x="3959225" y="777876"/>
              <a:ext cx="182563" cy="49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0" name="Rectangle 18"/>
            <p:cNvSpPr>
              <a:spLocks noChangeArrowheads="1"/>
            </p:cNvSpPr>
            <p:nvPr/>
          </p:nvSpPr>
          <p:spPr bwMode="auto">
            <a:xfrm>
              <a:off x="3959225" y="677863"/>
              <a:ext cx="182563"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1" name="Rectangle 19"/>
            <p:cNvSpPr>
              <a:spLocks noChangeArrowheads="1"/>
            </p:cNvSpPr>
            <p:nvPr/>
          </p:nvSpPr>
          <p:spPr bwMode="auto">
            <a:xfrm>
              <a:off x="3959225" y="582613"/>
              <a:ext cx="182563" cy="49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2" name="Rectangle 20"/>
            <p:cNvSpPr>
              <a:spLocks noChangeArrowheads="1"/>
            </p:cNvSpPr>
            <p:nvPr/>
          </p:nvSpPr>
          <p:spPr bwMode="auto">
            <a:xfrm>
              <a:off x="3676650" y="1101726"/>
              <a:ext cx="469900"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3" name="Rectangle 21"/>
            <p:cNvSpPr>
              <a:spLocks noChangeArrowheads="1"/>
            </p:cNvSpPr>
            <p:nvPr/>
          </p:nvSpPr>
          <p:spPr bwMode="auto">
            <a:xfrm>
              <a:off x="3676650" y="1198563"/>
              <a:ext cx="469900" cy="49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4" name="Freeform 22"/>
            <p:cNvSpPr>
              <a:spLocks/>
            </p:cNvSpPr>
            <p:nvPr/>
          </p:nvSpPr>
          <p:spPr bwMode="auto">
            <a:xfrm>
              <a:off x="3590925" y="482601"/>
              <a:ext cx="641350" cy="862013"/>
            </a:xfrm>
            <a:custGeom>
              <a:avLst/>
              <a:gdLst>
                <a:gd name="T0" fmla="*/ 229 w 404"/>
                <a:gd name="T1" fmla="*/ 0 h 543"/>
                <a:gd name="T2" fmla="*/ 229 w 404"/>
                <a:gd name="T3" fmla="*/ 30 h 543"/>
                <a:gd name="T4" fmla="*/ 373 w 404"/>
                <a:gd name="T5" fmla="*/ 30 h 543"/>
                <a:gd name="T6" fmla="*/ 373 w 404"/>
                <a:gd name="T7" fmla="*/ 513 h 543"/>
                <a:gd name="T8" fmla="*/ 33 w 404"/>
                <a:gd name="T9" fmla="*/ 513 h 543"/>
                <a:gd name="T10" fmla="*/ 31 w 404"/>
                <a:gd name="T11" fmla="*/ 387 h 543"/>
                <a:gd name="T12" fmla="*/ 0 w 404"/>
                <a:gd name="T13" fmla="*/ 387 h 543"/>
                <a:gd name="T14" fmla="*/ 0 w 404"/>
                <a:gd name="T15" fmla="*/ 543 h 543"/>
                <a:gd name="T16" fmla="*/ 404 w 404"/>
                <a:gd name="T17" fmla="*/ 543 h 543"/>
                <a:gd name="T18" fmla="*/ 404 w 404"/>
                <a:gd name="T19" fmla="*/ 0 h 543"/>
                <a:gd name="T20" fmla="*/ 229 w 404"/>
                <a:gd name="T21" fmla="*/ 0 h 5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4" h="543">
                  <a:moveTo>
                    <a:pt x="229" y="0"/>
                  </a:moveTo>
                  <a:lnTo>
                    <a:pt x="229" y="30"/>
                  </a:lnTo>
                  <a:lnTo>
                    <a:pt x="373" y="30"/>
                  </a:lnTo>
                  <a:lnTo>
                    <a:pt x="373" y="513"/>
                  </a:lnTo>
                  <a:lnTo>
                    <a:pt x="33" y="513"/>
                  </a:lnTo>
                  <a:lnTo>
                    <a:pt x="31" y="387"/>
                  </a:lnTo>
                  <a:lnTo>
                    <a:pt x="0" y="387"/>
                  </a:lnTo>
                  <a:lnTo>
                    <a:pt x="0" y="543"/>
                  </a:lnTo>
                  <a:lnTo>
                    <a:pt x="404" y="543"/>
                  </a:lnTo>
                  <a:lnTo>
                    <a:pt x="404" y="0"/>
                  </a:lnTo>
                  <a:lnTo>
                    <a:pt x="22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5" name="Rectangle 23"/>
            <p:cNvSpPr>
              <a:spLocks noChangeArrowheads="1"/>
            </p:cNvSpPr>
            <p:nvPr/>
          </p:nvSpPr>
          <p:spPr bwMode="auto">
            <a:xfrm>
              <a:off x="3959225" y="989013"/>
              <a:ext cx="182563"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6" name="Freeform 24"/>
            <p:cNvSpPr>
              <a:spLocks noEditPoints="1"/>
            </p:cNvSpPr>
            <p:nvPr/>
          </p:nvSpPr>
          <p:spPr bwMode="auto">
            <a:xfrm>
              <a:off x="3295650" y="230188"/>
              <a:ext cx="639763" cy="852488"/>
            </a:xfrm>
            <a:custGeom>
              <a:avLst/>
              <a:gdLst>
                <a:gd name="T0" fmla="*/ 403 w 403"/>
                <a:gd name="T1" fmla="*/ 0 h 537"/>
                <a:gd name="T2" fmla="*/ 0 w 403"/>
                <a:gd name="T3" fmla="*/ 0 h 537"/>
                <a:gd name="T4" fmla="*/ 0 w 403"/>
                <a:gd name="T5" fmla="*/ 447 h 537"/>
                <a:gd name="T6" fmla="*/ 92 w 403"/>
                <a:gd name="T7" fmla="*/ 537 h 537"/>
                <a:gd name="T8" fmla="*/ 403 w 403"/>
                <a:gd name="T9" fmla="*/ 537 h 537"/>
                <a:gd name="T10" fmla="*/ 403 w 403"/>
                <a:gd name="T11" fmla="*/ 0 h 537"/>
                <a:gd name="T12" fmla="*/ 373 w 403"/>
                <a:gd name="T13" fmla="*/ 508 h 537"/>
                <a:gd name="T14" fmla="*/ 108 w 403"/>
                <a:gd name="T15" fmla="*/ 508 h 537"/>
                <a:gd name="T16" fmla="*/ 108 w 403"/>
                <a:gd name="T17" fmla="*/ 433 h 537"/>
                <a:gd name="T18" fmla="*/ 30 w 403"/>
                <a:gd name="T19" fmla="*/ 433 h 537"/>
                <a:gd name="T20" fmla="*/ 30 w 403"/>
                <a:gd name="T21" fmla="*/ 31 h 537"/>
                <a:gd name="T22" fmla="*/ 373 w 403"/>
                <a:gd name="T23" fmla="*/ 31 h 537"/>
                <a:gd name="T24" fmla="*/ 373 w 403"/>
                <a:gd name="T25" fmla="*/ 508 h 5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3" h="537">
                  <a:moveTo>
                    <a:pt x="403" y="0"/>
                  </a:moveTo>
                  <a:lnTo>
                    <a:pt x="0" y="0"/>
                  </a:lnTo>
                  <a:lnTo>
                    <a:pt x="0" y="447"/>
                  </a:lnTo>
                  <a:lnTo>
                    <a:pt x="92" y="537"/>
                  </a:lnTo>
                  <a:lnTo>
                    <a:pt x="403" y="537"/>
                  </a:lnTo>
                  <a:lnTo>
                    <a:pt x="403" y="0"/>
                  </a:lnTo>
                  <a:close/>
                  <a:moveTo>
                    <a:pt x="373" y="508"/>
                  </a:moveTo>
                  <a:lnTo>
                    <a:pt x="108" y="508"/>
                  </a:lnTo>
                  <a:lnTo>
                    <a:pt x="108" y="433"/>
                  </a:lnTo>
                  <a:lnTo>
                    <a:pt x="30" y="433"/>
                  </a:lnTo>
                  <a:lnTo>
                    <a:pt x="30" y="31"/>
                  </a:lnTo>
                  <a:lnTo>
                    <a:pt x="373" y="31"/>
                  </a:lnTo>
                  <a:lnTo>
                    <a:pt x="373" y="50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7" name="Rectangle 25"/>
            <p:cNvSpPr>
              <a:spLocks noChangeArrowheads="1"/>
            </p:cNvSpPr>
            <p:nvPr/>
          </p:nvSpPr>
          <p:spPr bwMode="auto">
            <a:xfrm>
              <a:off x="3441700" y="376238"/>
              <a:ext cx="176213" cy="3238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8" name="Rectangle 26"/>
            <p:cNvSpPr>
              <a:spLocks noChangeArrowheads="1"/>
            </p:cNvSpPr>
            <p:nvPr/>
          </p:nvSpPr>
          <p:spPr bwMode="auto">
            <a:xfrm>
              <a:off x="3411538" y="755651"/>
              <a:ext cx="438150" cy="460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9" name="Rectangle 27"/>
            <p:cNvSpPr>
              <a:spLocks noChangeArrowheads="1"/>
            </p:cNvSpPr>
            <p:nvPr/>
          </p:nvSpPr>
          <p:spPr bwMode="auto">
            <a:xfrm>
              <a:off x="3670300" y="565151"/>
              <a:ext cx="179388" cy="444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20" name="Rectangle 28"/>
            <p:cNvSpPr>
              <a:spLocks noChangeArrowheads="1"/>
            </p:cNvSpPr>
            <p:nvPr/>
          </p:nvSpPr>
          <p:spPr bwMode="auto">
            <a:xfrm>
              <a:off x="3670300" y="658813"/>
              <a:ext cx="179388" cy="412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21" name="Rectangle 29"/>
            <p:cNvSpPr>
              <a:spLocks noChangeArrowheads="1"/>
            </p:cNvSpPr>
            <p:nvPr/>
          </p:nvSpPr>
          <p:spPr bwMode="auto">
            <a:xfrm>
              <a:off x="3670300" y="471488"/>
              <a:ext cx="179388" cy="444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22" name="Rectangle 30"/>
            <p:cNvSpPr>
              <a:spLocks noChangeArrowheads="1"/>
            </p:cNvSpPr>
            <p:nvPr/>
          </p:nvSpPr>
          <p:spPr bwMode="auto">
            <a:xfrm>
              <a:off x="3670300" y="376238"/>
              <a:ext cx="179388" cy="412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23" name="Rectangle 31"/>
            <p:cNvSpPr>
              <a:spLocks noChangeArrowheads="1"/>
            </p:cNvSpPr>
            <p:nvPr/>
          </p:nvSpPr>
          <p:spPr bwMode="auto">
            <a:xfrm>
              <a:off x="3411538" y="842963"/>
              <a:ext cx="438150" cy="444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grpSp>
      <p:sp>
        <p:nvSpPr>
          <p:cNvPr id="24" name="Freeform 6"/>
          <p:cNvSpPr>
            <a:spLocks/>
          </p:cNvSpPr>
          <p:nvPr userDrawn="1"/>
        </p:nvSpPr>
        <p:spPr bwMode="auto">
          <a:xfrm>
            <a:off x="3211785" y="296368"/>
            <a:ext cx="8975455"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 fmla="*/ 7021 w 10000"/>
              <a:gd name="connsiteY0" fmla="*/ 0 h 10000"/>
              <a:gd name="connsiteX1" fmla="*/ 0 w 10000"/>
              <a:gd name="connsiteY1" fmla="*/ 0 h 10000"/>
              <a:gd name="connsiteX2" fmla="*/ 197 w 10000"/>
              <a:gd name="connsiteY2" fmla="*/ 5024 h 10000"/>
              <a:gd name="connsiteX3" fmla="*/ 0 w 10000"/>
              <a:gd name="connsiteY3" fmla="*/ 10000 h 10000"/>
              <a:gd name="connsiteX4" fmla="*/ 10000 w 10000"/>
              <a:gd name="connsiteY4" fmla="*/ 10000 h 10000"/>
              <a:gd name="connsiteX5" fmla="*/ 7736 w 10000"/>
              <a:gd name="connsiteY5" fmla="*/ 5574 h 10000"/>
              <a:gd name="connsiteX6" fmla="*/ 7021 w 10000"/>
              <a:gd name="connsiteY6" fmla="*/ 0 h 10000"/>
              <a:gd name="connsiteX0" fmla="*/ 7021 w 7736"/>
              <a:gd name="connsiteY0" fmla="*/ 0 h 10038"/>
              <a:gd name="connsiteX1" fmla="*/ 0 w 7736"/>
              <a:gd name="connsiteY1" fmla="*/ 0 h 10038"/>
              <a:gd name="connsiteX2" fmla="*/ 197 w 7736"/>
              <a:gd name="connsiteY2" fmla="*/ 5024 h 10038"/>
              <a:gd name="connsiteX3" fmla="*/ 0 w 7736"/>
              <a:gd name="connsiteY3" fmla="*/ 10000 h 10038"/>
              <a:gd name="connsiteX4" fmla="*/ 7017 w 7736"/>
              <a:gd name="connsiteY4" fmla="*/ 10038 h 10038"/>
              <a:gd name="connsiteX5" fmla="*/ 7736 w 7736"/>
              <a:gd name="connsiteY5" fmla="*/ 5574 h 10038"/>
              <a:gd name="connsiteX6" fmla="*/ 7021 w 7736"/>
              <a:gd name="connsiteY6" fmla="*/ 0 h 10038"/>
              <a:gd name="connsiteX0" fmla="*/ 9076 w 9316"/>
              <a:gd name="connsiteY0" fmla="*/ 0 h 10000"/>
              <a:gd name="connsiteX1" fmla="*/ 0 w 9316"/>
              <a:gd name="connsiteY1" fmla="*/ 0 h 10000"/>
              <a:gd name="connsiteX2" fmla="*/ 255 w 9316"/>
              <a:gd name="connsiteY2" fmla="*/ 5005 h 10000"/>
              <a:gd name="connsiteX3" fmla="*/ 0 w 9316"/>
              <a:gd name="connsiteY3" fmla="*/ 9962 h 10000"/>
              <a:gd name="connsiteX4" fmla="*/ 9071 w 9316"/>
              <a:gd name="connsiteY4" fmla="*/ 10000 h 10000"/>
              <a:gd name="connsiteX5" fmla="*/ 9316 w 9316"/>
              <a:gd name="connsiteY5" fmla="*/ 5668 h 10000"/>
              <a:gd name="connsiteX6" fmla="*/ 9076 w 9316"/>
              <a:gd name="connsiteY6" fmla="*/ 0 h 10000"/>
              <a:gd name="connsiteX0" fmla="*/ 9742 w 10000"/>
              <a:gd name="connsiteY0" fmla="*/ 0 h 10000"/>
              <a:gd name="connsiteX1" fmla="*/ 0 w 10000"/>
              <a:gd name="connsiteY1" fmla="*/ 0 h 10000"/>
              <a:gd name="connsiteX2" fmla="*/ 274 w 10000"/>
              <a:gd name="connsiteY2" fmla="*/ 5005 h 10000"/>
              <a:gd name="connsiteX3" fmla="*/ 0 w 10000"/>
              <a:gd name="connsiteY3" fmla="*/ 9962 h 10000"/>
              <a:gd name="connsiteX4" fmla="*/ 9737 w 10000"/>
              <a:gd name="connsiteY4" fmla="*/ 10000 h 10000"/>
              <a:gd name="connsiteX5" fmla="*/ 10000 w 10000"/>
              <a:gd name="connsiteY5" fmla="*/ 5668 h 10000"/>
              <a:gd name="connsiteX6" fmla="*/ 9742 w 10000"/>
              <a:gd name="connsiteY6" fmla="*/ 0 h 10000"/>
              <a:gd name="connsiteX0" fmla="*/ 9742 w 9877"/>
              <a:gd name="connsiteY0" fmla="*/ 0 h 10000"/>
              <a:gd name="connsiteX1" fmla="*/ 0 w 9877"/>
              <a:gd name="connsiteY1" fmla="*/ 0 h 10000"/>
              <a:gd name="connsiteX2" fmla="*/ 274 w 9877"/>
              <a:gd name="connsiteY2" fmla="*/ 5005 h 10000"/>
              <a:gd name="connsiteX3" fmla="*/ 0 w 9877"/>
              <a:gd name="connsiteY3" fmla="*/ 9962 h 10000"/>
              <a:gd name="connsiteX4" fmla="*/ 9737 w 9877"/>
              <a:gd name="connsiteY4" fmla="*/ 10000 h 10000"/>
              <a:gd name="connsiteX5" fmla="*/ 9738 w 9877"/>
              <a:gd name="connsiteY5" fmla="*/ 5783 h 10000"/>
              <a:gd name="connsiteX6" fmla="*/ 9742 w 9877"/>
              <a:gd name="connsiteY6" fmla="*/ 0 h 10000"/>
              <a:gd name="connsiteX0" fmla="*/ 9863 w 9991"/>
              <a:gd name="connsiteY0" fmla="*/ 0 h 10000"/>
              <a:gd name="connsiteX1" fmla="*/ 0 w 9991"/>
              <a:gd name="connsiteY1" fmla="*/ 0 h 10000"/>
              <a:gd name="connsiteX2" fmla="*/ 277 w 9991"/>
              <a:gd name="connsiteY2" fmla="*/ 5005 h 10000"/>
              <a:gd name="connsiteX3" fmla="*/ 0 w 9991"/>
              <a:gd name="connsiteY3" fmla="*/ 9962 h 10000"/>
              <a:gd name="connsiteX4" fmla="*/ 9858 w 9991"/>
              <a:gd name="connsiteY4" fmla="*/ 10000 h 10000"/>
              <a:gd name="connsiteX5" fmla="*/ 9817 w 9991"/>
              <a:gd name="connsiteY5" fmla="*/ 5783 h 10000"/>
              <a:gd name="connsiteX6" fmla="*/ 9863 w 9991"/>
              <a:gd name="connsiteY6" fmla="*/ 0 h 10000"/>
              <a:gd name="connsiteX0" fmla="*/ 9872 w 10014"/>
              <a:gd name="connsiteY0" fmla="*/ 0 h 10000"/>
              <a:gd name="connsiteX1" fmla="*/ 0 w 10014"/>
              <a:gd name="connsiteY1" fmla="*/ 0 h 10000"/>
              <a:gd name="connsiteX2" fmla="*/ 277 w 10014"/>
              <a:gd name="connsiteY2" fmla="*/ 5005 h 10000"/>
              <a:gd name="connsiteX3" fmla="*/ 0 w 10014"/>
              <a:gd name="connsiteY3" fmla="*/ 9962 h 10000"/>
              <a:gd name="connsiteX4" fmla="*/ 9867 w 10014"/>
              <a:gd name="connsiteY4" fmla="*/ 10000 h 10000"/>
              <a:gd name="connsiteX5" fmla="*/ 9890 w 10014"/>
              <a:gd name="connsiteY5" fmla="*/ 5745 h 10000"/>
              <a:gd name="connsiteX6" fmla="*/ 9872 w 10014"/>
              <a:gd name="connsiteY6" fmla="*/ 0 h 10000"/>
              <a:gd name="connsiteX0" fmla="*/ 9872 w 10030"/>
              <a:gd name="connsiteY0" fmla="*/ 0 h 10000"/>
              <a:gd name="connsiteX1" fmla="*/ 0 w 10030"/>
              <a:gd name="connsiteY1" fmla="*/ 0 h 10000"/>
              <a:gd name="connsiteX2" fmla="*/ 277 w 10030"/>
              <a:gd name="connsiteY2" fmla="*/ 5005 h 10000"/>
              <a:gd name="connsiteX3" fmla="*/ 0 w 10030"/>
              <a:gd name="connsiteY3" fmla="*/ 9962 h 10000"/>
              <a:gd name="connsiteX4" fmla="*/ 9867 w 10030"/>
              <a:gd name="connsiteY4" fmla="*/ 10000 h 10000"/>
              <a:gd name="connsiteX5" fmla="*/ 9890 w 10030"/>
              <a:gd name="connsiteY5" fmla="*/ 5745 h 10000"/>
              <a:gd name="connsiteX6" fmla="*/ 9872 w 10030"/>
              <a:gd name="connsiteY6" fmla="*/ 0 h 10000"/>
              <a:gd name="connsiteX0" fmla="*/ 9872 w 9921"/>
              <a:gd name="connsiteY0" fmla="*/ 0 h 10000"/>
              <a:gd name="connsiteX1" fmla="*/ 0 w 9921"/>
              <a:gd name="connsiteY1" fmla="*/ 0 h 10000"/>
              <a:gd name="connsiteX2" fmla="*/ 277 w 9921"/>
              <a:gd name="connsiteY2" fmla="*/ 5005 h 10000"/>
              <a:gd name="connsiteX3" fmla="*/ 0 w 9921"/>
              <a:gd name="connsiteY3" fmla="*/ 9962 h 10000"/>
              <a:gd name="connsiteX4" fmla="*/ 9867 w 9921"/>
              <a:gd name="connsiteY4" fmla="*/ 10000 h 10000"/>
              <a:gd name="connsiteX5" fmla="*/ 9890 w 9921"/>
              <a:gd name="connsiteY5" fmla="*/ 5745 h 10000"/>
              <a:gd name="connsiteX6" fmla="*/ 9872 w 9921"/>
              <a:gd name="connsiteY6" fmla="*/ 0 h 10000"/>
              <a:gd name="connsiteX0" fmla="*/ 9951 w 9974"/>
              <a:gd name="connsiteY0" fmla="*/ 0 h 10000"/>
              <a:gd name="connsiteX1" fmla="*/ 0 w 9974"/>
              <a:gd name="connsiteY1" fmla="*/ 0 h 10000"/>
              <a:gd name="connsiteX2" fmla="*/ 279 w 9974"/>
              <a:gd name="connsiteY2" fmla="*/ 5005 h 10000"/>
              <a:gd name="connsiteX3" fmla="*/ 0 w 9974"/>
              <a:gd name="connsiteY3" fmla="*/ 9962 h 10000"/>
              <a:gd name="connsiteX4" fmla="*/ 9946 w 9974"/>
              <a:gd name="connsiteY4" fmla="*/ 10000 h 10000"/>
              <a:gd name="connsiteX5" fmla="*/ 9969 w 9974"/>
              <a:gd name="connsiteY5" fmla="*/ 5745 h 10000"/>
              <a:gd name="connsiteX6" fmla="*/ 9951 w 9974"/>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9995"/>
              <a:gd name="connsiteY0" fmla="*/ 0 h 10000"/>
              <a:gd name="connsiteX1" fmla="*/ 0 w 9995"/>
              <a:gd name="connsiteY1" fmla="*/ 0 h 10000"/>
              <a:gd name="connsiteX2" fmla="*/ 280 w 9995"/>
              <a:gd name="connsiteY2" fmla="*/ 5005 h 10000"/>
              <a:gd name="connsiteX3" fmla="*/ 0 w 9995"/>
              <a:gd name="connsiteY3" fmla="*/ 9962 h 10000"/>
              <a:gd name="connsiteX4" fmla="*/ 9972 w 9995"/>
              <a:gd name="connsiteY4" fmla="*/ 10000 h 10000"/>
              <a:gd name="connsiteX5" fmla="*/ 9995 w 9995"/>
              <a:gd name="connsiteY5" fmla="*/ 5745 h 10000"/>
              <a:gd name="connsiteX6" fmla="*/ 9977 w 9995"/>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9977 w 10000"/>
              <a:gd name="connsiteY4" fmla="*/ 10000 h 10000"/>
              <a:gd name="connsiteX5" fmla="*/ 10000 w 10000"/>
              <a:gd name="connsiteY5" fmla="*/ 5745 h 10000"/>
              <a:gd name="connsiteX6" fmla="*/ 9999 w 10000"/>
              <a:gd name="connsiteY6" fmla="*/ 0 h 10000"/>
              <a:gd name="connsiteX0" fmla="*/ 9999 w 10004"/>
              <a:gd name="connsiteY0" fmla="*/ 0 h 10000"/>
              <a:gd name="connsiteX1" fmla="*/ 0 w 10004"/>
              <a:gd name="connsiteY1" fmla="*/ 0 h 10000"/>
              <a:gd name="connsiteX2" fmla="*/ 280 w 10004"/>
              <a:gd name="connsiteY2" fmla="*/ 5005 h 10000"/>
              <a:gd name="connsiteX3" fmla="*/ 0 w 10004"/>
              <a:gd name="connsiteY3" fmla="*/ 9962 h 10000"/>
              <a:gd name="connsiteX4" fmla="*/ 10000 w 10004"/>
              <a:gd name="connsiteY4" fmla="*/ 10000 h 10000"/>
              <a:gd name="connsiteX5" fmla="*/ 10000 w 10004"/>
              <a:gd name="connsiteY5" fmla="*/ 5745 h 10000"/>
              <a:gd name="connsiteX6" fmla="*/ 9999 w 10004"/>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10000 w 10000"/>
              <a:gd name="connsiteY4" fmla="*/ 10000 h 10000"/>
              <a:gd name="connsiteX5" fmla="*/ 10000 w 10000"/>
              <a:gd name="connsiteY5" fmla="*/ 5745 h 10000"/>
              <a:gd name="connsiteX6" fmla="*/ 9999 w 10000"/>
              <a:gd name="connsiteY6" fmla="*/ 0 h 10000"/>
              <a:gd name="connsiteX0" fmla="*/ 14796 w 14796"/>
              <a:gd name="connsiteY0" fmla="*/ 0 h 10000"/>
              <a:gd name="connsiteX1" fmla="*/ 0 w 14796"/>
              <a:gd name="connsiteY1" fmla="*/ 0 h 10000"/>
              <a:gd name="connsiteX2" fmla="*/ 280 w 14796"/>
              <a:gd name="connsiteY2" fmla="*/ 5005 h 10000"/>
              <a:gd name="connsiteX3" fmla="*/ 0 w 14796"/>
              <a:gd name="connsiteY3" fmla="*/ 9962 h 10000"/>
              <a:gd name="connsiteX4" fmla="*/ 10000 w 14796"/>
              <a:gd name="connsiteY4" fmla="*/ 10000 h 10000"/>
              <a:gd name="connsiteX5" fmla="*/ 10000 w 14796"/>
              <a:gd name="connsiteY5" fmla="*/ 5745 h 10000"/>
              <a:gd name="connsiteX6" fmla="*/ 14796 w 14796"/>
              <a:gd name="connsiteY6" fmla="*/ 0 h 10000"/>
              <a:gd name="connsiteX0" fmla="*/ 14796 w 14796"/>
              <a:gd name="connsiteY0" fmla="*/ 0 h 9968"/>
              <a:gd name="connsiteX1" fmla="*/ 0 w 14796"/>
              <a:gd name="connsiteY1" fmla="*/ 0 h 9968"/>
              <a:gd name="connsiteX2" fmla="*/ 280 w 14796"/>
              <a:gd name="connsiteY2" fmla="*/ 5005 h 9968"/>
              <a:gd name="connsiteX3" fmla="*/ 0 w 14796"/>
              <a:gd name="connsiteY3" fmla="*/ 9962 h 9968"/>
              <a:gd name="connsiteX4" fmla="*/ 14788 w 14796"/>
              <a:gd name="connsiteY4" fmla="*/ 9968 h 9968"/>
              <a:gd name="connsiteX5" fmla="*/ 10000 w 14796"/>
              <a:gd name="connsiteY5" fmla="*/ 5745 h 9968"/>
              <a:gd name="connsiteX6" fmla="*/ 14796 w 14796"/>
              <a:gd name="connsiteY6" fmla="*/ 0 h 9968"/>
              <a:gd name="connsiteX0" fmla="*/ 10000 w 10000"/>
              <a:gd name="connsiteY0" fmla="*/ 0 h 10000"/>
              <a:gd name="connsiteX1" fmla="*/ 0 w 10000"/>
              <a:gd name="connsiteY1" fmla="*/ 0 h 10000"/>
              <a:gd name="connsiteX2" fmla="*/ 189 w 10000"/>
              <a:gd name="connsiteY2" fmla="*/ 5021 h 10000"/>
              <a:gd name="connsiteX3" fmla="*/ 0 w 10000"/>
              <a:gd name="connsiteY3" fmla="*/ 9994 h 10000"/>
              <a:gd name="connsiteX4" fmla="*/ 9995 w 10000"/>
              <a:gd name="connsiteY4" fmla="*/ 10000 h 10000"/>
              <a:gd name="connsiteX5" fmla="*/ 9998 w 10000"/>
              <a:gd name="connsiteY5" fmla="*/ 6152 h 10000"/>
              <a:gd name="connsiteX6" fmla="*/ 10000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0000" y="0"/>
                </a:moveTo>
                <a:lnTo>
                  <a:pt x="0" y="0"/>
                </a:lnTo>
                <a:cubicBezTo>
                  <a:pt x="62" y="1674"/>
                  <a:pt x="124" y="3347"/>
                  <a:pt x="189" y="5021"/>
                </a:cubicBezTo>
                <a:cubicBezTo>
                  <a:pt x="124" y="6679"/>
                  <a:pt x="62" y="8336"/>
                  <a:pt x="0" y="9994"/>
                </a:cubicBezTo>
                <a:lnTo>
                  <a:pt x="9995" y="10000"/>
                </a:lnTo>
                <a:cubicBezTo>
                  <a:pt x="9993" y="8184"/>
                  <a:pt x="9998" y="8051"/>
                  <a:pt x="9998" y="6152"/>
                </a:cubicBezTo>
                <a:cubicBezTo>
                  <a:pt x="9996" y="3296"/>
                  <a:pt x="10001" y="2674"/>
                  <a:pt x="10000"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sp>
        <p:nvSpPr>
          <p:cNvPr id="25" name="Freeform 11"/>
          <p:cNvSpPr>
            <a:spLocks/>
          </p:cNvSpPr>
          <p:nvPr userDrawn="1"/>
        </p:nvSpPr>
        <p:spPr bwMode="auto">
          <a:xfrm>
            <a:off x="3106455" y="296368"/>
            <a:ext cx="233272"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spTree>
    <p:extLst>
      <p:ext uri="{BB962C8B-B14F-4D97-AF65-F5344CB8AC3E}">
        <p14:creationId xmlns:p14="http://schemas.microsoft.com/office/powerpoint/2010/main" val="23806364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本节概述和学习目标(可选)">
    <p:spTree>
      <p:nvGrpSpPr>
        <p:cNvPr id="1" name=""/>
        <p:cNvGrpSpPr/>
        <p:nvPr/>
      </p:nvGrpSpPr>
      <p:grpSpPr>
        <a:xfrm>
          <a:off x="0" y="0"/>
          <a:ext cx="0" cy="0"/>
          <a:chOff x="0" y="0"/>
          <a:chExt cx="0" cy="0"/>
        </a:xfrm>
      </p:grpSpPr>
      <p:sp>
        <p:nvSpPr>
          <p:cNvPr id="3" name="内容占位符 6"/>
          <p:cNvSpPr>
            <a:spLocks noGrp="1"/>
          </p:cNvSpPr>
          <p:nvPr>
            <p:ph sz="quarter" idx="10"/>
          </p:nvPr>
        </p:nvSpPr>
        <p:spPr>
          <a:xfrm>
            <a:off x="468316" y="1233487"/>
            <a:ext cx="11276184" cy="4680000"/>
          </a:xfrm>
        </p:spPr>
        <p:txBody>
          <a:bodyPr/>
          <a:lstStyle>
            <a:lvl1pPr algn="just" fontAlgn="auto">
              <a:buClrTx/>
              <a:defRPr>
                <a:solidFill>
                  <a:schemeClr val="tx1"/>
                </a:solidFill>
                <a:latin typeface="+mn-lt"/>
                <a:ea typeface="+mn-ea"/>
                <a:cs typeface="Arial" panose="020B0604020202020204" pitchFamily="34" charset="0"/>
              </a:defRPr>
            </a:lvl1pPr>
            <a:lvl2pPr algn="just" fontAlgn="auto">
              <a:buClrTx/>
              <a:defRPr>
                <a:solidFill>
                  <a:schemeClr val="tx1"/>
                </a:solidFill>
                <a:latin typeface="+mn-lt"/>
                <a:ea typeface="+mn-ea"/>
                <a:cs typeface="Arial" panose="020B0604020202020204" pitchFamily="34" charset="0"/>
              </a:defRPr>
            </a:lvl2pPr>
            <a:lvl3pPr algn="just" fontAlgn="auto">
              <a:buClrTx/>
              <a:defRPr>
                <a:solidFill>
                  <a:schemeClr val="tx1"/>
                </a:solidFill>
                <a:latin typeface="+mn-lt"/>
                <a:ea typeface="+mn-ea"/>
                <a:cs typeface="Arial" panose="020B0604020202020204" pitchFamily="34" charset="0"/>
              </a:defRPr>
            </a:lvl3pPr>
            <a:lvl4pPr algn="just" fontAlgn="auto">
              <a:buClrTx/>
              <a:defRPr>
                <a:solidFill>
                  <a:schemeClr val="tx1"/>
                </a:solidFill>
                <a:latin typeface="+mn-lt"/>
                <a:ea typeface="+mn-ea"/>
                <a:cs typeface="Arial" panose="020B0604020202020204" pitchFamily="34" charset="0"/>
              </a:defRPr>
            </a:lvl4pPr>
            <a:lvl5pPr algn="just" fontAlgn="auto">
              <a:buClrTx/>
              <a:defRPr>
                <a:solidFill>
                  <a:schemeClr val="tx1"/>
                </a:solidFill>
                <a:latin typeface="+mn-lt"/>
                <a:ea typeface="+mn-ea"/>
                <a:cs typeface="Arial" panose="020B0604020202020204" pitchFamily="34" charset="0"/>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TextBox 10">
            <a:extLst>
              <a:ext uri="{FF2B5EF4-FFF2-40B4-BE49-F238E27FC236}">
                <a16:creationId xmlns:a16="http://schemas.microsoft.com/office/drawing/2014/main" id="{18ED692C-39CB-4AC0-81F6-D21CDD086EE4}"/>
              </a:ext>
            </a:extLst>
          </p:cNvPr>
          <p:cNvSpPr txBox="1"/>
          <p:nvPr userDrawn="1"/>
        </p:nvSpPr>
        <p:spPr bwMode="auto">
          <a:xfrm>
            <a:off x="1594877" y="408780"/>
            <a:ext cx="9825899" cy="639559"/>
          </a:xfrm>
          <a:prstGeom prst="rect">
            <a:avLst/>
          </a:prstGeom>
          <a:noFill/>
          <a:ln w="9525">
            <a:noFill/>
            <a:miter lim="800000"/>
            <a:headEnd/>
            <a:tailEnd/>
          </a:ln>
        </p:spPr>
        <p:txBody>
          <a:bodyPr wrap="square" lIns="99941" tIns="49967" rIns="99941" bIns="49967" rtlCol="0">
            <a:spAutoFit/>
          </a:bodyPr>
          <a:lstStyle/>
          <a:p>
            <a:pPr defTabSz="1001223" eaLnBrk="0" fontAlgn="auto" hangingPunct="0"/>
            <a:r>
              <a:rPr lang="zh-CN" altLang="en-US" sz="3499" b="1" dirty="0">
                <a:solidFill>
                  <a:schemeClr val="tx1"/>
                </a:solidFill>
                <a:latin typeface="+mn-lt"/>
                <a:ea typeface="+mn-ea"/>
                <a:cs typeface="Arial" pitchFamily="34" charset="0"/>
              </a:rPr>
              <a:t>本节概述和学习目标</a:t>
            </a:r>
          </a:p>
        </p:txBody>
      </p:sp>
      <p:sp>
        <p:nvSpPr>
          <p:cNvPr id="5" name="Freeform 9"/>
          <p:cNvSpPr>
            <a:spLocks/>
          </p:cNvSpPr>
          <p:nvPr userDrawn="1"/>
        </p:nvSpPr>
        <p:spPr bwMode="auto">
          <a:xfrm>
            <a:off x="3112" y="296368"/>
            <a:ext cx="1375826"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sp>
        <p:nvSpPr>
          <p:cNvPr id="6" name="Freeform 11"/>
          <p:cNvSpPr>
            <a:spLocks/>
          </p:cNvSpPr>
          <p:nvPr userDrawn="1"/>
        </p:nvSpPr>
        <p:spPr bwMode="auto">
          <a:xfrm>
            <a:off x="1245702" y="296368"/>
            <a:ext cx="233272"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grpSp>
        <p:nvGrpSpPr>
          <p:cNvPr id="7" name="组合 6"/>
          <p:cNvGrpSpPr/>
          <p:nvPr userDrawn="1"/>
        </p:nvGrpSpPr>
        <p:grpSpPr>
          <a:xfrm>
            <a:off x="587158" y="505779"/>
            <a:ext cx="374562" cy="445558"/>
            <a:chOff x="-1647825" y="2492375"/>
            <a:chExt cx="1947863" cy="2316163"/>
          </a:xfrm>
          <a:solidFill>
            <a:schemeClr val="bg1"/>
          </a:solidFill>
        </p:grpSpPr>
        <p:sp>
          <p:nvSpPr>
            <p:cNvPr id="8" name="Freeform 6"/>
            <p:cNvSpPr>
              <a:spLocks noEditPoints="1"/>
            </p:cNvSpPr>
            <p:nvPr/>
          </p:nvSpPr>
          <p:spPr bwMode="auto">
            <a:xfrm>
              <a:off x="-1647825" y="2492375"/>
              <a:ext cx="1947863" cy="2316163"/>
            </a:xfrm>
            <a:custGeom>
              <a:avLst/>
              <a:gdLst>
                <a:gd name="T0" fmla="*/ 301 w 2739"/>
                <a:gd name="T1" fmla="*/ 181 h 3258"/>
                <a:gd name="T2" fmla="*/ 182 w 2739"/>
                <a:gd name="T3" fmla="*/ 301 h 3258"/>
                <a:gd name="T4" fmla="*/ 182 w 2739"/>
                <a:gd name="T5" fmla="*/ 2955 h 3258"/>
                <a:gd name="T6" fmla="*/ 262 w 2739"/>
                <a:gd name="T7" fmla="*/ 3068 h 3258"/>
                <a:gd name="T8" fmla="*/ 863 w 2739"/>
                <a:gd name="T9" fmla="*/ 2756 h 3258"/>
                <a:gd name="T10" fmla="*/ 1377 w 2739"/>
                <a:gd name="T11" fmla="*/ 3046 h 3258"/>
                <a:gd name="T12" fmla="*/ 1950 w 2739"/>
                <a:gd name="T13" fmla="*/ 2756 h 3258"/>
                <a:gd name="T14" fmla="*/ 2482 w 2739"/>
                <a:gd name="T15" fmla="*/ 3066 h 3258"/>
                <a:gd name="T16" fmla="*/ 2557 w 2739"/>
                <a:gd name="T17" fmla="*/ 2955 h 3258"/>
                <a:gd name="T18" fmla="*/ 2557 w 2739"/>
                <a:gd name="T19" fmla="*/ 301 h 3258"/>
                <a:gd name="T20" fmla="*/ 2438 w 2739"/>
                <a:gd name="T21" fmla="*/ 181 h 3258"/>
                <a:gd name="T22" fmla="*/ 301 w 2739"/>
                <a:gd name="T23" fmla="*/ 181 h 3258"/>
                <a:gd name="T24" fmla="*/ 2449 w 2739"/>
                <a:gd name="T25" fmla="*/ 3258 h 3258"/>
                <a:gd name="T26" fmla="*/ 1944 w 2739"/>
                <a:gd name="T27" fmla="*/ 2963 h 3258"/>
                <a:gd name="T28" fmla="*/ 1372 w 2739"/>
                <a:gd name="T29" fmla="*/ 3252 h 3258"/>
                <a:gd name="T30" fmla="*/ 860 w 2739"/>
                <a:gd name="T31" fmla="*/ 2963 h 3258"/>
                <a:gd name="T32" fmla="*/ 291 w 2739"/>
                <a:gd name="T33" fmla="*/ 3257 h 3258"/>
                <a:gd name="T34" fmla="*/ 264 w 2739"/>
                <a:gd name="T35" fmla="*/ 3254 h 3258"/>
                <a:gd name="T36" fmla="*/ 0 w 2739"/>
                <a:gd name="T37" fmla="*/ 2955 h 3258"/>
                <a:gd name="T38" fmla="*/ 0 w 2739"/>
                <a:gd name="T39" fmla="*/ 301 h 3258"/>
                <a:gd name="T40" fmla="*/ 301 w 2739"/>
                <a:gd name="T41" fmla="*/ 0 h 3258"/>
                <a:gd name="T42" fmla="*/ 2438 w 2739"/>
                <a:gd name="T43" fmla="*/ 0 h 3258"/>
                <a:gd name="T44" fmla="*/ 2739 w 2739"/>
                <a:gd name="T45" fmla="*/ 301 h 3258"/>
                <a:gd name="T46" fmla="*/ 2739 w 2739"/>
                <a:gd name="T47" fmla="*/ 2955 h 3258"/>
                <a:gd name="T48" fmla="*/ 2480 w 2739"/>
                <a:gd name="T49" fmla="*/ 3253 h 3258"/>
                <a:gd name="T50" fmla="*/ 2449 w 2739"/>
                <a:gd name="T51" fmla="*/ 3258 h 3258"/>
                <a:gd name="T52" fmla="*/ 2449 w 2739"/>
                <a:gd name="T53" fmla="*/ 3258 h 3258"/>
                <a:gd name="T54" fmla="*/ 2449 w 2739"/>
                <a:gd name="T55" fmla="*/ 3258 h 3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739" h="3258">
                  <a:moveTo>
                    <a:pt x="301" y="181"/>
                  </a:moveTo>
                  <a:cubicBezTo>
                    <a:pt x="235" y="182"/>
                    <a:pt x="182" y="235"/>
                    <a:pt x="182" y="301"/>
                  </a:cubicBezTo>
                  <a:cubicBezTo>
                    <a:pt x="182" y="2955"/>
                    <a:pt x="182" y="2955"/>
                    <a:pt x="182" y="2955"/>
                  </a:cubicBezTo>
                  <a:cubicBezTo>
                    <a:pt x="182" y="3007"/>
                    <a:pt x="215" y="3052"/>
                    <a:pt x="262" y="3068"/>
                  </a:cubicBezTo>
                  <a:cubicBezTo>
                    <a:pt x="863" y="2756"/>
                    <a:pt x="863" y="2756"/>
                    <a:pt x="863" y="2756"/>
                  </a:cubicBezTo>
                  <a:cubicBezTo>
                    <a:pt x="1377" y="3046"/>
                    <a:pt x="1377" y="3046"/>
                    <a:pt x="1377" y="3046"/>
                  </a:cubicBezTo>
                  <a:cubicBezTo>
                    <a:pt x="1950" y="2756"/>
                    <a:pt x="1950" y="2756"/>
                    <a:pt x="1950" y="2756"/>
                  </a:cubicBezTo>
                  <a:cubicBezTo>
                    <a:pt x="2482" y="3066"/>
                    <a:pt x="2482" y="3066"/>
                    <a:pt x="2482" y="3066"/>
                  </a:cubicBezTo>
                  <a:cubicBezTo>
                    <a:pt x="2527" y="3048"/>
                    <a:pt x="2557" y="3004"/>
                    <a:pt x="2557" y="2955"/>
                  </a:cubicBezTo>
                  <a:cubicBezTo>
                    <a:pt x="2557" y="301"/>
                    <a:pt x="2557" y="301"/>
                    <a:pt x="2557" y="301"/>
                  </a:cubicBezTo>
                  <a:cubicBezTo>
                    <a:pt x="2557" y="235"/>
                    <a:pt x="2504" y="182"/>
                    <a:pt x="2438" y="181"/>
                  </a:cubicBezTo>
                  <a:lnTo>
                    <a:pt x="301" y="181"/>
                  </a:lnTo>
                  <a:close/>
                  <a:moveTo>
                    <a:pt x="2449" y="3258"/>
                  </a:moveTo>
                  <a:cubicBezTo>
                    <a:pt x="1944" y="2963"/>
                    <a:pt x="1944" y="2963"/>
                    <a:pt x="1944" y="2963"/>
                  </a:cubicBezTo>
                  <a:cubicBezTo>
                    <a:pt x="1372" y="3252"/>
                    <a:pt x="1372" y="3252"/>
                    <a:pt x="1372" y="3252"/>
                  </a:cubicBezTo>
                  <a:cubicBezTo>
                    <a:pt x="860" y="2963"/>
                    <a:pt x="860" y="2963"/>
                    <a:pt x="860" y="2963"/>
                  </a:cubicBezTo>
                  <a:cubicBezTo>
                    <a:pt x="291" y="3257"/>
                    <a:pt x="291" y="3257"/>
                    <a:pt x="291" y="3257"/>
                  </a:cubicBezTo>
                  <a:cubicBezTo>
                    <a:pt x="264" y="3254"/>
                    <a:pt x="264" y="3254"/>
                    <a:pt x="264" y="3254"/>
                  </a:cubicBezTo>
                  <a:cubicBezTo>
                    <a:pt x="113" y="3235"/>
                    <a:pt x="0" y="3107"/>
                    <a:pt x="0" y="2955"/>
                  </a:cubicBezTo>
                  <a:cubicBezTo>
                    <a:pt x="0" y="301"/>
                    <a:pt x="0" y="301"/>
                    <a:pt x="0" y="301"/>
                  </a:cubicBezTo>
                  <a:cubicBezTo>
                    <a:pt x="0" y="135"/>
                    <a:pt x="135" y="0"/>
                    <a:pt x="301" y="0"/>
                  </a:cubicBezTo>
                  <a:cubicBezTo>
                    <a:pt x="2438" y="0"/>
                    <a:pt x="2438" y="0"/>
                    <a:pt x="2438" y="0"/>
                  </a:cubicBezTo>
                  <a:cubicBezTo>
                    <a:pt x="2604" y="0"/>
                    <a:pt x="2739" y="135"/>
                    <a:pt x="2739" y="301"/>
                  </a:cubicBezTo>
                  <a:cubicBezTo>
                    <a:pt x="2739" y="2955"/>
                    <a:pt x="2739" y="2955"/>
                    <a:pt x="2739" y="2955"/>
                  </a:cubicBezTo>
                  <a:cubicBezTo>
                    <a:pt x="2739" y="3105"/>
                    <a:pt x="2628" y="3233"/>
                    <a:pt x="2480" y="3253"/>
                  </a:cubicBezTo>
                  <a:lnTo>
                    <a:pt x="2449" y="3258"/>
                  </a:lnTo>
                  <a:close/>
                  <a:moveTo>
                    <a:pt x="2449" y="3258"/>
                  </a:moveTo>
                  <a:cubicBezTo>
                    <a:pt x="2449" y="3258"/>
                    <a:pt x="2449" y="3258"/>
                    <a:pt x="2449" y="325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9" name="Freeform 7"/>
            <p:cNvSpPr>
              <a:spLocks noEditPoints="1"/>
            </p:cNvSpPr>
            <p:nvPr/>
          </p:nvSpPr>
          <p:spPr bwMode="auto">
            <a:xfrm>
              <a:off x="-1155700" y="2941638"/>
              <a:ext cx="963613" cy="893763"/>
            </a:xfrm>
            <a:custGeom>
              <a:avLst/>
              <a:gdLst>
                <a:gd name="T0" fmla="*/ 1267 w 1353"/>
                <a:gd name="T1" fmla="*/ 182 h 1256"/>
                <a:gd name="T2" fmla="*/ 87 w 1353"/>
                <a:gd name="T3" fmla="*/ 182 h 1256"/>
                <a:gd name="T4" fmla="*/ 0 w 1353"/>
                <a:gd name="T5" fmla="*/ 91 h 1256"/>
                <a:gd name="T6" fmla="*/ 87 w 1353"/>
                <a:gd name="T7" fmla="*/ 0 h 1256"/>
                <a:gd name="T8" fmla="*/ 1267 w 1353"/>
                <a:gd name="T9" fmla="*/ 0 h 1256"/>
                <a:gd name="T10" fmla="*/ 1353 w 1353"/>
                <a:gd name="T11" fmla="*/ 91 h 1256"/>
                <a:gd name="T12" fmla="*/ 1267 w 1353"/>
                <a:gd name="T13" fmla="*/ 182 h 1256"/>
                <a:gd name="T14" fmla="*/ 1267 w 1353"/>
                <a:gd name="T15" fmla="*/ 719 h 1256"/>
                <a:gd name="T16" fmla="*/ 87 w 1353"/>
                <a:gd name="T17" fmla="*/ 719 h 1256"/>
                <a:gd name="T18" fmla="*/ 0 w 1353"/>
                <a:gd name="T19" fmla="*/ 628 h 1256"/>
                <a:gd name="T20" fmla="*/ 87 w 1353"/>
                <a:gd name="T21" fmla="*/ 537 h 1256"/>
                <a:gd name="T22" fmla="*/ 1267 w 1353"/>
                <a:gd name="T23" fmla="*/ 537 h 1256"/>
                <a:gd name="T24" fmla="*/ 1353 w 1353"/>
                <a:gd name="T25" fmla="*/ 628 h 1256"/>
                <a:gd name="T26" fmla="*/ 1267 w 1353"/>
                <a:gd name="T27" fmla="*/ 719 h 1256"/>
                <a:gd name="T28" fmla="*/ 1267 w 1353"/>
                <a:gd name="T29" fmla="*/ 1256 h 1256"/>
                <a:gd name="T30" fmla="*/ 87 w 1353"/>
                <a:gd name="T31" fmla="*/ 1256 h 1256"/>
                <a:gd name="T32" fmla="*/ 1 w 1353"/>
                <a:gd name="T33" fmla="*/ 1165 h 1256"/>
                <a:gd name="T34" fmla="*/ 87 w 1353"/>
                <a:gd name="T35" fmla="*/ 1075 h 1256"/>
                <a:gd name="T36" fmla="*/ 1267 w 1353"/>
                <a:gd name="T37" fmla="*/ 1075 h 1256"/>
                <a:gd name="T38" fmla="*/ 1352 w 1353"/>
                <a:gd name="T39" fmla="*/ 1165 h 1256"/>
                <a:gd name="T40" fmla="*/ 1267 w 1353"/>
                <a:gd name="T41" fmla="*/ 1256 h 1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353" h="1256">
                  <a:moveTo>
                    <a:pt x="1267" y="182"/>
                  </a:moveTo>
                  <a:cubicBezTo>
                    <a:pt x="87" y="182"/>
                    <a:pt x="87" y="182"/>
                    <a:pt x="87" y="182"/>
                  </a:cubicBezTo>
                  <a:cubicBezTo>
                    <a:pt x="38" y="180"/>
                    <a:pt x="0" y="140"/>
                    <a:pt x="0" y="91"/>
                  </a:cubicBezTo>
                  <a:cubicBezTo>
                    <a:pt x="0" y="42"/>
                    <a:pt x="38" y="2"/>
                    <a:pt x="87" y="0"/>
                  </a:cubicBezTo>
                  <a:cubicBezTo>
                    <a:pt x="1267" y="0"/>
                    <a:pt x="1267" y="0"/>
                    <a:pt x="1267" y="0"/>
                  </a:cubicBezTo>
                  <a:cubicBezTo>
                    <a:pt x="1315" y="2"/>
                    <a:pt x="1353" y="42"/>
                    <a:pt x="1353" y="91"/>
                  </a:cubicBezTo>
                  <a:cubicBezTo>
                    <a:pt x="1353" y="140"/>
                    <a:pt x="1315" y="180"/>
                    <a:pt x="1267" y="182"/>
                  </a:cubicBezTo>
                  <a:moveTo>
                    <a:pt x="1267" y="719"/>
                  </a:moveTo>
                  <a:cubicBezTo>
                    <a:pt x="87" y="719"/>
                    <a:pt x="87" y="719"/>
                    <a:pt x="87" y="719"/>
                  </a:cubicBezTo>
                  <a:cubicBezTo>
                    <a:pt x="38" y="717"/>
                    <a:pt x="0" y="677"/>
                    <a:pt x="0" y="628"/>
                  </a:cubicBezTo>
                  <a:cubicBezTo>
                    <a:pt x="0" y="580"/>
                    <a:pt x="38" y="540"/>
                    <a:pt x="87" y="537"/>
                  </a:cubicBezTo>
                  <a:cubicBezTo>
                    <a:pt x="1267" y="537"/>
                    <a:pt x="1267" y="537"/>
                    <a:pt x="1267" y="537"/>
                  </a:cubicBezTo>
                  <a:cubicBezTo>
                    <a:pt x="1315" y="540"/>
                    <a:pt x="1353" y="580"/>
                    <a:pt x="1353" y="628"/>
                  </a:cubicBezTo>
                  <a:cubicBezTo>
                    <a:pt x="1353" y="677"/>
                    <a:pt x="1315" y="717"/>
                    <a:pt x="1267" y="719"/>
                  </a:cubicBezTo>
                  <a:moveTo>
                    <a:pt x="1267" y="1256"/>
                  </a:moveTo>
                  <a:cubicBezTo>
                    <a:pt x="87" y="1256"/>
                    <a:pt x="87" y="1256"/>
                    <a:pt x="87" y="1256"/>
                  </a:cubicBezTo>
                  <a:cubicBezTo>
                    <a:pt x="39" y="1253"/>
                    <a:pt x="1" y="1213"/>
                    <a:pt x="1" y="1165"/>
                  </a:cubicBezTo>
                  <a:cubicBezTo>
                    <a:pt x="1" y="1117"/>
                    <a:pt x="39" y="1077"/>
                    <a:pt x="87" y="1075"/>
                  </a:cubicBezTo>
                  <a:cubicBezTo>
                    <a:pt x="1267" y="1075"/>
                    <a:pt x="1267" y="1075"/>
                    <a:pt x="1267" y="1075"/>
                  </a:cubicBezTo>
                  <a:cubicBezTo>
                    <a:pt x="1314" y="1077"/>
                    <a:pt x="1352" y="1117"/>
                    <a:pt x="1352" y="1165"/>
                  </a:cubicBezTo>
                  <a:cubicBezTo>
                    <a:pt x="1352" y="1213"/>
                    <a:pt x="1314" y="1253"/>
                    <a:pt x="1267" y="125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grpSp>
    </p:spTree>
    <p:extLst>
      <p:ext uri="{BB962C8B-B14F-4D97-AF65-F5344CB8AC3E}">
        <p14:creationId xmlns:p14="http://schemas.microsoft.com/office/powerpoint/2010/main" val="1152446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标题和内容">
    <p:spTree>
      <p:nvGrpSpPr>
        <p:cNvPr id="1" name=""/>
        <p:cNvGrpSpPr/>
        <p:nvPr/>
      </p:nvGrpSpPr>
      <p:grpSpPr>
        <a:xfrm>
          <a:off x="0" y="0"/>
          <a:ext cx="0" cy="0"/>
          <a:chOff x="0" y="0"/>
          <a:chExt cx="0" cy="0"/>
        </a:xfrm>
      </p:grpSpPr>
      <p:sp>
        <p:nvSpPr>
          <p:cNvPr id="3" name="标题 1"/>
          <p:cNvSpPr>
            <a:spLocks noGrp="1"/>
          </p:cNvSpPr>
          <p:nvPr>
            <p:ph type="title"/>
          </p:nvPr>
        </p:nvSpPr>
        <p:spPr>
          <a:xfrm>
            <a:off x="1594177" y="410400"/>
            <a:ext cx="9827761" cy="640800"/>
          </a:xfrm>
        </p:spPr>
        <p:txBody>
          <a:bodyPr lIns="100800" tIns="50400" rIns="100800" bIns="50400" anchor="ctr" anchorCtr="0"/>
          <a:lstStyle>
            <a:lvl1pPr fontAlgn="auto">
              <a:defRPr b="1">
                <a:solidFill>
                  <a:schemeClr val="tx1"/>
                </a:solidFill>
                <a:latin typeface="+mn-lt"/>
                <a:ea typeface="+mn-ea"/>
              </a:defRPr>
            </a:lvl1pPr>
          </a:lstStyle>
          <a:p>
            <a:r>
              <a:rPr lang="zh-CN" altLang="en-US" dirty="0"/>
              <a:t>单击此处编辑母版标题样式</a:t>
            </a:r>
          </a:p>
        </p:txBody>
      </p:sp>
      <p:sp>
        <p:nvSpPr>
          <p:cNvPr id="4" name="Freeform 9"/>
          <p:cNvSpPr>
            <a:spLocks/>
          </p:cNvSpPr>
          <p:nvPr userDrawn="1"/>
        </p:nvSpPr>
        <p:spPr bwMode="auto">
          <a:xfrm>
            <a:off x="3112" y="296368"/>
            <a:ext cx="1375826"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sp>
        <p:nvSpPr>
          <p:cNvPr id="5" name="Freeform 11"/>
          <p:cNvSpPr>
            <a:spLocks/>
          </p:cNvSpPr>
          <p:nvPr userDrawn="1"/>
        </p:nvSpPr>
        <p:spPr bwMode="auto">
          <a:xfrm>
            <a:off x="1245702" y="296368"/>
            <a:ext cx="233272"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grpSp>
        <p:nvGrpSpPr>
          <p:cNvPr id="6" name="组合 5"/>
          <p:cNvGrpSpPr/>
          <p:nvPr userDrawn="1"/>
        </p:nvGrpSpPr>
        <p:grpSpPr>
          <a:xfrm>
            <a:off x="587158" y="505779"/>
            <a:ext cx="374562" cy="445558"/>
            <a:chOff x="-1647825" y="2492375"/>
            <a:chExt cx="1947863" cy="2316163"/>
          </a:xfrm>
          <a:solidFill>
            <a:schemeClr val="bg1"/>
          </a:solidFill>
        </p:grpSpPr>
        <p:sp>
          <p:nvSpPr>
            <p:cNvPr id="7" name="Freeform 6"/>
            <p:cNvSpPr>
              <a:spLocks noEditPoints="1"/>
            </p:cNvSpPr>
            <p:nvPr/>
          </p:nvSpPr>
          <p:spPr bwMode="auto">
            <a:xfrm>
              <a:off x="-1647825" y="2492375"/>
              <a:ext cx="1947863" cy="2316163"/>
            </a:xfrm>
            <a:custGeom>
              <a:avLst/>
              <a:gdLst>
                <a:gd name="T0" fmla="*/ 301 w 2739"/>
                <a:gd name="T1" fmla="*/ 181 h 3258"/>
                <a:gd name="T2" fmla="*/ 182 w 2739"/>
                <a:gd name="T3" fmla="*/ 301 h 3258"/>
                <a:gd name="T4" fmla="*/ 182 w 2739"/>
                <a:gd name="T5" fmla="*/ 2955 h 3258"/>
                <a:gd name="T6" fmla="*/ 262 w 2739"/>
                <a:gd name="T7" fmla="*/ 3068 h 3258"/>
                <a:gd name="T8" fmla="*/ 863 w 2739"/>
                <a:gd name="T9" fmla="*/ 2756 h 3258"/>
                <a:gd name="T10" fmla="*/ 1377 w 2739"/>
                <a:gd name="T11" fmla="*/ 3046 h 3258"/>
                <a:gd name="T12" fmla="*/ 1950 w 2739"/>
                <a:gd name="T13" fmla="*/ 2756 h 3258"/>
                <a:gd name="T14" fmla="*/ 2482 w 2739"/>
                <a:gd name="T15" fmla="*/ 3066 h 3258"/>
                <a:gd name="T16" fmla="*/ 2557 w 2739"/>
                <a:gd name="T17" fmla="*/ 2955 h 3258"/>
                <a:gd name="T18" fmla="*/ 2557 w 2739"/>
                <a:gd name="T19" fmla="*/ 301 h 3258"/>
                <a:gd name="T20" fmla="*/ 2438 w 2739"/>
                <a:gd name="T21" fmla="*/ 181 h 3258"/>
                <a:gd name="T22" fmla="*/ 301 w 2739"/>
                <a:gd name="T23" fmla="*/ 181 h 3258"/>
                <a:gd name="T24" fmla="*/ 2449 w 2739"/>
                <a:gd name="T25" fmla="*/ 3258 h 3258"/>
                <a:gd name="T26" fmla="*/ 1944 w 2739"/>
                <a:gd name="T27" fmla="*/ 2963 h 3258"/>
                <a:gd name="T28" fmla="*/ 1372 w 2739"/>
                <a:gd name="T29" fmla="*/ 3252 h 3258"/>
                <a:gd name="T30" fmla="*/ 860 w 2739"/>
                <a:gd name="T31" fmla="*/ 2963 h 3258"/>
                <a:gd name="T32" fmla="*/ 291 w 2739"/>
                <a:gd name="T33" fmla="*/ 3257 h 3258"/>
                <a:gd name="T34" fmla="*/ 264 w 2739"/>
                <a:gd name="T35" fmla="*/ 3254 h 3258"/>
                <a:gd name="T36" fmla="*/ 0 w 2739"/>
                <a:gd name="T37" fmla="*/ 2955 h 3258"/>
                <a:gd name="T38" fmla="*/ 0 w 2739"/>
                <a:gd name="T39" fmla="*/ 301 h 3258"/>
                <a:gd name="T40" fmla="*/ 301 w 2739"/>
                <a:gd name="T41" fmla="*/ 0 h 3258"/>
                <a:gd name="T42" fmla="*/ 2438 w 2739"/>
                <a:gd name="T43" fmla="*/ 0 h 3258"/>
                <a:gd name="T44" fmla="*/ 2739 w 2739"/>
                <a:gd name="T45" fmla="*/ 301 h 3258"/>
                <a:gd name="T46" fmla="*/ 2739 w 2739"/>
                <a:gd name="T47" fmla="*/ 2955 h 3258"/>
                <a:gd name="T48" fmla="*/ 2480 w 2739"/>
                <a:gd name="T49" fmla="*/ 3253 h 3258"/>
                <a:gd name="T50" fmla="*/ 2449 w 2739"/>
                <a:gd name="T51" fmla="*/ 3258 h 3258"/>
                <a:gd name="T52" fmla="*/ 2449 w 2739"/>
                <a:gd name="T53" fmla="*/ 3258 h 3258"/>
                <a:gd name="T54" fmla="*/ 2449 w 2739"/>
                <a:gd name="T55" fmla="*/ 3258 h 3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739" h="3258">
                  <a:moveTo>
                    <a:pt x="301" y="181"/>
                  </a:moveTo>
                  <a:cubicBezTo>
                    <a:pt x="235" y="182"/>
                    <a:pt x="182" y="235"/>
                    <a:pt x="182" y="301"/>
                  </a:cubicBezTo>
                  <a:cubicBezTo>
                    <a:pt x="182" y="2955"/>
                    <a:pt x="182" y="2955"/>
                    <a:pt x="182" y="2955"/>
                  </a:cubicBezTo>
                  <a:cubicBezTo>
                    <a:pt x="182" y="3007"/>
                    <a:pt x="215" y="3052"/>
                    <a:pt x="262" y="3068"/>
                  </a:cubicBezTo>
                  <a:cubicBezTo>
                    <a:pt x="863" y="2756"/>
                    <a:pt x="863" y="2756"/>
                    <a:pt x="863" y="2756"/>
                  </a:cubicBezTo>
                  <a:cubicBezTo>
                    <a:pt x="1377" y="3046"/>
                    <a:pt x="1377" y="3046"/>
                    <a:pt x="1377" y="3046"/>
                  </a:cubicBezTo>
                  <a:cubicBezTo>
                    <a:pt x="1950" y="2756"/>
                    <a:pt x="1950" y="2756"/>
                    <a:pt x="1950" y="2756"/>
                  </a:cubicBezTo>
                  <a:cubicBezTo>
                    <a:pt x="2482" y="3066"/>
                    <a:pt x="2482" y="3066"/>
                    <a:pt x="2482" y="3066"/>
                  </a:cubicBezTo>
                  <a:cubicBezTo>
                    <a:pt x="2527" y="3048"/>
                    <a:pt x="2557" y="3004"/>
                    <a:pt x="2557" y="2955"/>
                  </a:cubicBezTo>
                  <a:cubicBezTo>
                    <a:pt x="2557" y="301"/>
                    <a:pt x="2557" y="301"/>
                    <a:pt x="2557" y="301"/>
                  </a:cubicBezTo>
                  <a:cubicBezTo>
                    <a:pt x="2557" y="235"/>
                    <a:pt x="2504" y="182"/>
                    <a:pt x="2438" y="181"/>
                  </a:cubicBezTo>
                  <a:lnTo>
                    <a:pt x="301" y="181"/>
                  </a:lnTo>
                  <a:close/>
                  <a:moveTo>
                    <a:pt x="2449" y="3258"/>
                  </a:moveTo>
                  <a:cubicBezTo>
                    <a:pt x="1944" y="2963"/>
                    <a:pt x="1944" y="2963"/>
                    <a:pt x="1944" y="2963"/>
                  </a:cubicBezTo>
                  <a:cubicBezTo>
                    <a:pt x="1372" y="3252"/>
                    <a:pt x="1372" y="3252"/>
                    <a:pt x="1372" y="3252"/>
                  </a:cubicBezTo>
                  <a:cubicBezTo>
                    <a:pt x="860" y="2963"/>
                    <a:pt x="860" y="2963"/>
                    <a:pt x="860" y="2963"/>
                  </a:cubicBezTo>
                  <a:cubicBezTo>
                    <a:pt x="291" y="3257"/>
                    <a:pt x="291" y="3257"/>
                    <a:pt x="291" y="3257"/>
                  </a:cubicBezTo>
                  <a:cubicBezTo>
                    <a:pt x="264" y="3254"/>
                    <a:pt x="264" y="3254"/>
                    <a:pt x="264" y="3254"/>
                  </a:cubicBezTo>
                  <a:cubicBezTo>
                    <a:pt x="113" y="3235"/>
                    <a:pt x="0" y="3107"/>
                    <a:pt x="0" y="2955"/>
                  </a:cubicBezTo>
                  <a:cubicBezTo>
                    <a:pt x="0" y="301"/>
                    <a:pt x="0" y="301"/>
                    <a:pt x="0" y="301"/>
                  </a:cubicBezTo>
                  <a:cubicBezTo>
                    <a:pt x="0" y="135"/>
                    <a:pt x="135" y="0"/>
                    <a:pt x="301" y="0"/>
                  </a:cubicBezTo>
                  <a:cubicBezTo>
                    <a:pt x="2438" y="0"/>
                    <a:pt x="2438" y="0"/>
                    <a:pt x="2438" y="0"/>
                  </a:cubicBezTo>
                  <a:cubicBezTo>
                    <a:pt x="2604" y="0"/>
                    <a:pt x="2739" y="135"/>
                    <a:pt x="2739" y="301"/>
                  </a:cubicBezTo>
                  <a:cubicBezTo>
                    <a:pt x="2739" y="2955"/>
                    <a:pt x="2739" y="2955"/>
                    <a:pt x="2739" y="2955"/>
                  </a:cubicBezTo>
                  <a:cubicBezTo>
                    <a:pt x="2739" y="3105"/>
                    <a:pt x="2628" y="3233"/>
                    <a:pt x="2480" y="3253"/>
                  </a:cubicBezTo>
                  <a:lnTo>
                    <a:pt x="2449" y="3258"/>
                  </a:lnTo>
                  <a:close/>
                  <a:moveTo>
                    <a:pt x="2449" y="3258"/>
                  </a:moveTo>
                  <a:cubicBezTo>
                    <a:pt x="2449" y="3258"/>
                    <a:pt x="2449" y="3258"/>
                    <a:pt x="2449" y="325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8" name="Freeform 7"/>
            <p:cNvSpPr>
              <a:spLocks noEditPoints="1"/>
            </p:cNvSpPr>
            <p:nvPr/>
          </p:nvSpPr>
          <p:spPr bwMode="auto">
            <a:xfrm>
              <a:off x="-1155700" y="2941638"/>
              <a:ext cx="963613" cy="893763"/>
            </a:xfrm>
            <a:custGeom>
              <a:avLst/>
              <a:gdLst>
                <a:gd name="T0" fmla="*/ 1267 w 1353"/>
                <a:gd name="T1" fmla="*/ 182 h 1256"/>
                <a:gd name="T2" fmla="*/ 87 w 1353"/>
                <a:gd name="T3" fmla="*/ 182 h 1256"/>
                <a:gd name="T4" fmla="*/ 0 w 1353"/>
                <a:gd name="T5" fmla="*/ 91 h 1256"/>
                <a:gd name="T6" fmla="*/ 87 w 1353"/>
                <a:gd name="T7" fmla="*/ 0 h 1256"/>
                <a:gd name="T8" fmla="*/ 1267 w 1353"/>
                <a:gd name="T9" fmla="*/ 0 h 1256"/>
                <a:gd name="T10" fmla="*/ 1353 w 1353"/>
                <a:gd name="T11" fmla="*/ 91 h 1256"/>
                <a:gd name="T12" fmla="*/ 1267 w 1353"/>
                <a:gd name="T13" fmla="*/ 182 h 1256"/>
                <a:gd name="T14" fmla="*/ 1267 w 1353"/>
                <a:gd name="T15" fmla="*/ 719 h 1256"/>
                <a:gd name="T16" fmla="*/ 87 w 1353"/>
                <a:gd name="T17" fmla="*/ 719 h 1256"/>
                <a:gd name="T18" fmla="*/ 0 w 1353"/>
                <a:gd name="T19" fmla="*/ 628 h 1256"/>
                <a:gd name="T20" fmla="*/ 87 w 1353"/>
                <a:gd name="T21" fmla="*/ 537 h 1256"/>
                <a:gd name="T22" fmla="*/ 1267 w 1353"/>
                <a:gd name="T23" fmla="*/ 537 h 1256"/>
                <a:gd name="T24" fmla="*/ 1353 w 1353"/>
                <a:gd name="T25" fmla="*/ 628 h 1256"/>
                <a:gd name="T26" fmla="*/ 1267 w 1353"/>
                <a:gd name="T27" fmla="*/ 719 h 1256"/>
                <a:gd name="T28" fmla="*/ 1267 w 1353"/>
                <a:gd name="T29" fmla="*/ 1256 h 1256"/>
                <a:gd name="T30" fmla="*/ 87 w 1353"/>
                <a:gd name="T31" fmla="*/ 1256 h 1256"/>
                <a:gd name="T32" fmla="*/ 1 w 1353"/>
                <a:gd name="T33" fmla="*/ 1165 h 1256"/>
                <a:gd name="T34" fmla="*/ 87 w 1353"/>
                <a:gd name="T35" fmla="*/ 1075 h 1256"/>
                <a:gd name="T36" fmla="*/ 1267 w 1353"/>
                <a:gd name="T37" fmla="*/ 1075 h 1256"/>
                <a:gd name="T38" fmla="*/ 1352 w 1353"/>
                <a:gd name="T39" fmla="*/ 1165 h 1256"/>
                <a:gd name="T40" fmla="*/ 1267 w 1353"/>
                <a:gd name="T41" fmla="*/ 1256 h 1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353" h="1256">
                  <a:moveTo>
                    <a:pt x="1267" y="182"/>
                  </a:moveTo>
                  <a:cubicBezTo>
                    <a:pt x="87" y="182"/>
                    <a:pt x="87" y="182"/>
                    <a:pt x="87" y="182"/>
                  </a:cubicBezTo>
                  <a:cubicBezTo>
                    <a:pt x="38" y="180"/>
                    <a:pt x="0" y="140"/>
                    <a:pt x="0" y="91"/>
                  </a:cubicBezTo>
                  <a:cubicBezTo>
                    <a:pt x="0" y="42"/>
                    <a:pt x="38" y="2"/>
                    <a:pt x="87" y="0"/>
                  </a:cubicBezTo>
                  <a:cubicBezTo>
                    <a:pt x="1267" y="0"/>
                    <a:pt x="1267" y="0"/>
                    <a:pt x="1267" y="0"/>
                  </a:cubicBezTo>
                  <a:cubicBezTo>
                    <a:pt x="1315" y="2"/>
                    <a:pt x="1353" y="42"/>
                    <a:pt x="1353" y="91"/>
                  </a:cubicBezTo>
                  <a:cubicBezTo>
                    <a:pt x="1353" y="140"/>
                    <a:pt x="1315" y="180"/>
                    <a:pt x="1267" y="182"/>
                  </a:cubicBezTo>
                  <a:moveTo>
                    <a:pt x="1267" y="719"/>
                  </a:moveTo>
                  <a:cubicBezTo>
                    <a:pt x="87" y="719"/>
                    <a:pt x="87" y="719"/>
                    <a:pt x="87" y="719"/>
                  </a:cubicBezTo>
                  <a:cubicBezTo>
                    <a:pt x="38" y="717"/>
                    <a:pt x="0" y="677"/>
                    <a:pt x="0" y="628"/>
                  </a:cubicBezTo>
                  <a:cubicBezTo>
                    <a:pt x="0" y="580"/>
                    <a:pt x="38" y="540"/>
                    <a:pt x="87" y="537"/>
                  </a:cubicBezTo>
                  <a:cubicBezTo>
                    <a:pt x="1267" y="537"/>
                    <a:pt x="1267" y="537"/>
                    <a:pt x="1267" y="537"/>
                  </a:cubicBezTo>
                  <a:cubicBezTo>
                    <a:pt x="1315" y="540"/>
                    <a:pt x="1353" y="580"/>
                    <a:pt x="1353" y="628"/>
                  </a:cubicBezTo>
                  <a:cubicBezTo>
                    <a:pt x="1353" y="677"/>
                    <a:pt x="1315" y="717"/>
                    <a:pt x="1267" y="719"/>
                  </a:cubicBezTo>
                  <a:moveTo>
                    <a:pt x="1267" y="1256"/>
                  </a:moveTo>
                  <a:cubicBezTo>
                    <a:pt x="87" y="1256"/>
                    <a:pt x="87" y="1256"/>
                    <a:pt x="87" y="1256"/>
                  </a:cubicBezTo>
                  <a:cubicBezTo>
                    <a:pt x="39" y="1253"/>
                    <a:pt x="1" y="1213"/>
                    <a:pt x="1" y="1165"/>
                  </a:cubicBezTo>
                  <a:cubicBezTo>
                    <a:pt x="1" y="1117"/>
                    <a:pt x="39" y="1077"/>
                    <a:pt x="87" y="1075"/>
                  </a:cubicBezTo>
                  <a:cubicBezTo>
                    <a:pt x="1267" y="1075"/>
                    <a:pt x="1267" y="1075"/>
                    <a:pt x="1267" y="1075"/>
                  </a:cubicBezTo>
                  <a:cubicBezTo>
                    <a:pt x="1314" y="1077"/>
                    <a:pt x="1352" y="1117"/>
                    <a:pt x="1352" y="1165"/>
                  </a:cubicBezTo>
                  <a:cubicBezTo>
                    <a:pt x="1352" y="1213"/>
                    <a:pt x="1314" y="1253"/>
                    <a:pt x="1267" y="125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grpSp>
      <p:sp>
        <p:nvSpPr>
          <p:cNvPr id="9" name="文本占位符 6"/>
          <p:cNvSpPr>
            <a:spLocks noGrp="1"/>
          </p:cNvSpPr>
          <p:nvPr>
            <p:ph type="body" sz="quarter" idx="10" hasCustomPrompt="1"/>
          </p:nvPr>
        </p:nvSpPr>
        <p:spPr>
          <a:xfrm>
            <a:off x="468317" y="1233488"/>
            <a:ext cx="11276183" cy="4680000"/>
          </a:xfrm>
        </p:spPr>
        <p:txBody>
          <a:bodyPr/>
          <a:lstStyle>
            <a:lvl1pPr algn="just" fontAlgn="auto">
              <a:buClrTx/>
              <a:defRPr>
                <a:latin typeface="+mn-lt"/>
                <a:ea typeface="+mn-ea"/>
                <a:cs typeface="Arial" panose="020B0604020202020204" pitchFamily="34" charset="0"/>
              </a:defRPr>
            </a:lvl1pPr>
          </a:lstStyle>
          <a:p>
            <a:r>
              <a:rPr lang="zh-CN" altLang="en-US" dirty="0"/>
              <a:t>单击此处输入文字</a:t>
            </a:r>
          </a:p>
        </p:txBody>
      </p:sp>
    </p:spTree>
    <p:extLst>
      <p:ext uri="{BB962C8B-B14F-4D97-AF65-F5344CB8AC3E}">
        <p14:creationId xmlns:p14="http://schemas.microsoft.com/office/powerpoint/2010/main" val="30735532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仅标题">
    <p:spTree>
      <p:nvGrpSpPr>
        <p:cNvPr id="1" name=""/>
        <p:cNvGrpSpPr/>
        <p:nvPr/>
      </p:nvGrpSpPr>
      <p:grpSpPr>
        <a:xfrm>
          <a:off x="0" y="0"/>
          <a:ext cx="0" cy="0"/>
          <a:chOff x="0" y="0"/>
          <a:chExt cx="0" cy="0"/>
        </a:xfrm>
      </p:grpSpPr>
      <p:sp>
        <p:nvSpPr>
          <p:cNvPr id="3" name="Freeform 9"/>
          <p:cNvSpPr>
            <a:spLocks/>
          </p:cNvSpPr>
          <p:nvPr userDrawn="1"/>
        </p:nvSpPr>
        <p:spPr bwMode="auto">
          <a:xfrm>
            <a:off x="3112" y="296368"/>
            <a:ext cx="1375826"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sp>
        <p:nvSpPr>
          <p:cNvPr id="4" name="Freeform 11"/>
          <p:cNvSpPr>
            <a:spLocks/>
          </p:cNvSpPr>
          <p:nvPr userDrawn="1"/>
        </p:nvSpPr>
        <p:spPr bwMode="auto">
          <a:xfrm>
            <a:off x="1245702" y="296368"/>
            <a:ext cx="233272"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sp>
        <p:nvSpPr>
          <p:cNvPr id="5" name="Freeform 12"/>
          <p:cNvSpPr>
            <a:spLocks noEditPoints="1"/>
          </p:cNvSpPr>
          <p:nvPr userDrawn="1"/>
        </p:nvSpPr>
        <p:spPr bwMode="auto">
          <a:xfrm>
            <a:off x="479189" y="474076"/>
            <a:ext cx="507964" cy="508967"/>
          </a:xfrm>
          <a:custGeom>
            <a:avLst/>
            <a:gdLst>
              <a:gd name="T0" fmla="*/ 1433 w 2867"/>
              <a:gd name="T1" fmla="*/ 0 h 2867"/>
              <a:gd name="T2" fmla="*/ 0 w 2867"/>
              <a:gd name="T3" fmla="*/ 1433 h 2867"/>
              <a:gd name="T4" fmla="*/ 1433 w 2867"/>
              <a:gd name="T5" fmla="*/ 2867 h 2867"/>
              <a:gd name="T6" fmla="*/ 2867 w 2867"/>
              <a:gd name="T7" fmla="*/ 1433 h 2867"/>
              <a:gd name="T8" fmla="*/ 1433 w 2867"/>
              <a:gd name="T9" fmla="*/ 0 h 2867"/>
              <a:gd name="T10" fmla="*/ 1433 w 2867"/>
              <a:gd name="T11" fmla="*/ 2662 h 2867"/>
              <a:gd name="T12" fmla="*/ 205 w 2867"/>
              <a:gd name="T13" fmla="*/ 1433 h 2867"/>
              <a:gd name="T14" fmla="*/ 1433 w 2867"/>
              <a:gd name="T15" fmla="*/ 205 h 2867"/>
              <a:gd name="T16" fmla="*/ 2662 w 2867"/>
              <a:gd name="T17" fmla="*/ 1433 h 2867"/>
              <a:gd name="T18" fmla="*/ 1433 w 2867"/>
              <a:gd name="T19" fmla="*/ 2662 h 2867"/>
              <a:gd name="T20" fmla="*/ 2336 w 2867"/>
              <a:gd name="T21" fmla="*/ 2066 h 2867"/>
              <a:gd name="T22" fmla="*/ 523 w 2867"/>
              <a:gd name="T23" fmla="*/ 2066 h 2867"/>
              <a:gd name="T24" fmla="*/ 976 w 2867"/>
              <a:gd name="T25" fmla="*/ 1432 h 2867"/>
              <a:gd name="T26" fmla="*/ 1255 w 2867"/>
              <a:gd name="T27" fmla="*/ 1810 h 2867"/>
              <a:gd name="T28" fmla="*/ 1792 w 2867"/>
              <a:gd name="T29" fmla="*/ 1069 h 2867"/>
              <a:gd name="T30" fmla="*/ 2336 w 2867"/>
              <a:gd name="T31" fmla="*/ 2066 h 2867"/>
              <a:gd name="T32" fmla="*/ 704 w 2867"/>
              <a:gd name="T33" fmla="*/ 978 h 2867"/>
              <a:gd name="T34" fmla="*/ 886 w 2867"/>
              <a:gd name="T35" fmla="*/ 797 h 2867"/>
              <a:gd name="T36" fmla="*/ 1067 w 2867"/>
              <a:gd name="T37" fmla="*/ 978 h 2867"/>
              <a:gd name="T38" fmla="*/ 886 w 2867"/>
              <a:gd name="T39" fmla="*/ 1160 h 2867"/>
              <a:gd name="T40" fmla="*/ 704 w 2867"/>
              <a:gd name="T41" fmla="*/ 978 h 2867"/>
              <a:gd name="T42" fmla="*/ 704 w 2867"/>
              <a:gd name="T43" fmla="*/ 978 h 2867"/>
              <a:gd name="T44" fmla="*/ 704 w 2867"/>
              <a:gd name="T45" fmla="*/ 978 h 28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867" h="2867">
                <a:moveTo>
                  <a:pt x="1433" y="0"/>
                </a:moveTo>
                <a:cubicBezTo>
                  <a:pt x="643" y="0"/>
                  <a:pt x="0" y="643"/>
                  <a:pt x="0" y="1433"/>
                </a:cubicBezTo>
                <a:cubicBezTo>
                  <a:pt x="0" y="2224"/>
                  <a:pt x="643" y="2867"/>
                  <a:pt x="1433" y="2867"/>
                </a:cubicBezTo>
                <a:cubicBezTo>
                  <a:pt x="2224" y="2867"/>
                  <a:pt x="2867" y="2224"/>
                  <a:pt x="2867" y="1433"/>
                </a:cubicBezTo>
                <a:cubicBezTo>
                  <a:pt x="2867" y="643"/>
                  <a:pt x="2224" y="0"/>
                  <a:pt x="1433" y="0"/>
                </a:cubicBezTo>
                <a:close/>
                <a:moveTo>
                  <a:pt x="1433" y="2662"/>
                </a:moveTo>
                <a:cubicBezTo>
                  <a:pt x="756" y="2662"/>
                  <a:pt x="205" y="2111"/>
                  <a:pt x="205" y="1433"/>
                </a:cubicBezTo>
                <a:cubicBezTo>
                  <a:pt x="205" y="756"/>
                  <a:pt x="756" y="205"/>
                  <a:pt x="1433" y="205"/>
                </a:cubicBezTo>
                <a:cubicBezTo>
                  <a:pt x="2111" y="205"/>
                  <a:pt x="2662" y="756"/>
                  <a:pt x="2662" y="1433"/>
                </a:cubicBezTo>
                <a:cubicBezTo>
                  <a:pt x="2662" y="2111"/>
                  <a:pt x="2111" y="2662"/>
                  <a:pt x="1433" y="2662"/>
                </a:cubicBezTo>
                <a:close/>
                <a:moveTo>
                  <a:pt x="2336" y="2066"/>
                </a:moveTo>
                <a:cubicBezTo>
                  <a:pt x="523" y="2066"/>
                  <a:pt x="523" y="2066"/>
                  <a:pt x="523" y="2066"/>
                </a:cubicBezTo>
                <a:cubicBezTo>
                  <a:pt x="976" y="1432"/>
                  <a:pt x="976" y="1432"/>
                  <a:pt x="976" y="1432"/>
                </a:cubicBezTo>
                <a:cubicBezTo>
                  <a:pt x="1255" y="1810"/>
                  <a:pt x="1255" y="1810"/>
                  <a:pt x="1255" y="1810"/>
                </a:cubicBezTo>
                <a:cubicBezTo>
                  <a:pt x="1792" y="1069"/>
                  <a:pt x="1792" y="1069"/>
                  <a:pt x="1792" y="1069"/>
                </a:cubicBezTo>
                <a:lnTo>
                  <a:pt x="2336" y="2066"/>
                </a:lnTo>
                <a:close/>
                <a:moveTo>
                  <a:pt x="704" y="978"/>
                </a:moveTo>
                <a:cubicBezTo>
                  <a:pt x="704" y="878"/>
                  <a:pt x="786" y="797"/>
                  <a:pt x="886" y="797"/>
                </a:cubicBezTo>
                <a:cubicBezTo>
                  <a:pt x="986" y="797"/>
                  <a:pt x="1067" y="878"/>
                  <a:pt x="1067" y="978"/>
                </a:cubicBezTo>
                <a:cubicBezTo>
                  <a:pt x="1067" y="1079"/>
                  <a:pt x="986" y="1160"/>
                  <a:pt x="886" y="1160"/>
                </a:cubicBezTo>
                <a:cubicBezTo>
                  <a:pt x="786" y="1160"/>
                  <a:pt x="704" y="1079"/>
                  <a:pt x="704" y="978"/>
                </a:cubicBezTo>
                <a:close/>
                <a:moveTo>
                  <a:pt x="704" y="978"/>
                </a:moveTo>
                <a:cubicBezTo>
                  <a:pt x="704" y="978"/>
                  <a:pt x="704" y="978"/>
                  <a:pt x="704" y="978"/>
                </a:cubicBezTo>
              </a:path>
            </a:pathLst>
          </a:custGeom>
          <a:solidFill>
            <a:schemeClr val="bg1"/>
          </a:solidFill>
          <a:ln>
            <a:noFill/>
          </a:ln>
        </p:spPr>
        <p:txBody>
          <a:bodyPr vert="horz" wrap="square" lIns="91404" tIns="45702" rIns="91404" bIns="45702" numCol="1" anchor="t" anchorCtr="0" compatLnSpc="1">
            <a:prstTxWarp prst="textNoShape">
              <a:avLst/>
            </a:prstTxWarp>
          </a:bodyPr>
          <a:lstStyle/>
          <a:p>
            <a:endParaRPr lang="zh-CN" altLang="en-US" sz="1799">
              <a:latin typeface="+mn-lt"/>
              <a:ea typeface="+mn-ea"/>
            </a:endParaRPr>
          </a:p>
        </p:txBody>
      </p:sp>
      <p:sp>
        <p:nvSpPr>
          <p:cNvPr id="6" name="标题 1"/>
          <p:cNvSpPr>
            <a:spLocks noGrp="1"/>
          </p:cNvSpPr>
          <p:nvPr>
            <p:ph type="title"/>
          </p:nvPr>
        </p:nvSpPr>
        <p:spPr>
          <a:xfrm>
            <a:off x="1594177" y="410400"/>
            <a:ext cx="9827761" cy="640800"/>
          </a:xfrm>
        </p:spPr>
        <p:txBody>
          <a:bodyPr lIns="100800" tIns="50400" rIns="100800" bIns="50400" anchor="ctr" anchorCtr="0"/>
          <a:lstStyle>
            <a:lvl1pPr fontAlgn="auto">
              <a:defRPr b="1">
                <a:solidFill>
                  <a:schemeClr val="tx1"/>
                </a:solidFill>
                <a:latin typeface="+mn-lt"/>
                <a:ea typeface="+mn-ea"/>
              </a:defRPr>
            </a:lvl1pPr>
          </a:lstStyle>
          <a:p>
            <a:r>
              <a:rPr lang="zh-CN" altLang="en-US" dirty="0"/>
              <a:t>单击此处编辑母版标题样式</a:t>
            </a:r>
          </a:p>
        </p:txBody>
      </p:sp>
    </p:spTree>
    <p:extLst>
      <p:ext uri="{BB962C8B-B14F-4D97-AF65-F5344CB8AC3E}">
        <p14:creationId xmlns:p14="http://schemas.microsoft.com/office/powerpoint/2010/main" val="39743470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9#全白背景">
    <p:spTree>
      <p:nvGrpSpPr>
        <p:cNvPr id="1" name=""/>
        <p:cNvGrpSpPr/>
        <p:nvPr/>
      </p:nvGrpSpPr>
      <p:grpSpPr>
        <a:xfrm>
          <a:off x="0" y="0"/>
          <a:ext cx="0" cy="0"/>
          <a:chOff x="0" y="0"/>
          <a:chExt cx="0" cy="0"/>
        </a:xfrm>
      </p:grpSpPr>
      <p:grpSp>
        <p:nvGrpSpPr>
          <p:cNvPr id="2" name="组合 1"/>
          <p:cNvGrpSpPr/>
          <p:nvPr userDrawn="1"/>
        </p:nvGrpSpPr>
        <p:grpSpPr>
          <a:xfrm>
            <a:off x="12162528" y="4653136"/>
            <a:ext cx="638734" cy="1729234"/>
            <a:chOff x="12162528" y="4653136"/>
            <a:chExt cx="638734" cy="1729234"/>
          </a:xfrm>
        </p:grpSpPr>
        <p:sp>
          <p:nvSpPr>
            <p:cNvPr id="3" name="矩形 2">
              <a:extLst>
                <a:ext uri="{FF2B5EF4-FFF2-40B4-BE49-F238E27FC236}">
                  <a16:creationId xmlns:a16="http://schemas.microsoft.com/office/drawing/2014/main" id="{32AEB80E-D574-4C1A-9EB9-3369A2BB96C5}"/>
                </a:ext>
              </a:extLst>
            </p:cNvPr>
            <p:cNvSpPr/>
            <p:nvPr userDrawn="1"/>
          </p:nvSpPr>
          <p:spPr>
            <a:xfrm>
              <a:off x="12212029" y="4653136"/>
              <a:ext cx="539729" cy="288726"/>
            </a:xfrm>
            <a:prstGeom prst="rect">
              <a:avLst/>
            </a:prstGeom>
            <a:solidFill>
              <a:srgbClr val="00B0F0"/>
            </a:solidFill>
          </p:spPr>
          <p:txBody>
            <a:bodyPr wrap="none" rtlCol="0" anchor="ctr">
              <a:noAutofit/>
            </a:bodyPr>
            <a:lstStyle/>
            <a:p>
              <a:pPr marL="342763" indent="-342763" algn="ctr" fontAlgn="auto">
                <a:buFont typeface="+mj-lt"/>
                <a:buAutoNum type="arabicPeriod"/>
              </a:pPr>
              <a:endParaRPr lang="zh-CN" altLang="en-US" sz="900">
                <a:latin typeface="+mn-lt"/>
                <a:ea typeface="+mn-ea"/>
                <a:cs typeface="Courier New" panose="02070309020205020404" pitchFamily="49" charset="0"/>
              </a:endParaRPr>
            </a:p>
          </p:txBody>
        </p:sp>
        <p:sp>
          <p:nvSpPr>
            <p:cNvPr id="4" name="矩形 3">
              <a:extLst>
                <a:ext uri="{FF2B5EF4-FFF2-40B4-BE49-F238E27FC236}">
                  <a16:creationId xmlns:a16="http://schemas.microsoft.com/office/drawing/2014/main" id="{E94F5345-F49B-42D0-B35C-CA4FB19A3DA6}"/>
                </a:ext>
              </a:extLst>
            </p:cNvPr>
            <p:cNvSpPr/>
            <p:nvPr userDrawn="1"/>
          </p:nvSpPr>
          <p:spPr>
            <a:xfrm>
              <a:off x="12212029" y="4941964"/>
              <a:ext cx="539729" cy="288000"/>
            </a:xfrm>
            <a:prstGeom prst="rect">
              <a:avLst/>
            </a:prstGeom>
            <a:solidFill>
              <a:srgbClr val="A6D2FF"/>
            </a:solidFill>
          </p:spPr>
          <p:txBody>
            <a:bodyPr wrap="none" rtlCol="0" anchor="ctr">
              <a:noAutofit/>
            </a:bodyPr>
            <a:lstStyle/>
            <a:p>
              <a:pPr marL="342763" indent="-342763" algn="ctr" fontAlgn="auto">
                <a:buFont typeface="+mj-lt"/>
                <a:buAutoNum type="arabicPeriod"/>
              </a:pPr>
              <a:endParaRPr lang="zh-CN" altLang="en-US" sz="900">
                <a:latin typeface="+mn-lt"/>
                <a:ea typeface="+mn-ea"/>
                <a:cs typeface="Courier New" panose="02070309020205020404" pitchFamily="49" charset="0"/>
              </a:endParaRPr>
            </a:p>
          </p:txBody>
        </p:sp>
        <p:sp>
          <p:nvSpPr>
            <p:cNvPr id="5" name="矩形 4">
              <a:extLst>
                <a:ext uri="{FF2B5EF4-FFF2-40B4-BE49-F238E27FC236}">
                  <a16:creationId xmlns:a16="http://schemas.microsoft.com/office/drawing/2014/main" id="{BA62EB75-581F-4CD2-92A6-87BDFE3BDBC3}"/>
                </a:ext>
              </a:extLst>
            </p:cNvPr>
            <p:cNvSpPr/>
            <p:nvPr userDrawn="1"/>
          </p:nvSpPr>
          <p:spPr>
            <a:xfrm>
              <a:off x="12212029" y="5230066"/>
              <a:ext cx="539729" cy="288000"/>
            </a:xfrm>
            <a:prstGeom prst="rect">
              <a:avLst/>
            </a:prstGeom>
            <a:solidFill>
              <a:srgbClr val="D8D8D8"/>
            </a:solidFill>
          </p:spPr>
          <p:txBody>
            <a:bodyPr wrap="none" rtlCol="0" anchor="ctr">
              <a:noAutofit/>
            </a:bodyPr>
            <a:lstStyle/>
            <a:p>
              <a:pPr marL="342763" indent="-342763" algn="ctr" fontAlgn="auto">
                <a:buFont typeface="+mj-lt"/>
                <a:buAutoNum type="arabicPeriod"/>
              </a:pPr>
              <a:endParaRPr lang="zh-CN" altLang="en-US" sz="900">
                <a:latin typeface="+mn-lt"/>
                <a:ea typeface="+mn-ea"/>
                <a:cs typeface="Courier New" panose="02070309020205020404" pitchFamily="49" charset="0"/>
              </a:endParaRPr>
            </a:p>
          </p:txBody>
        </p:sp>
        <p:sp>
          <p:nvSpPr>
            <p:cNvPr id="6" name="矩形 5">
              <a:extLst>
                <a:ext uri="{FF2B5EF4-FFF2-40B4-BE49-F238E27FC236}">
                  <a16:creationId xmlns:a16="http://schemas.microsoft.com/office/drawing/2014/main" id="{947DE7E3-EC9F-4331-B252-7BCE51B7F0DA}"/>
                </a:ext>
              </a:extLst>
            </p:cNvPr>
            <p:cNvSpPr/>
            <p:nvPr userDrawn="1"/>
          </p:nvSpPr>
          <p:spPr>
            <a:xfrm>
              <a:off x="12212029" y="5518168"/>
              <a:ext cx="539729" cy="288000"/>
            </a:xfrm>
            <a:prstGeom prst="rect">
              <a:avLst/>
            </a:prstGeom>
            <a:solidFill>
              <a:schemeClr val="accent2">
                <a:lumMod val="100000"/>
              </a:schemeClr>
            </a:solidFill>
          </p:spPr>
          <p:txBody>
            <a:bodyPr wrap="none" rtlCol="0" anchor="ctr">
              <a:noAutofit/>
            </a:bodyPr>
            <a:lstStyle/>
            <a:p>
              <a:pPr marL="342763" indent="-342763" algn="ctr" fontAlgn="auto">
                <a:buFont typeface="+mj-lt"/>
                <a:buAutoNum type="arabicPeriod"/>
              </a:pPr>
              <a:endParaRPr lang="zh-CN" altLang="en-US" sz="900">
                <a:latin typeface="+mn-lt"/>
                <a:ea typeface="+mn-ea"/>
                <a:cs typeface="Courier New" panose="02070309020205020404" pitchFamily="49" charset="0"/>
              </a:endParaRPr>
            </a:p>
          </p:txBody>
        </p:sp>
        <p:sp>
          <p:nvSpPr>
            <p:cNvPr id="7" name="矩形 6">
              <a:extLst>
                <a:ext uri="{FF2B5EF4-FFF2-40B4-BE49-F238E27FC236}">
                  <a16:creationId xmlns:a16="http://schemas.microsoft.com/office/drawing/2014/main" id="{BE210CD8-3823-4C2E-B3EA-E42C40CFB29F}"/>
                </a:ext>
              </a:extLst>
            </p:cNvPr>
            <p:cNvSpPr/>
            <p:nvPr userDrawn="1"/>
          </p:nvSpPr>
          <p:spPr>
            <a:xfrm>
              <a:off x="12212029" y="5806270"/>
              <a:ext cx="539729" cy="288000"/>
            </a:xfrm>
            <a:prstGeom prst="rect">
              <a:avLst/>
            </a:prstGeom>
            <a:solidFill>
              <a:srgbClr val="FFFFCC"/>
            </a:solidFill>
          </p:spPr>
          <p:txBody>
            <a:bodyPr wrap="none" rtlCol="0" anchor="ctr">
              <a:noAutofit/>
            </a:bodyPr>
            <a:lstStyle/>
            <a:p>
              <a:pPr marL="342763" indent="-342763" algn="ctr" fontAlgn="auto">
                <a:buFont typeface="+mj-lt"/>
                <a:buAutoNum type="arabicPeriod"/>
              </a:pPr>
              <a:endParaRPr lang="zh-CN" altLang="en-US" sz="900">
                <a:latin typeface="+mn-lt"/>
                <a:ea typeface="+mn-ea"/>
                <a:cs typeface="Courier New" panose="02070309020205020404" pitchFamily="49" charset="0"/>
              </a:endParaRPr>
            </a:p>
          </p:txBody>
        </p:sp>
        <p:sp>
          <p:nvSpPr>
            <p:cNvPr id="8" name="矩形 7">
              <a:extLst>
                <a:ext uri="{FF2B5EF4-FFF2-40B4-BE49-F238E27FC236}">
                  <a16:creationId xmlns:a16="http://schemas.microsoft.com/office/drawing/2014/main" id="{BE8A406D-0F03-42D8-9159-77B9DE9EB30E}"/>
                </a:ext>
              </a:extLst>
            </p:cNvPr>
            <p:cNvSpPr/>
            <p:nvPr userDrawn="1"/>
          </p:nvSpPr>
          <p:spPr>
            <a:xfrm>
              <a:off x="12212029" y="6094370"/>
              <a:ext cx="539729" cy="288000"/>
            </a:xfrm>
            <a:prstGeom prst="rect">
              <a:avLst/>
            </a:prstGeom>
            <a:solidFill>
              <a:schemeClr val="accent6"/>
            </a:solidFill>
          </p:spPr>
          <p:txBody>
            <a:bodyPr wrap="none" rtlCol="0" anchor="ctr">
              <a:noAutofit/>
            </a:bodyPr>
            <a:lstStyle/>
            <a:p>
              <a:pPr marL="342763" indent="-342763" algn="ctr" fontAlgn="auto">
                <a:buFont typeface="+mj-lt"/>
                <a:buAutoNum type="arabicPeriod"/>
              </a:pPr>
              <a:endParaRPr lang="zh-CN" altLang="en-US" sz="900">
                <a:latin typeface="+mn-lt"/>
                <a:ea typeface="+mn-ea"/>
                <a:cs typeface="Courier New" panose="02070309020205020404" pitchFamily="49" charset="0"/>
              </a:endParaRPr>
            </a:p>
          </p:txBody>
        </p:sp>
        <p:sp>
          <p:nvSpPr>
            <p:cNvPr id="9" name="文本框 8">
              <a:extLst>
                <a:ext uri="{FF2B5EF4-FFF2-40B4-BE49-F238E27FC236}">
                  <a16:creationId xmlns:a16="http://schemas.microsoft.com/office/drawing/2014/main" id="{98A3A11A-AB61-497E-B3AE-12E999A6BBBA}"/>
                </a:ext>
              </a:extLst>
            </p:cNvPr>
            <p:cNvSpPr txBox="1"/>
            <p:nvPr userDrawn="1"/>
          </p:nvSpPr>
          <p:spPr bwMode="auto">
            <a:xfrm>
              <a:off x="12162528" y="4683920"/>
              <a:ext cx="638734" cy="227159"/>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a:solidFill>
                    <a:schemeClr val="bg1"/>
                  </a:solidFill>
                  <a:latin typeface="+mn-lt"/>
                  <a:ea typeface="+mn-ea"/>
                </a:rPr>
                <a:t>表格表头</a:t>
              </a:r>
            </a:p>
          </p:txBody>
        </p:sp>
        <p:sp>
          <p:nvSpPr>
            <p:cNvPr id="10" name="文本框 9">
              <a:extLst>
                <a:ext uri="{FF2B5EF4-FFF2-40B4-BE49-F238E27FC236}">
                  <a16:creationId xmlns:a16="http://schemas.microsoft.com/office/drawing/2014/main" id="{CF824ACE-31EE-452D-A81D-32E189AFE158}"/>
                </a:ext>
              </a:extLst>
            </p:cNvPr>
            <p:cNvSpPr txBox="1"/>
            <p:nvPr userDrawn="1"/>
          </p:nvSpPr>
          <p:spPr bwMode="auto">
            <a:xfrm>
              <a:off x="12162528" y="4972385"/>
              <a:ext cx="638734" cy="227159"/>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a:latin typeface="+mn-lt"/>
                  <a:ea typeface="+mn-ea"/>
                </a:rPr>
                <a:t>表格边框</a:t>
              </a:r>
            </a:p>
          </p:txBody>
        </p:sp>
        <p:sp>
          <p:nvSpPr>
            <p:cNvPr id="11" name="文本框 10">
              <a:extLst>
                <a:ext uri="{FF2B5EF4-FFF2-40B4-BE49-F238E27FC236}">
                  <a16:creationId xmlns:a16="http://schemas.microsoft.com/office/drawing/2014/main" id="{7399143C-FDAD-45F1-BC44-030BD92ABA98}"/>
                </a:ext>
              </a:extLst>
            </p:cNvPr>
            <p:cNvSpPr txBox="1"/>
            <p:nvPr userDrawn="1"/>
          </p:nvSpPr>
          <p:spPr bwMode="auto">
            <a:xfrm>
              <a:off x="12162528" y="5260487"/>
              <a:ext cx="638734" cy="227159"/>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a:latin typeface="+mn-lt"/>
                  <a:ea typeface="+mn-ea"/>
                </a:rPr>
                <a:t>导航灰底</a:t>
              </a:r>
            </a:p>
          </p:txBody>
        </p:sp>
        <p:sp>
          <p:nvSpPr>
            <p:cNvPr id="12" name="文本框 11">
              <a:extLst>
                <a:ext uri="{FF2B5EF4-FFF2-40B4-BE49-F238E27FC236}">
                  <a16:creationId xmlns:a16="http://schemas.microsoft.com/office/drawing/2014/main" id="{308D80BD-0AC4-4D30-BDF8-F241047905A7}"/>
                </a:ext>
              </a:extLst>
            </p:cNvPr>
            <p:cNvSpPr txBox="1"/>
            <p:nvPr userDrawn="1"/>
          </p:nvSpPr>
          <p:spPr bwMode="auto">
            <a:xfrm>
              <a:off x="12220212" y="5548589"/>
              <a:ext cx="523364" cy="227159"/>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a:solidFill>
                    <a:schemeClr val="bg1"/>
                  </a:solidFill>
                  <a:latin typeface="+mn-lt"/>
                  <a:ea typeface="+mn-ea"/>
                </a:rPr>
                <a:t>华为红</a:t>
              </a:r>
            </a:p>
          </p:txBody>
        </p:sp>
        <p:sp>
          <p:nvSpPr>
            <p:cNvPr id="13" name="文本框 12">
              <a:extLst>
                <a:ext uri="{FF2B5EF4-FFF2-40B4-BE49-F238E27FC236}">
                  <a16:creationId xmlns:a16="http://schemas.microsoft.com/office/drawing/2014/main" id="{B9CBC549-23CA-4012-B493-FF768D1829F1}"/>
                </a:ext>
              </a:extLst>
            </p:cNvPr>
            <p:cNvSpPr txBox="1"/>
            <p:nvPr userDrawn="1"/>
          </p:nvSpPr>
          <p:spPr bwMode="auto">
            <a:xfrm>
              <a:off x="12162528" y="5836691"/>
              <a:ext cx="638734" cy="227159"/>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a:latin typeface="+mn-lt"/>
                  <a:ea typeface="+mn-ea"/>
                </a:rPr>
                <a:t>文字底色</a:t>
              </a:r>
            </a:p>
          </p:txBody>
        </p:sp>
        <p:sp>
          <p:nvSpPr>
            <p:cNvPr id="14" name="文本框 13">
              <a:extLst>
                <a:ext uri="{FF2B5EF4-FFF2-40B4-BE49-F238E27FC236}">
                  <a16:creationId xmlns:a16="http://schemas.microsoft.com/office/drawing/2014/main" id="{DA49D1AE-05B4-4A19-9F6F-8B89D09C41DD}"/>
                </a:ext>
              </a:extLst>
            </p:cNvPr>
            <p:cNvSpPr txBox="1"/>
            <p:nvPr userDrawn="1"/>
          </p:nvSpPr>
          <p:spPr bwMode="auto">
            <a:xfrm>
              <a:off x="12162528" y="6124791"/>
              <a:ext cx="638734" cy="227159"/>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a:latin typeface="+mn-lt"/>
                  <a:ea typeface="+mn-ea"/>
                </a:rPr>
                <a:t>文字边框</a:t>
              </a:r>
            </a:p>
          </p:txBody>
        </p:sp>
      </p:grpSp>
    </p:spTree>
    <p:extLst>
      <p:ext uri="{BB962C8B-B14F-4D97-AF65-F5344CB8AC3E}">
        <p14:creationId xmlns:p14="http://schemas.microsoft.com/office/powerpoint/2010/main" val="29832586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a:spLocks noGrp="1" noChangeArrowheads="1"/>
          </p:cNvSpPr>
          <p:nvPr>
            <p:ph type="title"/>
          </p:nvPr>
        </p:nvSpPr>
        <p:spPr bwMode="auto">
          <a:xfrm>
            <a:off x="869611" y="260649"/>
            <a:ext cx="10323183" cy="868363"/>
          </a:xfrm>
          <a:prstGeom prst="rect">
            <a:avLst/>
          </a:prstGeom>
          <a:noFill/>
          <a:ln w="9525">
            <a:noFill/>
            <a:miter lim="800000"/>
            <a:headEnd/>
            <a:tailEnd/>
          </a:ln>
        </p:spPr>
        <p:txBody>
          <a:bodyPr vert="horz" wrap="square" lIns="80128" tIns="40064" rIns="80128" bIns="40064" numCol="1" anchor="ctr" anchorCtr="0" compatLnSpc="1">
            <a:prstTxWarp prst="textNoShape">
              <a:avLst/>
            </a:prstTxWarp>
          </a:bodyPr>
          <a:lstStyle/>
          <a:p>
            <a:pPr lvl="0"/>
            <a:r>
              <a:rPr lang="zh-CN" altLang="en-US" dirty="0"/>
              <a:t>单击此处编辑母版标题样式</a:t>
            </a:r>
          </a:p>
        </p:txBody>
      </p:sp>
      <p:sp>
        <p:nvSpPr>
          <p:cNvPr id="8" name="Rectangle 57"/>
          <p:cNvSpPr>
            <a:spLocks noGrp="1" noChangeArrowheads="1"/>
          </p:cNvSpPr>
          <p:nvPr>
            <p:ph type="body" idx="1"/>
          </p:nvPr>
        </p:nvSpPr>
        <p:spPr bwMode="auto">
          <a:xfrm>
            <a:off x="466221" y="1248074"/>
            <a:ext cx="11279865" cy="4195763"/>
          </a:xfrm>
          <a:prstGeom prst="rect">
            <a:avLst/>
          </a:prstGeom>
          <a:noFill/>
          <a:ln w="9525">
            <a:noFill/>
            <a:miter lim="800000"/>
            <a:headEnd/>
            <a:tailEnd/>
          </a:ln>
        </p:spPr>
        <p:txBody>
          <a:bodyPr vert="horz" wrap="square" lIns="80141" tIns="40071" rIns="80141" bIns="40071"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24" name="矩形 23">
            <a:extLst>
              <a:ext uri="{FF2B5EF4-FFF2-40B4-BE49-F238E27FC236}">
                <a16:creationId xmlns:a16="http://schemas.microsoft.com/office/drawing/2014/main" id="{32AEB80E-D574-4C1A-9EB9-3369A2BB96C5}"/>
              </a:ext>
            </a:extLst>
          </p:cNvPr>
          <p:cNvSpPr/>
          <p:nvPr userDrawn="1"/>
        </p:nvSpPr>
        <p:spPr>
          <a:xfrm>
            <a:off x="12246898" y="3916624"/>
            <a:ext cx="919908" cy="288726"/>
          </a:xfrm>
          <a:prstGeom prst="rect">
            <a:avLst/>
          </a:prstGeom>
          <a:solidFill>
            <a:srgbClr val="00B0F0"/>
          </a:solidFill>
        </p:spPr>
        <p:txBody>
          <a:bodyPr wrap="none" rtlCol="0" anchor="ctr">
            <a:noAutofit/>
          </a:bodyPr>
          <a:lstStyle/>
          <a:p>
            <a:pPr marL="342763" indent="-342763" algn="ctr" fontAlgn="auto">
              <a:buFont typeface="+mj-lt"/>
              <a:buAutoNum type="arabicPeriod"/>
            </a:pPr>
            <a:endParaRPr lang="zh-CN" altLang="en-US" sz="900">
              <a:latin typeface="+mn-lt"/>
              <a:ea typeface="+mn-ea"/>
              <a:cs typeface="Courier New" panose="02070309020205020404" pitchFamily="49" charset="0"/>
            </a:endParaRPr>
          </a:p>
        </p:txBody>
      </p:sp>
      <p:sp>
        <p:nvSpPr>
          <p:cNvPr id="25" name="矩形 24">
            <a:extLst>
              <a:ext uri="{FF2B5EF4-FFF2-40B4-BE49-F238E27FC236}">
                <a16:creationId xmlns:a16="http://schemas.microsoft.com/office/drawing/2014/main" id="{E94F5345-F49B-42D0-B35C-CA4FB19A3DA6}"/>
              </a:ext>
            </a:extLst>
          </p:cNvPr>
          <p:cNvSpPr/>
          <p:nvPr userDrawn="1"/>
        </p:nvSpPr>
        <p:spPr>
          <a:xfrm>
            <a:off x="12246898" y="4205452"/>
            <a:ext cx="919908" cy="288000"/>
          </a:xfrm>
          <a:prstGeom prst="rect">
            <a:avLst/>
          </a:prstGeom>
          <a:solidFill>
            <a:srgbClr val="99DFF9"/>
          </a:solidFill>
        </p:spPr>
        <p:txBody>
          <a:bodyPr wrap="none" rtlCol="0" anchor="ctr">
            <a:noAutofit/>
          </a:bodyPr>
          <a:lstStyle/>
          <a:p>
            <a:pPr marL="342763" indent="-342763" algn="ctr" fontAlgn="auto">
              <a:buFont typeface="+mj-lt"/>
              <a:buAutoNum type="arabicPeriod"/>
            </a:pPr>
            <a:endParaRPr lang="zh-CN" altLang="en-US" sz="900">
              <a:latin typeface="+mn-lt"/>
              <a:ea typeface="+mn-ea"/>
              <a:cs typeface="Courier New" panose="02070309020205020404" pitchFamily="49" charset="0"/>
            </a:endParaRPr>
          </a:p>
        </p:txBody>
      </p:sp>
      <p:sp>
        <p:nvSpPr>
          <p:cNvPr id="26" name="矩形 25">
            <a:extLst>
              <a:ext uri="{FF2B5EF4-FFF2-40B4-BE49-F238E27FC236}">
                <a16:creationId xmlns:a16="http://schemas.microsoft.com/office/drawing/2014/main" id="{BA62EB75-581F-4CD2-92A6-87BDFE3BDBC3}"/>
              </a:ext>
            </a:extLst>
          </p:cNvPr>
          <p:cNvSpPr/>
          <p:nvPr userDrawn="1"/>
        </p:nvSpPr>
        <p:spPr>
          <a:xfrm>
            <a:off x="12246898" y="4493554"/>
            <a:ext cx="919908" cy="288000"/>
          </a:xfrm>
          <a:prstGeom prst="rect">
            <a:avLst/>
          </a:prstGeom>
          <a:solidFill>
            <a:srgbClr val="D9D9D9"/>
          </a:solidFill>
        </p:spPr>
        <p:txBody>
          <a:bodyPr wrap="none" rtlCol="0" anchor="ctr">
            <a:noAutofit/>
          </a:bodyPr>
          <a:lstStyle/>
          <a:p>
            <a:pPr marL="342763" indent="-342763" algn="ctr" fontAlgn="auto">
              <a:buFont typeface="+mj-lt"/>
              <a:buAutoNum type="arabicPeriod"/>
            </a:pPr>
            <a:endParaRPr lang="zh-CN" altLang="en-US" sz="900">
              <a:latin typeface="+mn-lt"/>
              <a:ea typeface="+mn-ea"/>
              <a:cs typeface="Courier New" panose="02070309020205020404" pitchFamily="49" charset="0"/>
            </a:endParaRPr>
          </a:p>
        </p:txBody>
      </p:sp>
      <p:sp>
        <p:nvSpPr>
          <p:cNvPr id="27" name="矩形 26">
            <a:extLst>
              <a:ext uri="{FF2B5EF4-FFF2-40B4-BE49-F238E27FC236}">
                <a16:creationId xmlns:a16="http://schemas.microsoft.com/office/drawing/2014/main" id="{947DE7E3-EC9F-4331-B252-7BCE51B7F0DA}"/>
              </a:ext>
            </a:extLst>
          </p:cNvPr>
          <p:cNvSpPr/>
          <p:nvPr userDrawn="1"/>
        </p:nvSpPr>
        <p:spPr>
          <a:xfrm>
            <a:off x="12246898" y="4781656"/>
            <a:ext cx="919908" cy="288000"/>
          </a:xfrm>
          <a:prstGeom prst="rect">
            <a:avLst/>
          </a:prstGeom>
          <a:solidFill>
            <a:schemeClr val="accent2">
              <a:lumMod val="100000"/>
            </a:schemeClr>
          </a:solidFill>
        </p:spPr>
        <p:txBody>
          <a:bodyPr wrap="none" rtlCol="0" anchor="ctr">
            <a:noAutofit/>
          </a:bodyPr>
          <a:lstStyle/>
          <a:p>
            <a:pPr marL="342763" indent="-342763" algn="ctr" fontAlgn="auto">
              <a:buFont typeface="+mj-lt"/>
              <a:buAutoNum type="arabicPeriod"/>
            </a:pPr>
            <a:endParaRPr lang="zh-CN" altLang="en-US" sz="900">
              <a:latin typeface="+mn-lt"/>
              <a:ea typeface="+mn-ea"/>
              <a:cs typeface="Courier New" panose="02070309020205020404" pitchFamily="49" charset="0"/>
            </a:endParaRPr>
          </a:p>
        </p:txBody>
      </p:sp>
      <p:sp>
        <p:nvSpPr>
          <p:cNvPr id="28" name="矩形 27">
            <a:extLst>
              <a:ext uri="{FF2B5EF4-FFF2-40B4-BE49-F238E27FC236}">
                <a16:creationId xmlns:a16="http://schemas.microsoft.com/office/drawing/2014/main" id="{BE210CD8-3823-4C2E-B3EA-E42C40CFB29F}"/>
              </a:ext>
            </a:extLst>
          </p:cNvPr>
          <p:cNvSpPr/>
          <p:nvPr userDrawn="1"/>
        </p:nvSpPr>
        <p:spPr>
          <a:xfrm>
            <a:off x="12246898" y="5069758"/>
            <a:ext cx="919908" cy="288000"/>
          </a:xfrm>
          <a:prstGeom prst="rect">
            <a:avLst/>
          </a:prstGeom>
          <a:solidFill>
            <a:srgbClr val="F4FBFE"/>
          </a:solidFill>
        </p:spPr>
        <p:txBody>
          <a:bodyPr wrap="none" rtlCol="0" anchor="ctr">
            <a:noAutofit/>
          </a:bodyPr>
          <a:lstStyle/>
          <a:p>
            <a:pPr marL="342763" indent="-342763" algn="ctr" fontAlgn="auto">
              <a:buFont typeface="+mj-lt"/>
              <a:buAutoNum type="arabicPeriod"/>
            </a:pPr>
            <a:endParaRPr lang="zh-CN" altLang="en-US" sz="900">
              <a:latin typeface="+mn-lt"/>
              <a:ea typeface="+mn-ea"/>
              <a:cs typeface="Courier New" panose="02070309020205020404" pitchFamily="49" charset="0"/>
            </a:endParaRPr>
          </a:p>
        </p:txBody>
      </p:sp>
      <p:sp>
        <p:nvSpPr>
          <p:cNvPr id="29" name="文本框 28">
            <a:extLst>
              <a:ext uri="{FF2B5EF4-FFF2-40B4-BE49-F238E27FC236}">
                <a16:creationId xmlns:a16="http://schemas.microsoft.com/office/drawing/2014/main" id="{98A3A11A-AB61-497E-B3AE-12E999A6BBBA}"/>
              </a:ext>
            </a:extLst>
          </p:cNvPr>
          <p:cNvSpPr txBox="1"/>
          <p:nvPr userDrawn="1"/>
        </p:nvSpPr>
        <p:spPr bwMode="auto">
          <a:xfrm>
            <a:off x="12162529" y="3947408"/>
            <a:ext cx="1088651" cy="227159"/>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a:solidFill>
                  <a:schemeClr val="bg1"/>
                </a:solidFill>
                <a:latin typeface="+mn-lt"/>
                <a:ea typeface="+mn-ea"/>
              </a:rPr>
              <a:t>表格表头</a:t>
            </a:r>
          </a:p>
        </p:txBody>
      </p:sp>
      <p:sp>
        <p:nvSpPr>
          <p:cNvPr id="30" name="文本框 29">
            <a:extLst>
              <a:ext uri="{FF2B5EF4-FFF2-40B4-BE49-F238E27FC236}">
                <a16:creationId xmlns:a16="http://schemas.microsoft.com/office/drawing/2014/main" id="{CF824ACE-31EE-452D-A81D-32E189AFE158}"/>
              </a:ext>
            </a:extLst>
          </p:cNvPr>
          <p:cNvSpPr txBox="1"/>
          <p:nvPr userDrawn="1"/>
        </p:nvSpPr>
        <p:spPr bwMode="auto">
          <a:xfrm>
            <a:off x="12249538" y="4235890"/>
            <a:ext cx="914633" cy="227125"/>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a:latin typeface="+mn-lt"/>
                <a:ea typeface="+mn-ea"/>
              </a:rPr>
              <a:t>表格</a:t>
            </a:r>
            <a:r>
              <a:rPr lang="en-US" altLang="zh-CN" sz="900" dirty="0">
                <a:latin typeface="+mn-lt"/>
                <a:ea typeface="+mn-ea"/>
              </a:rPr>
              <a:t>/</a:t>
            </a:r>
            <a:r>
              <a:rPr lang="zh-CN" altLang="en-US" sz="900" dirty="0">
                <a:latin typeface="+mn-lt"/>
                <a:ea typeface="+mn-ea"/>
              </a:rPr>
              <a:t>文字边框</a:t>
            </a:r>
          </a:p>
        </p:txBody>
      </p:sp>
      <p:sp>
        <p:nvSpPr>
          <p:cNvPr id="31" name="文本框 30">
            <a:extLst>
              <a:ext uri="{FF2B5EF4-FFF2-40B4-BE49-F238E27FC236}">
                <a16:creationId xmlns:a16="http://schemas.microsoft.com/office/drawing/2014/main" id="{7399143C-FDAD-45F1-BC44-030BD92ABA98}"/>
              </a:ext>
            </a:extLst>
          </p:cNvPr>
          <p:cNvSpPr txBox="1"/>
          <p:nvPr userDrawn="1"/>
        </p:nvSpPr>
        <p:spPr bwMode="auto">
          <a:xfrm>
            <a:off x="12162526" y="4523977"/>
            <a:ext cx="1088651" cy="227159"/>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a:latin typeface="+mn-lt"/>
                <a:ea typeface="+mn-ea"/>
              </a:rPr>
              <a:t>导航灰底</a:t>
            </a:r>
          </a:p>
        </p:txBody>
      </p:sp>
      <p:sp>
        <p:nvSpPr>
          <p:cNvPr id="32" name="文本框 31">
            <a:extLst>
              <a:ext uri="{FF2B5EF4-FFF2-40B4-BE49-F238E27FC236}">
                <a16:creationId xmlns:a16="http://schemas.microsoft.com/office/drawing/2014/main" id="{308D80BD-0AC4-4D30-BDF8-F241047905A7}"/>
              </a:ext>
            </a:extLst>
          </p:cNvPr>
          <p:cNvSpPr txBox="1"/>
          <p:nvPr userDrawn="1"/>
        </p:nvSpPr>
        <p:spPr bwMode="auto">
          <a:xfrm>
            <a:off x="12457445" y="4812094"/>
            <a:ext cx="498816" cy="227125"/>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a:solidFill>
                  <a:schemeClr val="bg1"/>
                </a:solidFill>
                <a:latin typeface="+mn-lt"/>
                <a:ea typeface="+mn-ea"/>
              </a:rPr>
              <a:t>红</a:t>
            </a:r>
          </a:p>
        </p:txBody>
      </p:sp>
      <p:sp>
        <p:nvSpPr>
          <p:cNvPr id="33" name="文本框 32">
            <a:extLst>
              <a:ext uri="{FF2B5EF4-FFF2-40B4-BE49-F238E27FC236}">
                <a16:creationId xmlns:a16="http://schemas.microsoft.com/office/drawing/2014/main" id="{B9CBC549-23CA-4012-B493-FF768D1829F1}"/>
              </a:ext>
            </a:extLst>
          </p:cNvPr>
          <p:cNvSpPr txBox="1"/>
          <p:nvPr userDrawn="1"/>
        </p:nvSpPr>
        <p:spPr bwMode="auto">
          <a:xfrm>
            <a:off x="12249538" y="5100196"/>
            <a:ext cx="914633" cy="227125"/>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a:latin typeface="+mn-lt"/>
                <a:ea typeface="+mn-ea"/>
              </a:rPr>
              <a:t>表格</a:t>
            </a:r>
            <a:r>
              <a:rPr lang="en-US" altLang="zh-CN" sz="900" dirty="0">
                <a:latin typeface="+mn-lt"/>
                <a:ea typeface="+mn-ea"/>
              </a:rPr>
              <a:t>/</a:t>
            </a:r>
            <a:r>
              <a:rPr lang="zh-CN" altLang="en-US" sz="900" dirty="0">
                <a:latin typeface="+mn-lt"/>
                <a:ea typeface="+mn-ea"/>
              </a:rPr>
              <a:t>文字底色</a:t>
            </a:r>
          </a:p>
        </p:txBody>
      </p:sp>
      <p:sp>
        <p:nvSpPr>
          <p:cNvPr id="34" name="矩形 33">
            <a:extLst>
              <a:ext uri="{FF2B5EF4-FFF2-40B4-BE49-F238E27FC236}">
                <a16:creationId xmlns:a16="http://schemas.microsoft.com/office/drawing/2014/main" id="{BE210CD8-3823-4C2E-B3EA-E42C40CFB29F}"/>
              </a:ext>
            </a:extLst>
          </p:cNvPr>
          <p:cNvSpPr/>
          <p:nvPr userDrawn="1"/>
        </p:nvSpPr>
        <p:spPr>
          <a:xfrm>
            <a:off x="12246898" y="5485453"/>
            <a:ext cx="461833" cy="288000"/>
          </a:xfrm>
          <a:prstGeom prst="rect">
            <a:avLst/>
          </a:prstGeom>
          <a:solidFill>
            <a:srgbClr val="FFF2CC"/>
          </a:solidFill>
        </p:spPr>
        <p:txBody>
          <a:bodyPr wrap="none" rtlCol="0" anchor="ctr">
            <a:noAutofit/>
          </a:bodyPr>
          <a:lstStyle/>
          <a:p>
            <a:pPr marL="342763" indent="-342763" algn="ctr" fontAlgn="auto">
              <a:buFont typeface="+mj-lt"/>
              <a:buAutoNum type="arabicPeriod"/>
            </a:pPr>
            <a:endParaRPr lang="zh-CN" altLang="en-US" sz="900">
              <a:latin typeface="+mn-lt"/>
              <a:ea typeface="+mn-ea"/>
              <a:cs typeface="Courier New" panose="02070309020205020404" pitchFamily="49" charset="0"/>
            </a:endParaRPr>
          </a:p>
        </p:txBody>
      </p:sp>
      <p:sp>
        <p:nvSpPr>
          <p:cNvPr id="35" name="矩形 34">
            <a:extLst>
              <a:ext uri="{FF2B5EF4-FFF2-40B4-BE49-F238E27FC236}">
                <a16:creationId xmlns:a16="http://schemas.microsoft.com/office/drawing/2014/main" id="{BE210CD8-3823-4C2E-B3EA-E42C40CFB29F}"/>
              </a:ext>
            </a:extLst>
          </p:cNvPr>
          <p:cNvSpPr/>
          <p:nvPr userDrawn="1"/>
        </p:nvSpPr>
        <p:spPr>
          <a:xfrm>
            <a:off x="12708730" y="5485453"/>
            <a:ext cx="458075" cy="288000"/>
          </a:xfrm>
          <a:prstGeom prst="rect">
            <a:avLst/>
          </a:prstGeom>
          <a:solidFill>
            <a:srgbClr val="FFD17D"/>
          </a:solidFill>
        </p:spPr>
        <p:txBody>
          <a:bodyPr wrap="none" rtlCol="0" anchor="ctr">
            <a:noAutofit/>
          </a:bodyPr>
          <a:lstStyle/>
          <a:p>
            <a:pPr marL="342763" indent="-342763" algn="ctr" fontAlgn="auto">
              <a:buFont typeface="+mj-lt"/>
              <a:buAutoNum type="arabicPeriod"/>
            </a:pPr>
            <a:endParaRPr lang="zh-CN" altLang="en-US" sz="900">
              <a:latin typeface="+mn-lt"/>
              <a:ea typeface="+mn-ea"/>
              <a:cs typeface="Courier New" panose="02070309020205020404" pitchFamily="49" charset="0"/>
            </a:endParaRPr>
          </a:p>
        </p:txBody>
      </p:sp>
      <p:sp>
        <p:nvSpPr>
          <p:cNvPr id="36" name="文本框 35">
            <a:extLst>
              <a:ext uri="{FF2B5EF4-FFF2-40B4-BE49-F238E27FC236}">
                <a16:creationId xmlns:a16="http://schemas.microsoft.com/office/drawing/2014/main" id="{B9CBC549-23CA-4012-B493-FF768D1829F1}"/>
              </a:ext>
            </a:extLst>
          </p:cNvPr>
          <p:cNvSpPr txBox="1"/>
          <p:nvPr userDrawn="1"/>
        </p:nvSpPr>
        <p:spPr bwMode="auto">
          <a:xfrm>
            <a:off x="12502813" y="5515891"/>
            <a:ext cx="408083" cy="227125"/>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a:latin typeface="+mn-lt"/>
                <a:ea typeface="+mn-ea"/>
              </a:rPr>
              <a:t>备用</a:t>
            </a:r>
          </a:p>
        </p:txBody>
      </p:sp>
      <p:sp>
        <p:nvSpPr>
          <p:cNvPr id="20" name="矩形 19">
            <a:extLst>
              <a:ext uri="{FF2B5EF4-FFF2-40B4-BE49-F238E27FC236}">
                <a16:creationId xmlns:a16="http://schemas.microsoft.com/office/drawing/2014/main" id="{947DE7E3-EC9F-4331-B252-7BCE51B7F0DA}"/>
              </a:ext>
            </a:extLst>
          </p:cNvPr>
          <p:cNvSpPr/>
          <p:nvPr userDrawn="1"/>
        </p:nvSpPr>
        <p:spPr>
          <a:xfrm>
            <a:off x="12246898" y="5773453"/>
            <a:ext cx="919908" cy="288000"/>
          </a:xfrm>
          <a:prstGeom prst="rect">
            <a:avLst/>
          </a:prstGeom>
          <a:solidFill>
            <a:schemeClr val="accent3"/>
          </a:solidFill>
        </p:spPr>
        <p:txBody>
          <a:bodyPr wrap="none" rtlCol="0" anchor="ctr">
            <a:noAutofit/>
          </a:bodyPr>
          <a:lstStyle/>
          <a:p>
            <a:pPr marL="342763" indent="-342763" algn="ctr" fontAlgn="auto">
              <a:buFont typeface="+mj-lt"/>
              <a:buAutoNum type="arabicPeriod"/>
            </a:pPr>
            <a:endParaRPr lang="zh-CN" altLang="en-US" sz="900">
              <a:latin typeface="+mn-lt"/>
              <a:ea typeface="+mn-ea"/>
              <a:cs typeface="Courier New" panose="02070309020205020404" pitchFamily="49" charset="0"/>
            </a:endParaRPr>
          </a:p>
        </p:txBody>
      </p:sp>
      <p:sp>
        <p:nvSpPr>
          <p:cNvPr id="22" name="文本框 21">
            <a:extLst>
              <a:ext uri="{FF2B5EF4-FFF2-40B4-BE49-F238E27FC236}">
                <a16:creationId xmlns:a16="http://schemas.microsoft.com/office/drawing/2014/main" id="{308D80BD-0AC4-4D30-BDF8-F241047905A7}"/>
              </a:ext>
            </a:extLst>
          </p:cNvPr>
          <p:cNvSpPr txBox="1"/>
          <p:nvPr userDrawn="1"/>
        </p:nvSpPr>
        <p:spPr bwMode="auto">
          <a:xfrm>
            <a:off x="12560520" y="5813738"/>
            <a:ext cx="292666" cy="227125"/>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a:solidFill>
                  <a:schemeClr val="bg1"/>
                </a:solidFill>
                <a:latin typeface="+mn-lt"/>
                <a:ea typeface="+mn-ea"/>
              </a:rPr>
              <a:t>绿</a:t>
            </a:r>
          </a:p>
        </p:txBody>
      </p:sp>
    </p:spTree>
    <p:extLst>
      <p:ext uri="{BB962C8B-B14F-4D97-AF65-F5344CB8AC3E}">
        <p14:creationId xmlns:p14="http://schemas.microsoft.com/office/powerpoint/2010/main" val="730999807"/>
      </p:ext>
    </p:extLst>
  </p:cSld>
  <p:clrMap bg1="lt1" tx1="dk1" bg2="lt2" tx2="dk2" accent1="accent1" accent2="accent2" accent3="accent3" accent4="accent4" accent5="accent5" accent6="accent6" hlink="hlink" folHlink="folHlink"/>
  <p:sldLayoutIdLst>
    <p:sldLayoutId id="2147483826" r:id="rId1"/>
    <p:sldLayoutId id="2147483827" r:id="rId2"/>
    <p:sldLayoutId id="2147483828" r:id="rId3"/>
    <p:sldLayoutId id="2147483829" r:id="rId4"/>
    <p:sldLayoutId id="2147483830" r:id="rId5"/>
    <p:sldLayoutId id="2147483831" r:id="rId6"/>
    <p:sldLayoutId id="2147483832" r:id="rId7"/>
    <p:sldLayoutId id="2147483833" r:id="rId8"/>
    <p:sldLayoutId id="2147483834" r:id="rId9"/>
    <p:sldLayoutId id="2147483835" r:id="rId10"/>
    <p:sldLayoutId id="2147483836" r:id="rId11"/>
    <p:sldLayoutId id="2147483837" r:id="rId12"/>
    <p:sldLayoutId id="2147483838" r:id="rId13"/>
    <p:sldLayoutId id="2147483839" r:id="rId14"/>
    <p:sldLayoutId id="2147483840" r:id="rId15"/>
    <p:sldLayoutId id="2147483841" r:id="rId16"/>
    <p:sldLayoutId id="2147483842" r:id="rId17"/>
    <p:sldLayoutId id="2147483843" r:id="rId18"/>
    <p:sldLayoutId id="2147483844" r:id="rId19"/>
    <p:sldLayoutId id="2147483845" r:id="rId20"/>
    <p:sldLayoutId id="2147483846" r:id="rId21"/>
    <p:sldLayoutId id="2147483847" r:id="rId22"/>
    <p:sldLayoutId id="2147483848" r:id="rId23"/>
    <p:sldLayoutId id="2147483849" r:id="rId24"/>
  </p:sldLayoutIdLst>
  <p:txStyles>
    <p:titleStyle>
      <a:lvl1pPr algn="l" defTabSz="914034" rtl="0" eaLnBrk="1" latinLnBrk="0" hangingPunct="1">
        <a:lnSpc>
          <a:spcPct val="90000"/>
        </a:lnSpc>
        <a:spcBef>
          <a:spcPct val="0"/>
        </a:spcBef>
        <a:buNone/>
        <a:defRPr sz="3499" kern="1200">
          <a:solidFill>
            <a:schemeClr val="tx1"/>
          </a:solidFill>
          <a:latin typeface="+mj-lt"/>
          <a:ea typeface="+mj-ea"/>
          <a:cs typeface="+mj-cs"/>
        </a:defRPr>
      </a:lvl1pPr>
    </p:titleStyle>
    <p:bodyStyle>
      <a:lvl1pPr marL="302279" indent="-302279" algn="l" defTabSz="914034" rtl="0" eaLnBrk="1" latinLnBrk="0" hangingPunct="1">
        <a:lnSpc>
          <a:spcPct val="140000"/>
        </a:lnSpc>
        <a:spcBef>
          <a:spcPts val="792"/>
        </a:spcBef>
        <a:buFont typeface="Arial" panose="020B0604020202020204" pitchFamily="34" charset="0"/>
        <a:buChar char="•"/>
        <a:defRPr sz="2199" kern="1200">
          <a:solidFill>
            <a:schemeClr val="tx1"/>
          </a:solidFill>
          <a:latin typeface="+mn-lt"/>
          <a:ea typeface="+mn-ea"/>
          <a:cs typeface="+mn-cs"/>
        </a:defRPr>
      </a:lvl1pPr>
      <a:lvl2pPr marL="654938" indent="-251899" algn="l" defTabSz="914034" rtl="0" eaLnBrk="1" latinLnBrk="0" hangingPunct="1">
        <a:lnSpc>
          <a:spcPct val="140000"/>
        </a:lnSpc>
        <a:spcBef>
          <a:spcPts val="720"/>
        </a:spcBef>
        <a:buClrTx/>
        <a:buFont typeface="Huawei Sans" panose="020C0503030203020204" pitchFamily="34" charset="0"/>
        <a:buChar char="▫"/>
        <a:defRPr sz="1999" kern="1200">
          <a:solidFill>
            <a:schemeClr val="tx1"/>
          </a:solidFill>
          <a:latin typeface="+mn-lt"/>
          <a:ea typeface="+mn-ea"/>
          <a:cs typeface="+mn-cs"/>
        </a:defRPr>
      </a:lvl2pPr>
      <a:lvl3pPr marL="1003998" indent="-201519" algn="l" defTabSz="914034" rtl="0" eaLnBrk="1" latinLnBrk="0" hangingPunct="1">
        <a:lnSpc>
          <a:spcPct val="140000"/>
        </a:lnSpc>
        <a:spcBef>
          <a:spcPts val="648"/>
        </a:spcBef>
        <a:buClrTx/>
        <a:buFont typeface="微软雅黑" panose="020B0503020204020204" pitchFamily="34" charset="-122"/>
        <a:buChar char="▪"/>
        <a:defRPr sz="1799" kern="1200">
          <a:solidFill>
            <a:schemeClr val="tx1"/>
          </a:solidFill>
          <a:latin typeface="+mn-lt"/>
          <a:ea typeface="+mn-ea"/>
          <a:cs typeface="+mn-cs"/>
        </a:defRPr>
      </a:lvl3pPr>
      <a:lvl4pPr marL="1399840" indent="-197921" algn="l" defTabSz="914034" rtl="0" eaLnBrk="1" latinLnBrk="0" hangingPunct="1">
        <a:lnSpc>
          <a:spcPct val="140000"/>
        </a:lnSpc>
        <a:spcBef>
          <a:spcPts val="576"/>
        </a:spcBef>
        <a:buFont typeface="Huawei Sans" panose="020C0503030203020204" pitchFamily="34" charset="0"/>
        <a:buChar char="−"/>
        <a:defRPr sz="1599" kern="1200">
          <a:solidFill>
            <a:schemeClr val="tx1"/>
          </a:solidFill>
          <a:latin typeface="+mn-lt"/>
          <a:ea typeface="+mn-ea"/>
          <a:cs typeface="+mn-cs"/>
        </a:defRPr>
      </a:lvl4pPr>
      <a:lvl5pPr marL="1802879" indent="-201519" algn="l" defTabSz="914034" rtl="0" eaLnBrk="1" latinLnBrk="0" hangingPunct="1">
        <a:lnSpc>
          <a:spcPct val="140000"/>
        </a:lnSpc>
        <a:spcBef>
          <a:spcPts val="576"/>
        </a:spcBef>
        <a:buFont typeface="Huawei Sans" panose="020C0503030203020204" pitchFamily="34" charset="0"/>
        <a:buChar char="~"/>
        <a:defRPr sz="1399" kern="1200">
          <a:solidFill>
            <a:schemeClr val="tx1"/>
          </a:solidFill>
          <a:latin typeface="+mn-lt"/>
          <a:ea typeface="+mn-ea"/>
          <a:cs typeface="+mn-cs"/>
        </a:defRPr>
      </a:lvl5pPr>
      <a:lvl6pPr marL="2513594"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611"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628"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4646"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zh-CN"/>
      </a:defPPr>
      <a:lvl1pPr marL="0" algn="l" defTabSz="914034" rtl="0" eaLnBrk="1" latinLnBrk="0" hangingPunct="1">
        <a:defRPr sz="1799" kern="1200">
          <a:solidFill>
            <a:schemeClr val="tx1"/>
          </a:solidFill>
          <a:latin typeface="+mn-lt"/>
          <a:ea typeface="+mn-ea"/>
          <a:cs typeface="+mn-cs"/>
        </a:defRPr>
      </a:lvl1pPr>
      <a:lvl2pPr marL="457017" algn="l" defTabSz="914034" rtl="0" eaLnBrk="1" latinLnBrk="0" hangingPunct="1">
        <a:defRPr sz="1799" kern="1200">
          <a:solidFill>
            <a:schemeClr val="tx1"/>
          </a:solidFill>
          <a:latin typeface="+mn-lt"/>
          <a:ea typeface="+mn-ea"/>
          <a:cs typeface="+mn-cs"/>
        </a:defRPr>
      </a:lvl2pPr>
      <a:lvl3pPr marL="914034" algn="l" defTabSz="914034" rtl="0" eaLnBrk="1" latinLnBrk="0" hangingPunct="1">
        <a:defRPr sz="1799" kern="1200">
          <a:solidFill>
            <a:schemeClr val="tx1"/>
          </a:solidFill>
          <a:latin typeface="+mn-lt"/>
          <a:ea typeface="+mn-ea"/>
          <a:cs typeface="+mn-cs"/>
        </a:defRPr>
      </a:lvl3pPr>
      <a:lvl4pPr marL="1371051" algn="l" defTabSz="914034" rtl="0" eaLnBrk="1" latinLnBrk="0" hangingPunct="1">
        <a:defRPr sz="1799" kern="1200">
          <a:solidFill>
            <a:schemeClr val="tx1"/>
          </a:solidFill>
          <a:latin typeface="+mn-lt"/>
          <a:ea typeface="+mn-ea"/>
          <a:cs typeface="+mn-cs"/>
        </a:defRPr>
      </a:lvl4pPr>
      <a:lvl5pPr marL="1828068" algn="l" defTabSz="914034" rtl="0" eaLnBrk="1" latinLnBrk="0" hangingPunct="1">
        <a:defRPr sz="1799" kern="1200">
          <a:solidFill>
            <a:schemeClr val="tx1"/>
          </a:solidFill>
          <a:latin typeface="+mn-lt"/>
          <a:ea typeface="+mn-ea"/>
          <a:cs typeface="+mn-cs"/>
        </a:defRPr>
      </a:lvl5pPr>
      <a:lvl6pPr marL="2285086" algn="l" defTabSz="914034" rtl="0" eaLnBrk="1" latinLnBrk="0" hangingPunct="1">
        <a:defRPr sz="1799" kern="1200">
          <a:solidFill>
            <a:schemeClr val="tx1"/>
          </a:solidFill>
          <a:latin typeface="+mn-lt"/>
          <a:ea typeface="+mn-ea"/>
          <a:cs typeface="+mn-cs"/>
        </a:defRPr>
      </a:lvl6pPr>
      <a:lvl7pPr marL="2742103" algn="l" defTabSz="914034" rtl="0" eaLnBrk="1" latinLnBrk="0" hangingPunct="1">
        <a:defRPr sz="1799" kern="1200">
          <a:solidFill>
            <a:schemeClr val="tx1"/>
          </a:solidFill>
          <a:latin typeface="+mn-lt"/>
          <a:ea typeface="+mn-ea"/>
          <a:cs typeface="+mn-cs"/>
        </a:defRPr>
      </a:lvl7pPr>
      <a:lvl8pPr marL="3199120" algn="l" defTabSz="914034" rtl="0" eaLnBrk="1" latinLnBrk="0" hangingPunct="1">
        <a:defRPr sz="1799" kern="1200">
          <a:solidFill>
            <a:schemeClr val="tx1"/>
          </a:solidFill>
          <a:latin typeface="+mn-lt"/>
          <a:ea typeface="+mn-ea"/>
          <a:cs typeface="+mn-cs"/>
        </a:defRPr>
      </a:lvl8pPr>
      <a:lvl9pPr marL="3656137" algn="l" defTabSz="914034" rtl="0" eaLnBrk="1" latinLnBrk="0" hangingPunct="1">
        <a:defRPr sz="1799" kern="1200">
          <a:solidFill>
            <a:schemeClr val="tx1"/>
          </a:solidFill>
          <a:latin typeface="+mn-lt"/>
          <a:ea typeface="+mn-ea"/>
          <a:cs typeface="+mn-cs"/>
        </a:defRPr>
      </a:lvl9pPr>
    </p:otherStyle>
  </p:txStyles>
  <p:extLst mod="1">
    <p:ext uri="{27BBF7A9-308A-43DC-89C8-2F10F3537804}">
      <p15:sldGuideLst xmlns:p15="http://schemas.microsoft.com/office/powerpoint/2012/main">
        <p15:guide id="2" pos="281" userDrawn="1">
          <p15:clr>
            <a:srgbClr val="F26B43"/>
          </p15:clr>
        </p15:guide>
        <p15:guide id="4" pos="7399" userDrawn="1">
          <p15:clr>
            <a:srgbClr val="F26B43"/>
          </p15:clr>
        </p15:guide>
        <p15:guide id="5" orient="horz" pos="2341" userDrawn="1">
          <p15:clr>
            <a:srgbClr val="F26B43"/>
          </p15:clr>
        </p15:guide>
        <p15:guide id="6" orient="horz" pos="4020" userDrawn="1">
          <p15:clr>
            <a:srgbClr val="F26B43"/>
          </p15:clr>
        </p15:guide>
        <p15:guide id="7" orient="horz" pos="777" userDrawn="1">
          <p15:clr>
            <a:srgbClr val="F26B43"/>
          </p15:clr>
        </p15:guide>
        <p15:guide id="8"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1.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1.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1.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1.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1.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21.xml"/><Relationship Id="rId5" Type="http://schemas.openxmlformats.org/officeDocument/2006/relationships/image" Target="../media/image12.png"/><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1.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21.xml"/><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21.xml"/><Relationship Id="rId5" Type="http://schemas.openxmlformats.org/officeDocument/2006/relationships/image" Target="../media/image15.png"/><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1.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13.png"/><Relationship Id="rId2" Type="http://schemas.openxmlformats.org/officeDocument/2006/relationships/notesSlide" Target="../notesSlides/notesSlide24.xml"/><Relationship Id="rId1" Type="http://schemas.openxmlformats.org/officeDocument/2006/relationships/slideLayout" Target="../slideLayouts/slideLayout21.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4.png"/></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5.xml"/><Relationship Id="rId1" Type="http://schemas.openxmlformats.org/officeDocument/2006/relationships/slideLayout" Target="../slideLayouts/slideLayout21.xml"/><Relationship Id="rId5" Type="http://schemas.openxmlformats.org/officeDocument/2006/relationships/image" Target="../media/image16.png"/><Relationship Id="rId4" Type="http://schemas.openxmlformats.org/officeDocument/2006/relationships/image" Target="../media/image13.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9.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1.xml"/></Relationships>
</file>

<file path=ppt/slides/_rels/slide3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1.xml"/><Relationship Id="rId1" Type="http://schemas.openxmlformats.org/officeDocument/2006/relationships/slideLayout" Target="../slideLayouts/slideLayout21.xml"/><Relationship Id="rId4" Type="http://schemas.openxmlformats.org/officeDocument/2006/relationships/image" Target="../media/image13.png"/></Relationships>
</file>

<file path=ppt/slides/_rels/slide3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2.xml"/><Relationship Id="rId1" Type="http://schemas.openxmlformats.org/officeDocument/2006/relationships/slideLayout" Target="../slideLayouts/slideLayout21.xml"/><Relationship Id="rId4" Type="http://schemas.openxmlformats.org/officeDocument/2006/relationships/image" Target="../media/image13.png"/></Relationships>
</file>

<file path=ppt/slides/_rels/slide3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3.xml"/><Relationship Id="rId1" Type="http://schemas.openxmlformats.org/officeDocument/2006/relationships/slideLayout" Target="../slideLayouts/slideLayout21.xml"/><Relationship Id="rId4" Type="http://schemas.openxmlformats.org/officeDocument/2006/relationships/image" Target="../media/image13.png"/></Relationships>
</file>

<file path=ppt/slides/_rels/slide3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4.xml"/><Relationship Id="rId1" Type="http://schemas.openxmlformats.org/officeDocument/2006/relationships/slideLayout" Target="../slideLayouts/slideLayout21.xml"/><Relationship Id="rId4" Type="http://schemas.openxmlformats.org/officeDocument/2006/relationships/image" Target="../media/image13.png"/></Relationships>
</file>

<file path=ppt/slides/_rels/slide3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5.xml"/><Relationship Id="rId1" Type="http://schemas.openxmlformats.org/officeDocument/2006/relationships/slideLayout" Target="../slideLayouts/slideLayout21.xml"/><Relationship Id="rId5" Type="http://schemas.openxmlformats.org/officeDocument/2006/relationships/image" Target="../media/image15.png"/><Relationship Id="rId4" Type="http://schemas.openxmlformats.org/officeDocument/2006/relationships/image" Target="../media/image12.png"/></Relationships>
</file>

<file path=ppt/slides/_rels/slide3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6.xml"/><Relationship Id="rId1" Type="http://schemas.openxmlformats.org/officeDocument/2006/relationships/slideLayout" Target="../slideLayouts/slideLayout21.xml"/><Relationship Id="rId5" Type="http://schemas.openxmlformats.org/officeDocument/2006/relationships/image" Target="../media/image15.png"/><Relationship Id="rId4" Type="http://schemas.openxmlformats.org/officeDocument/2006/relationships/image" Target="../media/image12.png"/></Relationships>
</file>

<file path=ppt/slides/_rels/slide3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7.xml"/><Relationship Id="rId1" Type="http://schemas.openxmlformats.org/officeDocument/2006/relationships/slideLayout" Target="../slideLayouts/slideLayout21.xml"/><Relationship Id="rId5" Type="http://schemas.openxmlformats.org/officeDocument/2006/relationships/image" Target="../media/image15.png"/><Relationship Id="rId4" Type="http://schemas.openxmlformats.org/officeDocument/2006/relationships/image" Target="../media/image12.png"/></Relationships>
</file>

<file path=ppt/slides/_rels/slide3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8.xml"/><Relationship Id="rId1" Type="http://schemas.openxmlformats.org/officeDocument/2006/relationships/slideLayout" Target="../slideLayouts/slideLayout21.xml"/><Relationship Id="rId5" Type="http://schemas.openxmlformats.org/officeDocument/2006/relationships/image" Target="../media/image15.png"/><Relationship Id="rId4" Type="http://schemas.openxmlformats.org/officeDocument/2006/relationships/image" Target="../media/image12.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4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0.xml"/><Relationship Id="rId1" Type="http://schemas.openxmlformats.org/officeDocument/2006/relationships/slideLayout" Target="../slideLayouts/slideLayout21.xml"/><Relationship Id="rId5" Type="http://schemas.openxmlformats.org/officeDocument/2006/relationships/image" Target="../media/image16.png"/><Relationship Id="rId4" Type="http://schemas.openxmlformats.org/officeDocument/2006/relationships/image" Target="../media/image13.png"/></Relationships>
</file>

<file path=ppt/slides/_rels/slide4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1.xml"/><Relationship Id="rId1" Type="http://schemas.openxmlformats.org/officeDocument/2006/relationships/slideLayout" Target="../slideLayouts/slideLayout21.xml"/><Relationship Id="rId5" Type="http://schemas.openxmlformats.org/officeDocument/2006/relationships/image" Target="../media/image16.png"/><Relationship Id="rId4" Type="http://schemas.openxmlformats.org/officeDocument/2006/relationships/image" Target="../media/image13.png"/></Relationships>
</file>

<file path=ppt/slides/_rels/slide4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2.xml"/><Relationship Id="rId1" Type="http://schemas.openxmlformats.org/officeDocument/2006/relationships/slideLayout" Target="../slideLayouts/slideLayout21.xml"/><Relationship Id="rId5" Type="http://schemas.openxmlformats.org/officeDocument/2006/relationships/image" Target="../media/image16.png"/><Relationship Id="rId4" Type="http://schemas.openxmlformats.org/officeDocument/2006/relationships/image" Target="../media/image13.pn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1.xml"/><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1.xml"/><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1.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1.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a:t>VLAN</a:t>
            </a:r>
            <a:r>
              <a:rPr lang="zh-CN" altLang="en-US" dirty="0"/>
              <a:t>原理与配置</a:t>
            </a:r>
          </a:p>
        </p:txBody>
      </p:sp>
    </p:spTree>
    <p:extLst>
      <p:ext uri="{BB962C8B-B14F-4D97-AF65-F5344CB8AC3E}">
        <p14:creationId xmlns:p14="http://schemas.microsoft.com/office/powerpoint/2010/main" val="26048289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等腰三角形 37"/>
          <p:cNvSpPr/>
          <p:nvPr/>
        </p:nvSpPr>
        <p:spPr>
          <a:xfrm>
            <a:off x="3262277" y="1740299"/>
            <a:ext cx="5455751" cy="843323"/>
          </a:xfrm>
          <a:prstGeom prst="triangle">
            <a:avLst/>
          </a:prstGeom>
          <a:gradFill flip="none" rotWithShape="1">
            <a:gsLst>
              <a:gs pos="0">
                <a:srgbClr val="F4FBFE"/>
              </a:gs>
              <a:gs pos="100000">
                <a:srgbClr val="99DFF9"/>
              </a:gs>
            </a:gsLst>
            <a:lin ang="16200000" scaled="0"/>
            <a:tileRect/>
          </a:gradFill>
          <a:ln w="28575">
            <a:noFill/>
            <a:miter lim="800000"/>
            <a:headEnd type="none" w="sm" len="sm"/>
            <a:tailEnd type="none" w="sm" len="sm"/>
          </a:ln>
          <a:effectLst/>
        </p:spPr>
        <p:txBody>
          <a:bodyPr wrap="square" rtlCol="0" anchor="ctr">
            <a:spAutoFit/>
          </a:bodyPr>
          <a:lstStyle/>
          <a:p>
            <a:pPr algn="ctr" defTabSz="914400" fontAlgn="t">
              <a:spcBef>
                <a:spcPct val="0"/>
              </a:spcBef>
              <a:spcAft>
                <a:spcPct val="0"/>
              </a:spcAft>
            </a:pPr>
            <a:endParaRPr lang="zh-CN" altLang="en-US" sz="1000" kern="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3" name="标题 2"/>
          <p:cNvSpPr>
            <a:spLocks noGrp="1"/>
          </p:cNvSpPr>
          <p:nvPr>
            <p:ph type="title"/>
          </p:nvPr>
        </p:nvSpPr>
        <p:spPr/>
        <p:txBody>
          <a:bodyPr/>
          <a:lstStyle/>
          <a:p>
            <a:r>
              <a:rPr lang="en-US" altLang="zh-CN" dirty="0">
                <a:latin typeface="Huawei Sans" panose="020C0503030203020204" pitchFamily="34" charset="0"/>
                <a:ea typeface="方正兰亭黑简体" panose="02000000000000000000" pitchFamily="2" charset="-122"/>
                <a:cs typeface="Huawei Sans" panose="020C0503030203020204" pitchFamily="34" charset="0"/>
              </a:rPr>
              <a:t>VLAN</a:t>
            </a:r>
            <a:r>
              <a:rPr lang="zh-CN" altLang="en-US" dirty="0">
                <a:latin typeface="Huawei Sans" panose="020C0503030203020204" pitchFamily="34" charset="0"/>
                <a:ea typeface="方正兰亭黑简体" panose="02000000000000000000" pitchFamily="2" charset="-122"/>
                <a:cs typeface="Huawei Sans" panose="020C0503030203020204" pitchFamily="34" charset="0"/>
              </a:rPr>
              <a:t>数据帧</a:t>
            </a:r>
          </a:p>
        </p:txBody>
      </p:sp>
      <p:sp>
        <p:nvSpPr>
          <p:cNvPr id="60" name="矩形 59"/>
          <p:cNvSpPr/>
          <p:nvPr/>
        </p:nvSpPr>
        <p:spPr>
          <a:xfrm>
            <a:off x="3275761" y="2729826"/>
            <a:ext cx="1830522" cy="380183"/>
          </a:xfrm>
          <a:prstGeom prst="rect">
            <a:avLst/>
          </a:prstGeom>
          <a:solidFill>
            <a:srgbClr val="00B0F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prstClr val="white"/>
                </a:solidFill>
                <a:latin typeface="Huawei Sans" panose="020C0503030203020204" pitchFamily="34" charset="0"/>
                <a:ea typeface="方正兰亭黑简体" panose="02000000000000000000" pitchFamily="2" charset="-122"/>
              </a:rPr>
              <a:t>TPID (0x8100)</a:t>
            </a:r>
            <a:endParaRPr lang="zh-CN" altLang="en-US" sz="1400" dirty="0">
              <a:solidFill>
                <a:prstClr val="white"/>
              </a:solidFill>
              <a:latin typeface="Huawei Sans" panose="020C0503030203020204" pitchFamily="34" charset="0"/>
              <a:ea typeface="方正兰亭黑简体" panose="02000000000000000000" pitchFamily="2" charset="-122"/>
            </a:endParaRPr>
          </a:p>
        </p:txBody>
      </p:sp>
      <p:sp>
        <p:nvSpPr>
          <p:cNvPr id="61" name="矩形 60"/>
          <p:cNvSpPr/>
          <p:nvPr/>
        </p:nvSpPr>
        <p:spPr>
          <a:xfrm>
            <a:off x="5106284" y="2729825"/>
            <a:ext cx="509736" cy="380184"/>
          </a:xfrm>
          <a:prstGeom prst="rect">
            <a:avLst/>
          </a:prstGeom>
          <a:solidFill>
            <a:srgbClr val="00B0F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prstClr val="white"/>
                </a:solidFill>
                <a:latin typeface="Huawei Sans" panose="020C0503030203020204" pitchFamily="34" charset="0"/>
                <a:ea typeface="方正兰亭黑简体" panose="02000000000000000000" pitchFamily="2" charset="-122"/>
              </a:rPr>
              <a:t>PRI</a:t>
            </a:r>
            <a:endParaRPr lang="zh-CN" altLang="en-US" sz="1400" dirty="0">
              <a:solidFill>
                <a:prstClr val="white"/>
              </a:solidFill>
              <a:latin typeface="Huawei Sans" panose="020C0503030203020204" pitchFamily="34" charset="0"/>
              <a:ea typeface="方正兰亭黑简体" panose="02000000000000000000" pitchFamily="2" charset="-122"/>
            </a:endParaRPr>
          </a:p>
        </p:txBody>
      </p:sp>
      <p:sp>
        <p:nvSpPr>
          <p:cNvPr id="62" name="矩形 61"/>
          <p:cNvSpPr/>
          <p:nvPr/>
        </p:nvSpPr>
        <p:spPr>
          <a:xfrm>
            <a:off x="5616019" y="2729825"/>
            <a:ext cx="449847" cy="380184"/>
          </a:xfrm>
          <a:prstGeom prst="rect">
            <a:avLst/>
          </a:prstGeom>
          <a:solidFill>
            <a:srgbClr val="00B0F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a:solidFill>
                  <a:prstClr val="white"/>
                </a:solidFill>
                <a:latin typeface="Huawei Sans" panose="020C0503030203020204" pitchFamily="34" charset="0"/>
                <a:ea typeface="方正兰亭黑简体" panose="02000000000000000000" pitchFamily="2" charset="-122"/>
              </a:rPr>
              <a:t>CFI</a:t>
            </a:r>
            <a:endParaRPr lang="zh-CN" altLang="en-US" sz="1400">
              <a:solidFill>
                <a:prstClr val="white"/>
              </a:solidFill>
              <a:latin typeface="Huawei Sans" panose="020C0503030203020204" pitchFamily="34" charset="0"/>
              <a:ea typeface="方正兰亭黑简体" panose="02000000000000000000" pitchFamily="2" charset="-122"/>
            </a:endParaRPr>
          </a:p>
        </p:txBody>
      </p:sp>
      <p:sp>
        <p:nvSpPr>
          <p:cNvPr id="63" name="矩形 62"/>
          <p:cNvSpPr/>
          <p:nvPr/>
        </p:nvSpPr>
        <p:spPr>
          <a:xfrm>
            <a:off x="6075067" y="2729825"/>
            <a:ext cx="2707456" cy="380184"/>
          </a:xfrm>
          <a:prstGeom prst="rect">
            <a:avLst/>
          </a:prstGeom>
          <a:solidFill>
            <a:srgbClr val="00B0F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a:solidFill>
                  <a:prstClr val="white"/>
                </a:solidFill>
                <a:latin typeface="Huawei Sans" panose="020C0503030203020204" pitchFamily="34" charset="0"/>
                <a:ea typeface="方正兰亭黑简体" panose="02000000000000000000" pitchFamily="2" charset="-122"/>
              </a:rPr>
              <a:t>VLAN ID</a:t>
            </a:r>
            <a:endParaRPr lang="zh-CN" altLang="en-US" sz="1400">
              <a:solidFill>
                <a:prstClr val="white"/>
              </a:solidFill>
              <a:latin typeface="Huawei Sans" panose="020C0503030203020204" pitchFamily="34" charset="0"/>
              <a:ea typeface="方正兰亭黑简体" panose="02000000000000000000" pitchFamily="2" charset="-122"/>
            </a:endParaRPr>
          </a:p>
        </p:txBody>
      </p:sp>
      <p:sp>
        <p:nvSpPr>
          <p:cNvPr id="66" name="矩形 65"/>
          <p:cNvSpPr/>
          <p:nvPr/>
        </p:nvSpPr>
        <p:spPr>
          <a:xfrm>
            <a:off x="3988884" y="3104896"/>
            <a:ext cx="572593" cy="307777"/>
          </a:xfrm>
          <a:prstGeom prst="rect">
            <a:avLst/>
          </a:prstGeom>
        </p:spPr>
        <p:txBody>
          <a:bodyPr wrap="none">
            <a:spAutoFit/>
          </a:bodyPr>
          <a:lstStyle/>
          <a:p>
            <a:r>
              <a:rPr lang="en-US" altLang="zh-CN" sz="1400">
                <a:solidFill>
                  <a:prstClr val="black"/>
                </a:solidFill>
              </a:rPr>
              <a:t>16bit</a:t>
            </a:r>
            <a:endParaRPr lang="zh-CN" altLang="en-US"/>
          </a:p>
        </p:txBody>
      </p:sp>
      <p:sp>
        <p:nvSpPr>
          <p:cNvPr id="69" name="矩形 68"/>
          <p:cNvSpPr/>
          <p:nvPr/>
        </p:nvSpPr>
        <p:spPr>
          <a:xfrm>
            <a:off x="5120914" y="3104896"/>
            <a:ext cx="473206" cy="307777"/>
          </a:xfrm>
          <a:prstGeom prst="rect">
            <a:avLst/>
          </a:prstGeom>
        </p:spPr>
        <p:txBody>
          <a:bodyPr wrap="none">
            <a:spAutoFit/>
          </a:bodyPr>
          <a:lstStyle/>
          <a:p>
            <a:r>
              <a:rPr lang="en-US" altLang="zh-CN" sz="1400">
                <a:solidFill>
                  <a:prstClr val="black"/>
                </a:solidFill>
              </a:rPr>
              <a:t>3bit</a:t>
            </a:r>
            <a:endParaRPr lang="zh-CN" altLang="en-US"/>
          </a:p>
        </p:txBody>
      </p:sp>
      <p:sp>
        <p:nvSpPr>
          <p:cNvPr id="70" name="矩形 69"/>
          <p:cNvSpPr/>
          <p:nvPr/>
        </p:nvSpPr>
        <p:spPr>
          <a:xfrm>
            <a:off x="5568720" y="3104896"/>
            <a:ext cx="473206" cy="307777"/>
          </a:xfrm>
          <a:prstGeom prst="rect">
            <a:avLst/>
          </a:prstGeom>
        </p:spPr>
        <p:txBody>
          <a:bodyPr wrap="none">
            <a:spAutoFit/>
          </a:bodyPr>
          <a:lstStyle/>
          <a:p>
            <a:r>
              <a:rPr lang="en-US" altLang="zh-CN" sz="1400">
                <a:solidFill>
                  <a:prstClr val="black"/>
                </a:solidFill>
              </a:rPr>
              <a:t>1bit</a:t>
            </a:r>
            <a:endParaRPr lang="zh-CN" altLang="en-US"/>
          </a:p>
        </p:txBody>
      </p:sp>
      <p:sp>
        <p:nvSpPr>
          <p:cNvPr id="71" name="矩形 70"/>
          <p:cNvSpPr/>
          <p:nvPr/>
        </p:nvSpPr>
        <p:spPr>
          <a:xfrm>
            <a:off x="7147308" y="3104896"/>
            <a:ext cx="572593" cy="307777"/>
          </a:xfrm>
          <a:prstGeom prst="rect">
            <a:avLst/>
          </a:prstGeom>
        </p:spPr>
        <p:txBody>
          <a:bodyPr wrap="none">
            <a:spAutoFit/>
          </a:bodyPr>
          <a:lstStyle/>
          <a:p>
            <a:r>
              <a:rPr lang="en-US" altLang="zh-CN" sz="1400">
                <a:solidFill>
                  <a:prstClr val="black"/>
                </a:solidFill>
              </a:rPr>
              <a:t>12bit</a:t>
            </a:r>
            <a:endParaRPr lang="zh-CN" altLang="en-US"/>
          </a:p>
        </p:txBody>
      </p:sp>
      <p:sp>
        <p:nvSpPr>
          <p:cNvPr id="72" name="文本框 71"/>
          <p:cNvSpPr txBox="1"/>
          <p:nvPr/>
        </p:nvSpPr>
        <p:spPr>
          <a:xfrm>
            <a:off x="3381196" y="1409166"/>
            <a:ext cx="1301959" cy="307777"/>
          </a:xfrm>
          <a:prstGeom prst="rect">
            <a:avLst/>
          </a:prstGeom>
          <a:solidFill>
            <a:schemeClr val="bg1"/>
          </a:solidFill>
          <a:ln w="19050">
            <a:solidFill>
              <a:srgbClr val="2FBFF3"/>
            </a:solidFill>
          </a:ln>
        </p:spPr>
        <p:txBody>
          <a:bodyPr wrap="none" lIns="0" tIns="0" rIns="0" bIns="0" rtlCol="0" anchor="ctr" anchorCtr="0">
            <a:noAutofit/>
          </a:bodyPr>
          <a:lstStyle/>
          <a:p>
            <a:pPr algn="ctr"/>
            <a:r>
              <a:rPr lang="zh-CN" altLang="en-US" sz="1600"/>
              <a:t>目的</a:t>
            </a:r>
            <a:r>
              <a:rPr lang="en-US" altLang="zh-CN" sz="1600"/>
              <a:t>MAC</a:t>
            </a:r>
            <a:r>
              <a:rPr lang="zh-CN" altLang="en-US" sz="1600"/>
              <a:t>地址</a:t>
            </a:r>
          </a:p>
        </p:txBody>
      </p:sp>
      <p:sp>
        <p:nvSpPr>
          <p:cNvPr id="73" name="文本框 72"/>
          <p:cNvSpPr txBox="1"/>
          <p:nvPr/>
        </p:nvSpPr>
        <p:spPr>
          <a:xfrm>
            <a:off x="4683155" y="1409166"/>
            <a:ext cx="1301959" cy="307777"/>
          </a:xfrm>
          <a:prstGeom prst="rect">
            <a:avLst/>
          </a:prstGeom>
          <a:solidFill>
            <a:schemeClr val="bg1"/>
          </a:solidFill>
          <a:ln w="19050">
            <a:solidFill>
              <a:srgbClr val="2FBFF3"/>
            </a:solidFill>
          </a:ln>
        </p:spPr>
        <p:txBody>
          <a:bodyPr wrap="none" lIns="0" tIns="0" rIns="0" bIns="0" rtlCol="0" anchor="ctr" anchorCtr="0">
            <a:noAutofit/>
          </a:bodyPr>
          <a:lstStyle/>
          <a:p>
            <a:pPr algn="ctr"/>
            <a:r>
              <a:rPr lang="zh-CN" altLang="en-US" sz="1600"/>
              <a:t>源</a:t>
            </a:r>
            <a:r>
              <a:rPr lang="en-US" altLang="zh-CN" sz="1600"/>
              <a:t>MAC</a:t>
            </a:r>
            <a:r>
              <a:rPr lang="zh-CN" altLang="en-US" sz="1600"/>
              <a:t>地址</a:t>
            </a:r>
          </a:p>
        </p:txBody>
      </p:sp>
      <p:sp>
        <p:nvSpPr>
          <p:cNvPr id="74" name="文本框 73"/>
          <p:cNvSpPr txBox="1"/>
          <p:nvPr/>
        </p:nvSpPr>
        <p:spPr>
          <a:xfrm>
            <a:off x="5985115" y="1409166"/>
            <a:ext cx="780457" cy="307777"/>
          </a:xfrm>
          <a:prstGeom prst="rect">
            <a:avLst/>
          </a:prstGeom>
          <a:solidFill>
            <a:schemeClr val="bg1"/>
          </a:solidFill>
          <a:ln w="19050">
            <a:solidFill>
              <a:srgbClr val="2FBFF3"/>
            </a:solidFill>
          </a:ln>
        </p:spPr>
        <p:txBody>
          <a:bodyPr wrap="none" lIns="0" tIns="0" rIns="0" bIns="0" rtlCol="0" anchor="ctr" anchorCtr="0">
            <a:noAutofit/>
          </a:bodyPr>
          <a:lstStyle>
            <a:defPPr>
              <a:defRPr lang="en-US"/>
            </a:defPPr>
            <a:lvl1pPr algn="ctr">
              <a:defRPr sz="1600"/>
            </a:lvl1pPr>
          </a:lstStyle>
          <a:p>
            <a:r>
              <a:rPr lang="zh-CN" altLang="en-US"/>
              <a:t>类型</a:t>
            </a:r>
          </a:p>
        </p:txBody>
      </p:sp>
      <p:sp>
        <p:nvSpPr>
          <p:cNvPr id="75" name="文本框 74"/>
          <p:cNvSpPr txBox="1"/>
          <p:nvPr/>
        </p:nvSpPr>
        <p:spPr>
          <a:xfrm>
            <a:off x="6765572" y="1409166"/>
            <a:ext cx="2880320" cy="307777"/>
          </a:xfrm>
          <a:prstGeom prst="rect">
            <a:avLst/>
          </a:prstGeom>
          <a:solidFill>
            <a:schemeClr val="bg1"/>
          </a:solidFill>
          <a:ln w="19050">
            <a:solidFill>
              <a:srgbClr val="2FBFF3"/>
            </a:solidFill>
          </a:ln>
        </p:spPr>
        <p:txBody>
          <a:bodyPr wrap="none" lIns="0" tIns="0" rIns="0" bIns="0" rtlCol="0" anchor="ctr" anchorCtr="0">
            <a:noAutofit/>
          </a:bodyPr>
          <a:lstStyle>
            <a:defPPr>
              <a:defRPr lang="en-US"/>
            </a:defPPr>
            <a:lvl1pPr algn="ctr">
              <a:defRPr sz="1600"/>
            </a:lvl1pPr>
          </a:lstStyle>
          <a:p>
            <a:r>
              <a:rPr lang="en-US" altLang="zh-CN"/>
              <a:t>Data</a:t>
            </a:r>
            <a:endParaRPr lang="zh-CN" altLang="en-US"/>
          </a:p>
        </p:txBody>
      </p:sp>
      <p:sp>
        <p:nvSpPr>
          <p:cNvPr id="77" name="文本框 76"/>
          <p:cNvSpPr txBox="1"/>
          <p:nvPr/>
        </p:nvSpPr>
        <p:spPr>
          <a:xfrm>
            <a:off x="9645892" y="1409166"/>
            <a:ext cx="780457" cy="307777"/>
          </a:xfrm>
          <a:prstGeom prst="rect">
            <a:avLst/>
          </a:prstGeom>
          <a:solidFill>
            <a:schemeClr val="bg1"/>
          </a:solidFill>
          <a:ln w="19050">
            <a:solidFill>
              <a:srgbClr val="2FBFF3"/>
            </a:solidFill>
          </a:ln>
        </p:spPr>
        <p:txBody>
          <a:bodyPr wrap="none" lIns="0" tIns="0" rIns="0" bIns="0" rtlCol="0" anchor="ctr" anchorCtr="0">
            <a:noAutofit/>
          </a:bodyPr>
          <a:lstStyle>
            <a:defPPr>
              <a:defRPr lang="en-US"/>
            </a:defPPr>
            <a:lvl1pPr algn="ctr">
              <a:defRPr sz="1600"/>
            </a:lvl1pPr>
          </a:lstStyle>
          <a:p>
            <a:r>
              <a:rPr lang="en-US" altLang="zh-CN"/>
              <a:t>FCS</a:t>
            </a:r>
            <a:endParaRPr lang="zh-CN" altLang="en-US"/>
          </a:p>
        </p:txBody>
      </p:sp>
      <p:sp>
        <p:nvSpPr>
          <p:cNvPr id="78" name="矩形 77"/>
          <p:cNvSpPr/>
          <p:nvPr/>
        </p:nvSpPr>
        <p:spPr>
          <a:xfrm>
            <a:off x="797237" y="1270667"/>
            <a:ext cx="2647332" cy="584775"/>
          </a:xfrm>
          <a:prstGeom prst="rect">
            <a:avLst/>
          </a:prstGeom>
        </p:spPr>
        <p:txBody>
          <a:bodyPr wrap="square">
            <a:spAutoFit/>
          </a:bodyPr>
          <a:lstStyle/>
          <a:p>
            <a:pPr algn="ctr"/>
            <a:r>
              <a:rPr lang="zh-CN" altLang="en-US" sz="1600" dirty="0"/>
              <a:t>原始以太网数据帧</a:t>
            </a:r>
            <a:endParaRPr lang="en-US" altLang="zh-CN" sz="1600" dirty="0"/>
          </a:p>
          <a:p>
            <a:pPr algn="ctr"/>
            <a:r>
              <a:rPr lang="zh-CN" altLang="en-US" sz="1600" dirty="0"/>
              <a:t>（无标记帧，</a:t>
            </a:r>
            <a:r>
              <a:rPr lang="en-US" altLang="zh-CN" sz="1600" dirty="0"/>
              <a:t>Untagged</a:t>
            </a:r>
            <a:r>
              <a:rPr lang="zh-CN" altLang="en-US" sz="1600" dirty="0"/>
              <a:t>帧）</a:t>
            </a:r>
          </a:p>
        </p:txBody>
      </p:sp>
      <p:sp>
        <p:nvSpPr>
          <p:cNvPr id="79" name="矩形 78"/>
          <p:cNvSpPr/>
          <p:nvPr/>
        </p:nvSpPr>
        <p:spPr>
          <a:xfrm>
            <a:off x="797237" y="1069392"/>
            <a:ext cx="10530338" cy="1344084"/>
          </a:xfrm>
          <a:prstGeom prst="rect">
            <a:avLst/>
          </a:pr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 name="矩形 79"/>
          <p:cNvSpPr/>
          <p:nvPr/>
        </p:nvSpPr>
        <p:spPr>
          <a:xfrm>
            <a:off x="797237" y="2413816"/>
            <a:ext cx="10530338" cy="2412773"/>
          </a:xfrm>
          <a:prstGeom prst="rect">
            <a:avLst/>
          </a:pr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矩形 80"/>
          <p:cNvSpPr/>
          <p:nvPr/>
        </p:nvSpPr>
        <p:spPr>
          <a:xfrm>
            <a:off x="1179900" y="3400408"/>
            <a:ext cx="1882006" cy="338554"/>
          </a:xfrm>
          <a:prstGeom prst="rect">
            <a:avLst/>
          </a:prstGeom>
        </p:spPr>
        <p:txBody>
          <a:bodyPr wrap="square">
            <a:spAutoFit/>
          </a:bodyPr>
          <a:lstStyle/>
          <a:p>
            <a:pPr algn="ctr"/>
            <a:r>
              <a:rPr lang="en-US" altLang="zh-CN" sz="1600"/>
              <a:t>802.1QTag</a:t>
            </a:r>
            <a:endParaRPr lang="zh-CN" altLang="en-US" sz="1600"/>
          </a:p>
        </p:txBody>
      </p:sp>
      <p:sp>
        <p:nvSpPr>
          <p:cNvPr id="82" name="矩形 81"/>
          <p:cNvSpPr/>
          <p:nvPr/>
        </p:nvSpPr>
        <p:spPr>
          <a:xfrm>
            <a:off x="797237" y="4826589"/>
            <a:ext cx="10530338" cy="1120690"/>
          </a:xfrm>
          <a:prstGeom prst="rect">
            <a:avLst/>
          </a:pr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 name="矩形 82"/>
          <p:cNvSpPr/>
          <p:nvPr/>
        </p:nvSpPr>
        <p:spPr>
          <a:xfrm>
            <a:off x="874393" y="5094547"/>
            <a:ext cx="2493020" cy="584775"/>
          </a:xfrm>
          <a:prstGeom prst="rect">
            <a:avLst/>
          </a:prstGeom>
        </p:spPr>
        <p:txBody>
          <a:bodyPr wrap="square">
            <a:spAutoFit/>
          </a:bodyPr>
          <a:lstStyle/>
          <a:p>
            <a:pPr algn="ctr"/>
            <a:r>
              <a:rPr lang="en-US" altLang="zh-CN" sz="1600" dirty="0"/>
              <a:t>802.1Q</a:t>
            </a:r>
            <a:r>
              <a:rPr lang="zh-CN" altLang="en-US" sz="1600" dirty="0"/>
              <a:t>帧</a:t>
            </a:r>
            <a:endParaRPr lang="en-US" altLang="zh-CN" sz="1600" dirty="0"/>
          </a:p>
          <a:p>
            <a:pPr algn="ctr"/>
            <a:r>
              <a:rPr lang="zh-CN" altLang="en-US" sz="1600" dirty="0"/>
              <a:t>（标记帧，</a:t>
            </a:r>
            <a:r>
              <a:rPr lang="en-US" altLang="zh-CN" sz="1600" dirty="0"/>
              <a:t>Tagged</a:t>
            </a:r>
            <a:r>
              <a:rPr lang="zh-CN" altLang="en-US" sz="1600" dirty="0"/>
              <a:t>帧）</a:t>
            </a:r>
          </a:p>
        </p:txBody>
      </p:sp>
      <p:sp>
        <p:nvSpPr>
          <p:cNvPr id="84" name="文本框 83"/>
          <p:cNvSpPr txBox="1"/>
          <p:nvPr/>
        </p:nvSpPr>
        <p:spPr>
          <a:xfrm>
            <a:off x="3381196" y="5233046"/>
            <a:ext cx="1301959" cy="307777"/>
          </a:xfrm>
          <a:prstGeom prst="rect">
            <a:avLst/>
          </a:prstGeom>
          <a:solidFill>
            <a:schemeClr val="bg1"/>
          </a:solidFill>
          <a:ln w="19050">
            <a:solidFill>
              <a:srgbClr val="2FBFF3"/>
            </a:solidFill>
          </a:ln>
        </p:spPr>
        <p:txBody>
          <a:bodyPr wrap="none" lIns="0" tIns="0" rIns="0" bIns="0" rtlCol="0" anchor="ctr" anchorCtr="0">
            <a:noAutofit/>
          </a:bodyPr>
          <a:lstStyle>
            <a:defPPr>
              <a:defRPr lang="en-US"/>
            </a:defPPr>
            <a:lvl1pPr algn="ctr">
              <a:defRPr sz="1600"/>
            </a:lvl1pPr>
          </a:lstStyle>
          <a:p>
            <a:r>
              <a:rPr lang="zh-CN" altLang="en-US" dirty="0"/>
              <a:t>目的</a:t>
            </a:r>
            <a:r>
              <a:rPr lang="en-US" altLang="zh-CN" dirty="0"/>
              <a:t>MAC</a:t>
            </a:r>
            <a:r>
              <a:rPr lang="zh-CN" altLang="en-US" dirty="0"/>
              <a:t>地址</a:t>
            </a:r>
          </a:p>
        </p:txBody>
      </p:sp>
      <p:sp>
        <p:nvSpPr>
          <p:cNvPr id="88" name="文本框 87"/>
          <p:cNvSpPr txBox="1"/>
          <p:nvPr/>
        </p:nvSpPr>
        <p:spPr>
          <a:xfrm>
            <a:off x="4683155" y="5233046"/>
            <a:ext cx="1301959" cy="307777"/>
          </a:xfrm>
          <a:prstGeom prst="rect">
            <a:avLst/>
          </a:prstGeom>
          <a:solidFill>
            <a:schemeClr val="bg1"/>
          </a:solidFill>
          <a:ln w="19050">
            <a:solidFill>
              <a:srgbClr val="2FBFF3"/>
            </a:solidFill>
          </a:ln>
        </p:spPr>
        <p:txBody>
          <a:bodyPr wrap="none" lIns="0" tIns="0" rIns="0" bIns="0" rtlCol="0" anchor="ctr" anchorCtr="0">
            <a:noAutofit/>
          </a:bodyPr>
          <a:lstStyle>
            <a:defPPr>
              <a:defRPr lang="en-US"/>
            </a:defPPr>
            <a:lvl1pPr algn="ctr">
              <a:defRPr sz="1600"/>
            </a:lvl1pPr>
          </a:lstStyle>
          <a:p>
            <a:r>
              <a:rPr lang="zh-CN" altLang="en-US" dirty="0"/>
              <a:t>源</a:t>
            </a:r>
            <a:r>
              <a:rPr lang="en-US" altLang="zh-CN" dirty="0"/>
              <a:t>MAC</a:t>
            </a:r>
            <a:r>
              <a:rPr lang="zh-CN" altLang="en-US" dirty="0"/>
              <a:t>地址</a:t>
            </a:r>
          </a:p>
        </p:txBody>
      </p:sp>
      <p:sp>
        <p:nvSpPr>
          <p:cNvPr id="92" name="文本框 91"/>
          <p:cNvSpPr txBox="1"/>
          <p:nvPr/>
        </p:nvSpPr>
        <p:spPr>
          <a:xfrm>
            <a:off x="6634309" y="5233046"/>
            <a:ext cx="780457" cy="307777"/>
          </a:xfrm>
          <a:prstGeom prst="rect">
            <a:avLst/>
          </a:prstGeom>
          <a:solidFill>
            <a:schemeClr val="bg1"/>
          </a:solidFill>
          <a:ln w="19050">
            <a:solidFill>
              <a:srgbClr val="2FBFF3"/>
            </a:solidFill>
          </a:ln>
        </p:spPr>
        <p:txBody>
          <a:bodyPr wrap="none" lIns="0" tIns="0" rIns="0" bIns="0" rtlCol="0" anchor="ctr" anchorCtr="0">
            <a:noAutofit/>
          </a:bodyPr>
          <a:lstStyle>
            <a:defPPr>
              <a:defRPr lang="en-US"/>
            </a:defPPr>
            <a:lvl1pPr algn="ctr">
              <a:defRPr sz="1600"/>
            </a:lvl1pPr>
          </a:lstStyle>
          <a:p>
            <a:r>
              <a:rPr lang="zh-CN" altLang="en-US" dirty="0"/>
              <a:t>类型</a:t>
            </a:r>
          </a:p>
        </p:txBody>
      </p:sp>
      <p:sp>
        <p:nvSpPr>
          <p:cNvPr id="93" name="文本框 92"/>
          <p:cNvSpPr txBox="1"/>
          <p:nvPr/>
        </p:nvSpPr>
        <p:spPr>
          <a:xfrm>
            <a:off x="7414766" y="5233046"/>
            <a:ext cx="2880320" cy="307777"/>
          </a:xfrm>
          <a:prstGeom prst="rect">
            <a:avLst/>
          </a:prstGeom>
          <a:solidFill>
            <a:schemeClr val="bg1"/>
          </a:solidFill>
          <a:ln w="19050">
            <a:solidFill>
              <a:srgbClr val="2FBFF3"/>
            </a:solidFill>
          </a:ln>
        </p:spPr>
        <p:txBody>
          <a:bodyPr wrap="none" lIns="0" tIns="0" rIns="0" bIns="0" rtlCol="0" anchor="ctr" anchorCtr="0">
            <a:noAutofit/>
          </a:bodyPr>
          <a:lstStyle>
            <a:defPPr>
              <a:defRPr lang="en-US"/>
            </a:defPPr>
            <a:lvl1pPr algn="ctr">
              <a:defRPr sz="1600"/>
            </a:lvl1pPr>
          </a:lstStyle>
          <a:p>
            <a:r>
              <a:rPr lang="en-US" altLang="zh-CN"/>
              <a:t>Data</a:t>
            </a:r>
            <a:endParaRPr lang="zh-CN" altLang="en-US"/>
          </a:p>
        </p:txBody>
      </p:sp>
      <p:sp>
        <p:nvSpPr>
          <p:cNvPr id="94" name="文本框 93"/>
          <p:cNvSpPr txBox="1"/>
          <p:nvPr/>
        </p:nvSpPr>
        <p:spPr>
          <a:xfrm>
            <a:off x="10295086" y="5233046"/>
            <a:ext cx="780457" cy="307777"/>
          </a:xfrm>
          <a:prstGeom prst="rect">
            <a:avLst/>
          </a:prstGeom>
          <a:solidFill>
            <a:schemeClr val="bg1"/>
          </a:solidFill>
          <a:ln w="19050">
            <a:solidFill>
              <a:srgbClr val="2FBFF3"/>
            </a:solidFill>
          </a:ln>
        </p:spPr>
        <p:txBody>
          <a:bodyPr wrap="none" lIns="0" tIns="0" rIns="0" bIns="0" rtlCol="0" anchor="ctr" anchorCtr="0">
            <a:noAutofit/>
          </a:bodyPr>
          <a:lstStyle>
            <a:defPPr>
              <a:defRPr lang="en-US"/>
            </a:defPPr>
            <a:lvl1pPr algn="ctr">
              <a:defRPr sz="1600"/>
            </a:lvl1pPr>
          </a:lstStyle>
          <a:p>
            <a:r>
              <a:rPr lang="en-US" altLang="zh-CN" dirty="0"/>
              <a:t>FCS</a:t>
            </a:r>
            <a:endParaRPr lang="zh-CN" altLang="en-US" dirty="0"/>
          </a:p>
        </p:txBody>
      </p:sp>
      <p:sp>
        <p:nvSpPr>
          <p:cNvPr id="95" name="文本框 94"/>
          <p:cNvSpPr txBox="1"/>
          <p:nvPr/>
        </p:nvSpPr>
        <p:spPr>
          <a:xfrm>
            <a:off x="5985115" y="5230298"/>
            <a:ext cx="661150" cy="318991"/>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defPPr>
              <a:defRPr lang="en-US"/>
            </a:defPPr>
            <a:lvl1pPr algn="ctr">
              <a:defRPr sz="1400">
                <a:solidFill>
                  <a:prstClr val="white"/>
                </a:solidFill>
                <a:latin typeface="Huawei Sans" panose="020C0503030203020204" pitchFamily="34" charset="0"/>
                <a:ea typeface="方正兰亭黑简体" panose="02000000000000000000" pitchFamily="2"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ltLang="zh-CN" sz="1600" b="1" dirty="0">
                <a:solidFill>
                  <a:schemeClr val="bg1"/>
                </a:solidFill>
              </a:rPr>
              <a:t>Tag</a:t>
            </a:r>
            <a:endParaRPr lang="zh-CN" altLang="en-US" sz="1600" b="1" dirty="0">
              <a:solidFill>
                <a:schemeClr val="bg1"/>
              </a:solidFill>
            </a:endParaRPr>
          </a:p>
        </p:txBody>
      </p:sp>
      <p:sp>
        <p:nvSpPr>
          <p:cNvPr id="96" name="矩形 95"/>
          <p:cNvSpPr/>
          <p:nvPr/>
        </p:nvSpPr>
        <p:spPr>
          <a:xfrm>
            <a:off x="4749418" y="2050289"/>
            <a:ext cx="2267737" cy="338554"/>
          </a:xfrm>
          <a:prstGeom prst="rect">
            <a:avLst/>
          </a:prstGeom>
        </p:spPr>
        <p:txBody>
          <a:bodyPr wrap="none">
            <a:spAutoFit/>
          </a:bodyPr>
          <a:lstStyle/>
          <a:p>
            <a:r>
              <a:rPr lang="zh-CN" altLang="en-US" sz="1600" dirty="0"/>
              <a:t>在此处插入</a:t>
            </a:r>
            <a:r>
              <a:rPr lang="en-US" altLang="zh-CN" sz="1600" dirty="0"/>
              <a:t>802.1Q Tag</a:t>
            </a:r>
            <a:endParaRPr lang="zh-CN" altLang="en-US" sz="1600" dirty="0"/>
          </a:p>
        </p:txBody>
      </p:sp>
      <p:sp>
        <p:nvSpPr>
          <p:cNvPr id="97" name="矩形 96"/>
          <p:cNvSpPr/>
          <p:nvPr/>
        </p:nvSpPr>
        <p:spPr>
          <a:xfrm>
            <a:off x="3284944" y="3451543"/>
            <a:ext cx="7045153" cy="1220847"/>
          </a:xfrm>
          <a:prstGeom prst="rect">
            <a:avLst/>
          </a:prstGeom>
        </p:spPr>
        <p:txBody>
          <a:bodyPr wrap="square">
            <a:spAutoFit/>
          </a:bodyPr>
          <a:lstStyle/>
          <a:p>
            <a:pPr marL="285750" indent="-285750">
              <a:lnSpc>
                <a:spcPts val="2200"/>
              </a:lnSpc>
              <a:buFont typeface="Arial" panose="020B0604020202020204" pitchFamily="34" charset="0"/>
              <a:buChar char="•"/>
            </a:pPr>
            <a:r>
              <a:rPr lang="en-US" altLang="zh-CN" sz="1400" dirty="0"/>
              <a:t>TPID</a:t>
            </a:r>
            <a:r>
              <a:rPr lang="zh-CN" altLang="en-US" sz="1400" dirty="0"/>
              <a:t>（标签协议标识符）：标识数据帧的类型，值为</a:t>
            </a:r>
            <a:r>
              <a:rPr lang="en-US" altLang="zh-CN" sz="1400" dirty="0"/>
              <a:t>0x8100</a:t>
            </a:r>
            <a:r>
              <a:rPr lang="zh-CN" altLang="en-US" sz="1400" dirty="0"/>
              <a:t>时表示</a:t>
            </a:r>
            <a:r>
              <a:rPr lang="en-US" altLang="zh-CN" sz="1400" dirty="0"/>
              <a:t>802.1Q</a:t>
            </a:r>
            <a:r>
              <a:rPr lang="zh-CN" altLang="en-US" sz="1400" dirty="0"/>
              <a:t>帧。</a:t>
            </a:r>
            <a:endParaRPr lang="en-US" altLang="zh-CN" sz="1400" dirty="0"/>
          </a:p>
          <a:p>
            <a:pPr marL="285750" indent="-285750">
              <a:lnSpc>
                <a:spcPts val="2200"/>
              </a:lnSpc>
              <a:buFont typeface="Arial" panose="020B0604020202020204" pitchFamily="34" charset="0"/>
              <a:buChar char="•"/>
            </a:pPr>
            <a:r>
              <a:rPr lang="en-US" altLang="zh-CN" sz="1400" dirty="0"/>
              <a:t>PRI</a:t>
            </a:r>
            <a:r>
              <a:rPr lang="zh-CN" altLang="en-US" sz="1400" dirty="0"/>
              <a:t>（优先级）：标识帧的优先级，主要用于</a:t>
            </a:r>
            <a:r>
              <a:rPr lang="en-US" altLang="zh-CN" sz="1400" dirty="0" err="1"/>
              <a:t>QoS</a:t>
            </a:r>
            <a:r>
              <a:rPr lang="zh-CN" altLang="en-US" sz="1400" dirty="0"/>
              <a:t>。</a:t>
            </a:r>
            <a:endParaRPr lang="en-US" altLang="zh-CN" sz="1400" dirty="0"/>
          </a:p>
          <a:p>
            <a:pPr marL="285750" indent="-285750">
              <a:lnSpc>
                <a:spcPts val="2200"/>
              </a:lnSpc>
              <a:buFont typeface="Arial" panose="020B0604020202020204" pitchFamily="34" charset="0"/>
              <a:buChar char="•"/>
            </a:pPr>
            <a:r>
              <a:rPr lang="en-US" altLang="zh-CN" sz="1400" dirty="0"/>
              <a:t>CFI</a:t>
            </a:r>
            <a:r>
              <a:rPr lang="zh-CN" altLang="en-US" sz="1400" dirty="0"/>
              <a:t>（标准格式指示符）：在以太网环境中，该字段的值为</a:t>
            </a:r>
            <a:r>
              <a:rPr lang="en-US" altLang="zh-CN" sz="1400" dirty="0"/>
              <a:t>0</a:t>
            </a:r>
            <a:r>
              <a:rPr lang="zh-CN" altLang="en-US" sz="1400" dirty="0"/>
              <a:t>。</a:t>
            </a:r>
            <a:endParaRPr lang="en-US" altLang="zh-CN" sz="1400" dirty="0"/>
          </a:p>
          <a:p>
            <a:pPr marL="285750" indent="-285750">
              <a:lnSpc>
                <a:spcPts val="2200"/>
              </a:lnSpc>
              <a:buFont typeface="Arial" panose="020B0604020202020204" pitchFamily="34" charset="0"/>
              <a:buChar char="•"/>
            </a:pPr>
            <a:r>
              <a:rPr lang="en-US" altLang="zh-CN" sz="1400" dirty="0"/>
              <a:t>VLAN ID</a:t>
            </a:r>
            <a:r>
              <a:rPr lang="zh-CN" altLang="en-US" sz="1400" dirty="0"/>
              <a:t>（</a:t>
            </a:r>
            <a:r>
              <a:rPr lang="en-US" altLang="zh-CN" sz="1400" dirty="0"/>
              <a:t>VLAN</a:t>
            </a:r>
            <a:r>
              <a:rPr lang="zh-CN" altLang="en-US" sz="1400" dirty="0"/>
              <a:t>标识符）：标识该帧所属的</a:t>
            </a:r>
            <a:r>
              <a:rPr lang="en-US" altLang="zh-CN" sz="1400" dirty="0"/>
              <a:t>VLAN</a:t>
            </a:r>
            <a:r>
              <a:rPr lang="zh-CN" altLang="en-US" sz="1400" dirty="0"/>
              <a:t>。</a:t>
            </a:r>
          </a:p>
        </p:txBody>
      </p:sp>
      <p:sp>
        <p:nvSpPr>
          <p:cNvPr id="36" name="燕尾形 35"/>
          <p:cNvSpPr/>
          <p:nvPr/>
        </p:nvSpPr>
        <p:spPr bwMode="auto">
          <a:xfrm>
            <a:off x="8517820" y="124239"/>
            <a:ext cx="1008000" cy="213120"/>
          </a:xfrm>
          <a:prstGeom prst="chevron">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pPr>
            <a:r>
              <a:rPr lang="zh-CN" altLang="en-US" sz="1200" b="1" kern="0" dirty="0">
                <a:solidFill>
                  <a:srgbClr val="FFFFFF"/>
                </a:solidFill>
              </a:rPr>
              <a:t>识别</a:t>
            </a:r>
            <a:r>
              <a:rPr lang="en-US" altLang="zh-CN" sz="1200" b="1" kern="0" dirty="0">
                <a:solidFill>
                  <a:srgbClr val="FFFFFF"/>
                </a:solidFill>
              </a:rPr>
              <a:t>VLAN</a:t>
            </a:r>
          </a:p>
        </p:txBody>
      </p:sp>
      <p:sp>
        <p:nvSpPr>
          <p:cNvPr id="40" name="燕尾形 39"/>
          <p:cNvSpPr/>
          <p:nvPr/>
        </p:nvSpPr>
        <p:spPr bwMode="auto">
          <a:xfrm>
            <a:off x="9447816" y="124239"/>
            <a:ext cx="1008000" cy="21312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pPr>
            <a:r>
              <a:rPr lang="zh-CN" altLang="en-US" sz="1200" kern="0" dirty="0"/>
              <a:t>划分</a:t>
            </a:r>
            <a:r>
              <a:rPr lang="en-US" altLang="zh-CN" sz="1200" kern="0" dirty="0"/>
              <a:t>VLAN</a:t>
            </a:r>
          </a:p>
        </p:txBody>
      </p:sp>
      <p:sp>
        <p:nvSpPr>
          <p:cNvPr id="41" name="燕尾形 40"/>
          <p:cNvSpPr/>
          <p:nvPr/>
        </p:nvSpPr>
        <p:spPr bwMode="auto">
          <a:xfrm>
            <a:off x="10377812" y="124239"/>
            <a:ext cx="1368000" cy="21312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defRPr/>
            </a:pPr>
            <a:r>
              <a:rPr lang="zh-CN" altLang="en-US" sz="1200" kern="0" dirty="0"/>
              <a:t>处理</a:t>
            </a:r>
            <a:r>
              <a:rPr lang="en-US" altLang="zh-CN" sz="1200" kern="0" dirty="0"/>
              <a:t>VLAN</a:t>
            </a:r>
            <a:r>
              <a:rPr lang="zh-CN" altLang="en-US" sz="1200" kern="0" dirty="0"/>
              <a:t>数据帧</a:t>
            </a:r>
            <a:endParaRPr lang="en-US" altLang="zh-CN" sz="1200" kern="0" dirty="0"/>
          </a:p>
        </p:txBody>
      </p:sp>
      <p:sp>
        <p:nvSpPr>
          <p:cNvPr id="37" name="下箭头 63"/>
          <p:cNvSpPr/>
          <p:nvPr/>
        </p:nvSpPr>
        <p:spPr>
          <a:xfrm rot="12007780" flipV="1">
            <a:off x="9993220" y="4217549"/>
            <a:ext cx="673753" cy="875055"/>
          </a:xfrm>
          <a:custGeom>
            <a:avLst/>
            <a:gdLst>
              <a:gd name="connsiteX0" fmla="*/ 0 w 1035535"/>
              <a:gd name="connsiteY0" fmla="*/ 468495 h 794114"/>
              <a:gd name="connsiteX1" fmla="*/ 258884 w 1035535"/>
              <a:gd name="connsiteY1" fmla="*/ 468495 h 794114"/>
              <a:gd name="connsiteX2" fmla="*/ 258884 w 1035535"/>
              <a:gd name="connsiteY2" fmla="*/ 0 h 794114"/>
              <a:gd name="connsiteX3" fmla="*/ 776651 w 1035535"/>
              <a:gd name="connsiteY3" fmla="*/ 0 h 794114"/>
              <a:gd name="connsiteX4" fmla="*/ 776651 w 1035535"/>
              <a:gd name="connsiteY4" fmla="*/ 468495 h 794114"/>
              <a:gd name="connsiteX5" fmla="*/ 1035535 w 1035535"/>
              <a:gd name="connsiteY5" fmla="*/ 468495 h 794114"/>
              <a:gd name="connsiteX6" fmla="*/ 517768 w 1035535"/>
              <a:gd name="connsiteY6" fmla="*/ 794114 h 794114"/>
              <a:gd name="connsiteX7" fmla="*/ 0 w 1035535"/>
              <a:gd name="connsiteY7" fmla="*/ 468495 h 794114"/>
              <a:gd name="connsiteX0" fmla="*/ 258884 w 1035535"/>
              <a:gd name="connsiteY0" fmla="*/ 0 h 794114"/>
              <a:gd name="connsiteX1" fmla="*/ 776651 w 1035535"/>
              <a:gd name="connsiteY1" fmla="*/ 0 h 794114"/>
              <a:gd name="connsiteX2" fmla="*/ 776651 w 1035535"/>
              <a:gd name="connsiteY2" fmla="*/ 468495 h 794114"/>
              <a:gd name="connsiteX3" fmla="*/ 1035535 w 1035535"/>
              <a:gd name="connsiteY3" fmla="*/ 468495 h 794114"/>
              <a:gd name="connsiteX4" fmla="*/ 517768 w 1035535"/>
              <a:gd name="connsiteY4" fmla="*/ 794114 h 794114"/>
              <a:gd name="connsiteX5" fmla="*/ 0 w 1035535"/>
              <a:gd name="connsiteY5" fmla="*/ 468495 h 794114"/>
              <a:gd name="connsiteX6" fmla="*/ 258884 w 1035535"/>
              <a:gd name="connsiteY6" fmla="*/ 468495 h 794114"/>
              <a:gd name="connsiteX7" fmla="*/ 350324 w 1035535"/>
              <a:gd name="connsiteY7" fmla="*/ 91440 h 794114"/>
              <a:gd name="connsiteX0" fmla="*/ 258884 w 1035535"/>
              <a:gd name="connsiteY0" fmla="*/ 0 h 794114"/>
              <a:gd name="connsiteX1" fmla="*/ 776651 w 1035535"/>
              <a:gd name="connsiteY1" fmla="*/ 468495 h 794114"/>
              <a:gd name="connsiteX2" fmla="*/ 1035535 w 1035535"/>
              <a:gd name="connsiteY2" fmla="*/ 468495 h 794114"/>
              <a:gd name="connsiteX3" fmla="*/ 517768 w 1035535"/>
              <a:gd name="connsiteY3" fmla="*/ 794114 h 794114"/>
              <a:gd name="connsiteX4" fmla="*/ 0 w 1035535"/>
              <a:gd name="connsiteY4" fmla="*/ 468495 h 794114"/>
              <a:gd name="connsiteX5" fmla="*/ 258884 w 1035535"/>
              <a:gd name="connsiteY5" fmla="*/ 468495 h 794114"/>
              <a:gd name="connsiteX6" fmla="*/ 350324 w 1035535"/>
              <a:gd name="connsiteY6" fmla="*/ 91440 h 794114"/>
              <a:gd name="connsiteX0" fmla="*/ 1016121 w 1035535"/>
              <a:gd name="connsiteY0" fmla="*/ 0 h 794114"/>
              <a:gd name="connsiteX1" fmla="*/ 776651 w 1035535"/>
              <a:gd name="connsiteY1" fmla="*/ 468495 h 794114"/>
              <a:gd name="connsiteX2" fmla="*/ 1035535 w 1035535"/>
              <a:gd name="connsiteY2" fmla="*/ 468495 h 794114"/>
              <a:gd name="connsiteX3" fmla="*/ 517768 w 1035535"/>
              <a:gd name="connsiteY3" fmla="*/ 794114 h 794114"/>
              <a:gd name="connsiteX4" fmla="*/ 0 w 1035535"/>
              <a:gd name="connsiteY4" fmla="*/ 468495 h 794114"/>
              <a:gd name="connsiteX5" fmla="*/ 258884 w 1035535"/>
              <a:gd name="connsiteY5" fmla="*/ 468495 h 794114"/>
              <a:gd name="connsiteX6" fmla="*/ 350324 w 1035535"/>
              <a:gd name="connsiteY6" fmla="*/ 91440 h 794114"/>
              <a:gd name="connsiteX0" fmla="*/ 1018222 w 1037636"/>
              <a:gd name="connsiteY0" fmla="*/ 0 h 794114"/>
              <a:gd name="connsiteX1" fmla="*/ 778752 w 1037636"/>
              <a:gd name="connsiteY1" fmla="*/ 468495 h 794114"/>
              <a:gd name="connsiteX2" fmla="*/ 1037636 w 1037636"/>
              <a:gd name="connsiteY2" fmla="*/ 468495 h 794114"/>
              <a:gd name="connsiteX3" fmla="*/ 519869 w 1037636"/>
              <a:gd name="connsiteY3" fmla="*/ 794114 h 794114"/>
              <a:gd name="connsiteX4" fmla="*/ 2101 w 1037636"/>
              <a:gd name="connsiteY4" fmla="*/ 468495 h 794114"/>
              <a:gd name="connsiteX5" fmla="*/ 260985 w 1037636"/>
              <a:gd name="connsiteY5" fmla="*/ 468495 h 794114"/>
              <a:gd name="connsiteX6" fmla="*/ 0 w 1037636"/>
              <a:gd name="connsiteY6" fmla="*/ 86678 h 794114"/>
              <a:gd name="connsiteX0" fmla="*/ 1027747 w 1047161"/>
              <a:gd name="connsiteY0" fmla="*/ 0 h 794114"/>
              <a:gd name="connsiteX1" fmla="*/ 788277 w 1047161"/>
              <a:gd name="connsiteY1" fmla="*/ 468495 h 794114"/>
              <a:gd name="connsiteX2" fmla="*/ 1047161 w 1047161"/>
              <a:gd name="connsiteY2" fmla="*/ 468495 h 794114"/>
              <a:gd name="connsiteX3" fmla="*/ 529394 w 1047161"/>
              <a:gd name="connsiteY3" fmla="*/ 794114 h 794114"/>
              <a:gd name="connsiteX4" fmla="*/ 11626 w 1047161"/>
              <a:gd name="connsiteY4" fmla="*/ 468495 h 794114"/>
              <a:gd name="connsiteX5" fmla="*/ 270510 w 1047161"/>
              <a:gd name="connsiteY5" fmla="*/ 468495 h 794114"/>
              <a:gd name="connsiteX6" fmla="*/ 0 w 1047161"/>
              <a:gd name="connsiteY6" fmla="*/ 10478 h 794114"/>
              <a:gd name="connsiteX0" fmla="*/ 1016121 w 1035535"/>
              <a:gd name="connsiteY0" fmla="*/ 13335 h 807449"/>
              <a:gd name="connsiteX1" fmla="*/ 776651 w 1035535"/>
              <a:gd name="connsiteY1" fmla="*/ 481830 h 807449"/>
              <a:gd name="connsiteX2" fmla="*/ 1035535 w 1035535"/>
              <a:gd name="connsiteY2" fmla="*/ 481830 h 807449"/>
              <a:gd name="connsiteX3" fmla="*/ 517768 w 1035535"/>
              <a:gd name="connsiteY3" fmla="*/ 807449 h 807449"/>
              <a:gd name="connsiteX4" fmla="*/ 0 w 1035535"/>
              <a:gd name="connsiteY4" fmla="*/ 481830 h 807449"/>
              <a:gd name="connsiteX5" fmla="*/ 258884 w 1035535"/>
              <a:gd name="connsiteY5" fmla="*/ 481830 h 807449"/>
              <a:gd name="connsiteX6" fmla="*/ 12187 w 1035535"/>
              <a:gd name="connsiteY6" fmla="*/ 0 h 807449"/>
              <a:gd name="connsiteX0" fmla="*/ 1016121 w 1035535"/>
              <a:gd name="connsiteY0" fmla="*/ 13335 h 807449"/>
              <a:gd name="connsiteX1" fmla="*/ 776651 w 1035535"/>
              <a:gd name="connsiteY1" fmla="*/ 481830 h 807449"/>
              <a:gd name="connsiteX2" fmla="*/ 1035535 w 1035535"/>
              <a:gd name="connsiteY2" fmla="*/ 481830 h 807449"/>
              <a:gd name="connsiteX3" fmla="*/ 517768 w 1035535"/>
              <a:gd name="connsiteY3" fmla="*/ 807449 h 807449"/>
              <a:gd name="connsiteX4" fmla="*/ 0 w 1035535"/>
              <a:gd name="connsiteY4" fmla="*/ 481830 h 807449"/>
              <a:gd name="connsiteX5" fmla="*/ 392234 w 1035535"/>
              <a:gd name="connsiteY5" fmla="*/ 486592 h 807449"/>
              <a:gd name="connsiteX6" fmla="*/ 12187 w 1035535"/>
              <a:gd name="connsiteY6" fmla="*/ 0 h 807449"/>
              <a:gd name="connsiteX0" fmla="*/ 1016121 w 1035535"/>
              <a:gd name="connsiteY0" fmla="*/ 13335 h 807449"/>
              <a:gd name="connsiteX1" fmla="*/ 619488 w 1035535"/>
              <a:gd name="connsiteY1" fmla="*/ 481830 h 807449"/>
              <a:gd name="connsiteX2" fmla="*/ 1035535 w 1035535"/>
              <a:gd name="connsiteY2" fmla="*/ 481830 h 807449"/>
              <a:gd name="connsiteX3" fmla="*/ 517768 w 1035535"/>
              <a:gd name="connsiteY3" fmla="*/ 807449 h 807449"/>
              <a:gd name="connsiteX4" fmla="*/ 0 w 1035535"/>
              <a:gd name="connsiteY4" fmla="*/ 481830 h 807449"/>
              <a:gd name="connsiteX5" fmla="*/ 392234 w 1035535"/>
              <a:gd name="connsiteY5" fmla="*/ 486592 h 807449"/>
              <a:gd name="connsiteX6" fmla="*/ 12187 w 1035535"/>
              <a:gd name="connsiteY6" fmla="*/ 0 h 807449"/>
              <a:gd name="connsiteX0" fmla="*/ 1016121 w 1035535"/>
              <a:gd name="connsiteY0" fmla="*/ 13335 h 807449"/>
              <a:gd name="connsiteX1" fmla="*/ 619488 w 1035535"/>
              <a:gd name="connsiteY1" fmla="*/ 481830 h 807449"/>
              <a:gd name="connsiteX2" fmla="*/ 1035535 w 1035535"/>
              <a:gd name="connsiteY2" fmla="*/ 481830 h 807449"/>
              <a:gd name="connsiteX3" fmla="*/ 517768 w 1035535"/>
              <a:gd name="connsiteY3" fmla="*/ 807449 h 807449"/>
              <a:gd name="connsiteX4" fmla="*/ 0 w 1035535"/>
              <a:gd name="connsiteY4" fmla="*/ 481830 h 807449"/>
              <a:gd name="connsiteX5" fmla="*/ 392234 w 1035535"/>
              <a:gd name="connsiteY5" fmla="*/ 486592 h 807449"/>
              <a:gd name="connsiteX6" fmla="*/ 12187 w 1035535"/>
              <a:gd name="connsiteY6" fmla="*/ 0 h 807449"/>
              <a:gd name="connsiteX0" fmla="*/ 1016121 w 1035535"/>
              <a:gd name="connsiteY0" fmla="*/ 13335 h 807449"/>
              <a:gd name="connsiteX1" fmla="*/ 619488 w 1035535"/>
              <a:gd name="connsiteY1" fmla="*/ 481830 h 807449"/>
              <a:gd name="connsiteX2" fmla="*/ 1035535 w 1035535"/>
              <a:gd name="connsiteY2" fmla="*/ 481830 h 807449"/>
              <a:gd name="connsiteX3" fmla="*/ 517768 w 1035535"/>
              <a:gd name="connsiteY3" fmla="*/ 807449 h 807449"/>
              <a:gd name="connsiteX4" fmla="*/ 0 w 1035535"/>
              <a:gd name="connsiteY4" fmla="*/ 481830 h 807449"/>
              <a:gd name="connsiteX5" fmla="*/ 392234 w 1035535"/>
              <a:gd name="connsiteY5" fmla="*/ 486592 h 807449"/>
              <a:gd name="connsiteX6" fmla="*/ 12187 w 1035535"/>
              <a:gd name="connsiteY6" fmla="*/ 0 h 807449"/>
              <a:gd name="connsiteX0" fmla="*/ 1044696 w 1044696"/>
              <a:gd name="connsiteY0" fmla="*/ 0 h 832214"/>
              <a:gd name="connsiteX1" fmla="*/ 619488 w 1044696"/>
              <a:gd name="connsiteY1" fmla="*/ 506595 h 832214"/>
              <a:gd name="connsiteX2" fmla="*/ 1035535 w 1044696"/>
              <a:gd name="connsiteY2" fmla="*/ 506595 h 832214"/>
              <a:gd name="connsiteX3" fmla="*/ 517768 w 1044696"/>
              <a:gd name="connsiteY3" fmla="*/ 832214 h 832214"/>
              <a:gd name="connsiteX4" fmla="*/ 0 w 1044696"/>
              <a:gd name="connsiteY4" fmla="*/ 506595 h 832214"/>
              <a:gd name="connsiteX5" fmla="*/ 392234 w 1044696"/>
              <a:gd name="connsiteY5" fmla="*/ 511357 h 832214"/>
              <a:gd name="connsiteX6" fmla="*/ 12187 w 1044696"/>
              <a:gd name="connsiteY6" fmla="*/ 24765 h 832214"/>
              <a:gd name="connsiteX0" fmla="*/ 1032509 w 1032509"/>
              <a:gd name="connsiteY0" fmla="*/ 0 h 832214"/>
              <a:gd name="connsiteX1" fmla="*/ 607301 w 1032509"/>
              <a:gd name="connsiteY1" fmla="*/ 506595 h 832214"/>
              <a:gd name="connsiteX2" fmla="*/ 1023348 w 1032509"/>
              <a:gd name="connsiteY2" fmla="*/ 506595 h 832214"/>
              <a:gd name="connsiteX3" fmla="*/ 505581 w 1032509"/>
              <a:gd name="connsiteY3" fmla="*/ 832214 h 832214"/>
              <a:gd name="connsiteX4" fmla="*/ 237844 w 1032509"/>
              <a:gd name="connsiteY4" fmla="*/ 508976 h 832214"/>
              <a:gd name="connsiteX5" fmla="*/ 380047 w 1032509"/>
              <a:gd name="connsiteY5" fmla="*/ 511357 h 832214"/>
              <a:gd name="connsiteX6" fmla="*/ 0 w 1032509"/>
              <a:gd name="connsiteY6" fmla="*/ 24765 h 832214"/>
              <a:gd name="connsiteX0" fmla="*/ 1032509 w 1032509"/>
              <a:gd name="connsiteY0" fmla="*/ 0 h 832214"/>
              <a:gd name="connsiteX1" fmla="*/ 607301 w 1032509"/>
              <a:gd name="connsiteY1" fmla="*/ 506595 h 832214"/>
              <a:gd name="connsiteX2" fmla="*/ 804276 w 1032509"/>
              <a:gd name="connsiteY2" fmla="*/ 513741 h 832214"/>
              <a:gd name="connsiteX3" fmla="*/ 505581 w 1032509"/>
              <a:gd name="connsiteY3" fmla="*/ 832214 h 832214"/>
              <a:gd name="connsiteX4" fmla="*/ 237844 w 1032509"/>
              <a:gd name="connsiteY4" fmla="*/ 508976 h 832214"/>
              <a:gd name="connsiteX5" fmla="*/ 380047 w 1032509"/>
              <a:gd name="connsiteY5" fmla="*/ 511357 h 832214"/>
              <a:gd name="connsiteX6" fmla="*/ 0 w 1032509"/>
              <a:gd name="connsiteY6" fmla="*/ 24765 h 832214"/>
              <a:gd name="connsiteX0" fmla="*/ 1032509 w 1032509"/>
              <a:gd name="connsiteY0" fmla="*/ 0 h 722679"/>
              <a:gd name="connsiteX1" fmla="*/ 607301 w 1032509"/>
              <a:gd name="connsiteY1" fmla="*/ 506595 h 722679"/>
              <a:gd name="connsiteX2" fmla="*/ 804276 w 1032509"/>
              <a:gd name="connsiteY2" fmla="*/ 513741 h 722679"/>
              <a:gd name="connsiteX3" fmla="*/ 507965 w 1032509"/>
              <a:gd name="connsiteY3" fmla="*/ 722679 h 722679"/>
              <a:gd name="connsiteX4" fmla="*/ 237844 w 1032509"/>
              <a:gd name="connsiteY4" fmla="*/ 508976 h 722679"/>
              <a:gd name="connsiteX5" fmla="*/ 380047 w 1032509"/>
              <a:gd name="connsiteY5" fmla="*/ 511357 h 722679"/>
              <a:gd name="connsiteX6" fmla="*/ 0 w 1032509"/>
              <a:gd name="connsiteY6" fmla="*/ 24765 h 722679"/>
              <a:gd name="connsiteX0" fmla="*/ 1032509 w 1032509"/>
              <a:gd name="connsiteY0" fmla="*/ 0 h 722679"/>
              <a:gd name="connsiteX1" fmla="*/ 607301 w 1032509"/>
              <a:gd name="connsiteY1" fmla="*/ 506595 h 722679"/>
              <a:gd name="connsiteX2" fmla="*/ 804276 w 1032509"/>
              <a:gd name="connsiteY2" fmla="*/ 513741 h 722679"/>
              <a:gd name="connsiteX3" fmla="*/ 498440 w 1032509"/>
              <a:gd name="connsiteY3" fmla="*/ 722679 h 722679"/>
              <a:gd name="connsiteX4" fmla="*/ 237844 w 1032509"/>
              <a:gd name="connsiteY4" fmla="*/ 508976 h 722679"/>
              <a:gd name="connsiteX5" fmla="*/ 380047 w 1032509"/>
              <a:gd name="connsiteY5" fmla="*/ 511357 h 722679"/>
              <a:gd name="connsiteX6" fmla="*/ 0 w 1032509"/>
              <a:gd name="connsiteY6" fmla="*/ 24765 h 722679"/>
              <a:gd name="connsiteX0" fmla="*/ 1032509 w 1032509"/>
              <a:gd name="connsiteY0" fmla="*/ 0 h 722679"/>
              <a:gd name="connsiteX1" fmla="*/ 607301 w 1032509"/>
              <a:gd name="connsiteY1" fmla="*/ 506595 h 722679"/>
              <a:gd name="connsiteX2" fmla="*/ 792369 w 1032509"/>
              <a:gd name="connsiteY2" fmla="*/ 515732 h 722679"/>
              <a:gd name="connsiteX3" fmla="*/ 498440 w 1032509"/>
              <a:gd name="connsiteY3" fmla="*/ 722679 h 722679"/>
              <a:gd name="connsiteX4" fmla="*/ 237844 w 1032509"/>
              <a:gd name="connsiteY4" fmla="*/ 508976 h 722679"/>
              <a:gd name="connsiteX5" fmla="*/ 380047 w 1032509"/>
              <a:gd name="connsiteY5" fmla="*/ 511357 h 722679"/>
              <a:gd name="connsiteX6" fmla="*/ 0 w 1032509"/>
              <a:gd name="connsiteY6" fmla="*/ 24765 h 722679"/>
              <a:gd name="connsiteX0" fmla="*/ 1032509 w 1032509"/>
              <a:gd name="connsiteY0" fmla="*/ 0 h 720688"/>
              <a:gd name="connsiteX1" fmla="*/ 607301 w 1032509"/>
              <a:gd name="connsiteY1" fmla="*/ 506595 h 720688"/>
              <a:gd name="connsiteX2" fmla="*/ 792369 w 1032509"/>
              <a:gd name="connsiteY2" fmla="*/ 515732 h 720688"/>
              <a:gd name="connsiteX3" fmla="*/ 503202 w 1032509"/>
              <a:gd name="connsiteY3" fmla="*/ 720688 h 720688"/>
              <a:gd name="connsiteX4" fmla="*/ 237844 w 1032509"/>
              <a:gd name="connsiteY4" fmla="*/ 508976 h 720688"/>
              <a:gd name="connsiteX5" fmla="*/ 380047 w 1032509"/>
              <a:gd name="connsiteY5" fmla="*/ 511357 h 720688"/>
              <a:gd name="connsiteX6" fmla="*/ 0 w 1032509"/>
              <a:gd name="connsiteY6" fmla="*/ 24765 h 720688"/>
              <a:gd name="connsiteX0" fmla="*/ 1044414 w 1044414"/>
              <a:gd name="connsiteY0" fmla="*/ 0 h 720688"/>
              <a:gd name="connsiteX1" fmla="*/ 619206 w 1044414"/>
              <a:gd name="connsiteY1" fmla="*/ 506595 h 720688"/>
              <a:gd name="connsiteX2" fmla="*/ 804274 w 1044414"/>
              <a:gd name="connsiteY2" fmla="*/ 515732 h 720688"/>
              <a:gd name="connsiteX3" fmla="*/ 515107 w 1044414"/>
              <a:gd name="connsiteY3" fmla="*/ 720688 h 720688"/>
              <a:gd name="connsiteX4" fmla="*/ 249749 w 1044414"/>
              <a:gd name="connsiteY4" fmla="*/ 508976 h 720688"/>
              <a:gd name="connsiteX5" fmla="*/ 391952 w 1044414"/>
              <a:gd name="connsiteY5" fmla="*/ 511357 h 720688"/>
              <a:gd name="connsiteX6" fmla="*/ 0 w 1044414"/>
              <a:gd name="connsiteY6" fmla="*/ 4852 h 720688"/>
              <a:gd name="connsiteX0" fmla="*/ 1082514 w 1082514"/>
              <a:gd name="connsiteY0" fmla="*/ 0 h 722679"/>
              <a:gd name="connsiteX1" fmla="*/ 619206 w 1082514"/>
              <a:gd name="connsiteY1" fmla="*/ 508586 h 722679"/>
              <a:gd name="connsiteX2" fmla="*/ 804274 w 1082514"/>
              <a:gd name="connsiteY2" fmla="*/ 517723 h 722679"/>
              <a:gd name="connsiteX3" fmla="*/ 515107 w 1082514"/>
              <a:gd name="connsiteY3" fmla="*/ 722679 h 722679"/>
              <a:gd name="connsiteX4" fmla="*/ 249749 w 1082514"/>
              <a:gd name="connsiteY4" fmla="*/ 510967 h 722679"/>
              <a:gd name="connsiteX5" fmla="*/ 391952 w 1082514"/>
              <a:gd name="connsiteY5" fmla="*/ 513348 h 722679"/>
              <a:gd name="connsiteX6" fmla="*/ 0 w 1082514"/>
              <a:gd name="connsiteY6" fmla="*/ 6843 h 722679"/>
              <a:gd name="connsiteX0" fmla="*/ 1082514 w 1082514"/>
              <a:gd name="connsiteY0" fmla="*/ 0 h 724672"/>
              <a:gd name="connsiteX1" fmla="*/ 619206 w 1082514"/>
              <a:gd name="connsiteY1" fmla="*/ 508586 h 724672"/>
              <a:gd name="connsiteX2" fmla="*/ 804274 w 1082514"/>
              <a:gd name="connsiteY2" fmla="*/ 517723 h 724672"/>
              <a:gd name="connsiteX3" fmla="*/ 534160 w 1082514"/>
              <a:gd name="connsiteY3" fmla="*/ 724672 h 724672"/>
              <a:gd name="connsiteX4" fmla="*/ 249749 w 1082514"/>
              <a:gd name="connsiteY4" fmla="*/ 510967 h 724672"/>
              <a:gd name="connsiteX5" fmla="*/ 391952 w 1082514"/>
              <a:gd name="connsiteY5" fmla="*/ 513348 h 724672"/>
              <a:gd name="connsiteX6" fmla="*/ 0 w 1082514"/>
              <a:gd name="connsiteY6" fmla="*/ 6843 h 724672"/>
              <a:gd name="connsiteX0" fmla="*/ 1082514 w 1082514"/>
              <a:gd name="connsiteY0" fmla="*/ 0 h 724672"/>
              <a:gd name="connsiteX1" fmla="*/ 619206 w 1082514"/>
              <a:gd name="connsiteY1" fmla="*/ 508586 h 724672"/>
              <a:gd name="connsiteX2" fmla="*/ 804274 w 1082514"/>
              <a:gd name="connsiteY2" fmla="*/ 517723 h 724672"/>
              <a:gd name="connsiteX3" fmla="*/ 534160 w 1082514"/>
              <a:gd name="connsiteY3" fmla="*/ 724672 h 724672"/>
              <a:gd name="connsiteX4" fmla="*/ 249749 w 1082514"/>
              <a:gd name="connsiteY4" fmla="*/ 510967 h 724672"/>
              <a:gd name="connsiteX5" fmla="*/ 380046 w 1082514"/>
              <a:gd name="connsiteY5" fmla="*/ 533263 h 724672"/>
              <a:gd name="connsiteX6" fmla="*/ 0 w 1082514"/>
              <a:gd name="connsiteY6" fmla="*/ 6843 h 724672"/>
              <a:gd name="connsiteX0" fmla="*/ 1082514 w 1082514"/>
              <a:gd name="connsiteY0" fmla="*/ 0 h 724672"/>
              <a:gd name="connsiteX1" fmla="*/ 619206 w 1082514"/>
              <a:gd name="connsiteY1" fmla="*/ 508586 h 724672"/>
              <a:gd name="connsiteX2" fmla="*/ 804274 w 1082514"/>
              <a:gd name="connsiteY2" fmla="*/ 517723 h 724672"/>
              <a:gd name="connsiteX3" fmla="*/ 534160 w 1082514"/>
              <a:gd name="connsiteY3" fmla="*/ 724672 h 724672"/>
              <a:gd name="connsiteX4" fmla="*/ 249749 w 1082514"/>
              <a:gd name="connsiteY4" fmla="*/ 510967 h 724672"/>
              <a:gd name="connsiteX5" fmla="*/ 380046 w 1082514"/>
              <a:gd name="connsiteY5" fmla="*/ 533263 h 724672"/>
              <a:gd name="connsiteX6" fmla="*/ 0 w 1082514"/>
              <a:gd name="connsiteY6" fmla="*/ 6843 h 724672"/>
              <a:gd name="connsiteX0" fmla="*/ 1082514 w 1082514"/>
              <a:gd name="connsiteY0" fmla="*/ 0 h 724672"/>
              <a:gd name="connsiteX1" fmla="*/ 619206 w 1082514"/>
              <a:gd name="connsiteY1" fmla="*/ 508586 h 724672"/>
              <a:gd name="connsiteX2" fmla="*/ 804274 w 1082514"/>
              <a:gd name="connsiteY2" fmla="*/ 517723 h 724672"/>
              <a:gd name="connsiteX3" fmla="*/ 534160 w 1082514"/>
              <a:gd name="connsiteY3" fmla="*/ 724672 h 724672"/>
              <a:gd name="connsiteX4" fmla="*/ 249749 w 1082514"/>
              <a:gd name="connsiteY4" fmla="*/ 510967 h 724672"/>
              <a:gd name="connsiteX5" fmla="*/ 380046 w 1082514"/>
              <a:gd name="connsiteY5" fmla="*/ 533263 h 724672"/>
              <a:gd name="connsiteX6" fmla="*/ 0 w 1082514"/>
              <a:gd name="connsiteY6" fmla="*/ 6843 h 724672"/>
              <a:gd name="connsiteX0" fmla="*/ 1082514 w 1082514"/>
              <a:gd name="connsiteY0" fmla="*/ 0 h 724672"/>
              <a:gd name="connsiteX1" fmla="*/ 619206 w 1082514"/>
              <a:gd name="connsiteY1" fmla="*/ 508586 h 724672"/>
              <a:gd name="connsiteX2" fmla="*/ 804274 w 1082514"/>
              <a:gd name="connsiteY2" fmla="*/ 517723 h 724672"/>
              <a:gd name="connsiteX3" fmla="*/ 534160 w 1082514"/>
              <a:gd name="connsiteY3" fmla="*/ 724672 h 724672"/>
              <a:gd name="connsiteX4" fmla="*/ 233080 w 1082514"/>
              <a:gd name="connsiteY4" fmla="*/ 526899 h 724672"/>
              <a:gd name="connsiteX5" fmla="*/ 380046 w 1082514"/>
              <a:gd name="connsiteY5" fmla="*/ 533263 h 724672"/>
              <a:gd name="connsiteX6" fmla="*/ 0 w 1082514"/>
              <a:gd name="connsiteY6" fmla="*/ 6843 h 724672"/>
              <a:gd name="connsiteX0" fmla="*/ 1082514 w 1082514"/>
              <a:gd name="connsiteY0" fmla="*/ 0 h 724672"/>
              <a:gd name="connsiteX1" fmla="*/ 619206 w 1082514"/>
              <a:gd name="connsiteY1" fmla="*/ 508586 h 724672"/>
              <a:gd name="connsiteX2" fmla="*/ 804274 w 1082514"/>
              <a:gd name="connsiteY2" fmla="*/ 517723 h 724672"/>
              <a:gd name="connsiteX3" fmla="*/ 534160 w 1082514"/>
              <a:gd name="connsiteY3" fmla="*/ 724672 h 724672"/>
              <a:gd name="connsiteX4" fmla="*/ 237842 w 1082514"/>
              <a:gd name="connsiteY4" fmla="*/ 532873 h 724672"/>
              <a:gd name="connsiteX5" fmla="*/ 380046 w 1082514"/>
              <a:gd name="connsiteY5" fmla="*/ 533263 h 724672"/>
              <a:gd name="connsiteX6" fmla="*/ 0 w 1082514"/>
              <a:gd name="connsiteY6" fmla="*/ 6843 h 724672"/>
              <a:gd name="connsiteX0" fmla="*/ 1082514 w 1082514"/>
              <a:gd name="connsiteY0" fmla="*/ 0 h 724672"/>
              <a:gd name="connsiteX1" fmla="*/ 690644 w 1082514"/>
              <a:gd name="connsiteY1" fmla="*/ 532484 h 724672"/>
              <a:gd name="connsiteX2" fmla="*/ 804274 w 1082514"/>
              <a:gd name="connsiteY2" fmla="*/ 517723 h 724672"/>
              <a:gd name="connsiteX3" fmla="*/ 534160 w 1082514"/>
              <a:gd name="connsiteY3" fmla="*/ 724672 h 724672"/>
              <a:gd name="connsiteX4" fmla="*/ 237842 w 1082514"/>
              <a:gd name="connsiteY4" fmla="*/ 532873 h 724672"/>
              <a:gd name="connsiteX5" fmla="*/ 380046 w 1082514"/>
              <a:gd name="connsiteY5" fmla="*/ 533263 h 724672"/>
              <a:gd name="connsiteX6" fmla="*/ 0 w 1082514"/>
              <a:gd name="connsiteY6" fmla="*/ 6843 h 724672"/>
              <a:gd name="connsiteX0" fmla="*/ 1082514 w 1082514"/>
              <a:gd name="connsiteY0" fmla="*/ 0 h 724672"/>
              <a:gd name="connsiteX1" fmla="*/ 690644 w 1082514"/>
              <a:gd name="connsiteY1" fmla="*/ 532484 h 724672"/>
              <a:gd name="connsiteX2" fmla="*/ 804274 w 1082514"/>
              <a:gd name="connsiteY2" fmla="*/ 517723 h 724672"/>
              <a:gd name="connsiteX3" fmla="*/ 534160 w 1082514"/>
              <a:gd name="connsiteY3" fmla="*/ 724672 h 724672"/>
              <a:gd name="connsiteX4" fmla="*/ 237842 w 1082514"/>
              <a:gd name="connsiteY4" fmla="*/ 532873 h 724672"/>
              <a:gd name="connsiteX5" fmla="*/ 380046 w 1082514"/>
              <a:gd name="connsiteY5" fmla="*/ 533263 h 724672"/>
              <a:gd name="connsiteX6" fmla="*/ 0 w 1082514"/>
              <a:gd name="connsiteY6" fmla="*/ 6843 h 724672"/>
              <a:gd name="connsiteX0" fmla="*/ 1082514 w 1082514"/>
              <a:gd name="connsiteY0" fmla="*/ 0 h 724672"/>
              <a:gd name="connsiteX1" fmla="*/ 690644 w 1082514"/>
              <a:gd name="connsiteY1" fmla="*/ 532484 h 724672"/>
              <a:gd name="connsiteX2" fmla="*/ 830468 w 1082514"/>
              <a:gd name="connsiteY2" fmla="*/ 531664 h 724672"/>
              <a:gd name="connsiteX3" fmla="*/ 534160 w 1082514"/>
              <a:gd name="connsiteY3" fmla="*/ 724672 h 724672"/>
              <a:gd name="connsiteX4" fmla="*/ 237842 w 1082514"/>
              <a:gd name="connsiteY4" fmla="*/ 532873 h 724672"/>
              <a:gd name="connsiteX5" fmla="*/ 380046 w 1082514"/>
              <a:gd name="connsiteY5" fmla="*/ 533263 h 724672"/>
              <a:gd name="connsiteX6" fmla="*/ 0 w 1082514"/>
              <a:gd name="connsiteY6" fmla="*/ 6843 h 724672"/>
              <a:gd name="connsiteX0" fmla="*/ 1082514 w 1082514"/>
              <a:gd name="connsiteY0" fmla="*/ 0 h 724672"/>
              <a:gd name="connsiteX1" fmla="*/ 690644 w 1082514"/>
              <a:gd name="connsiteY1" fmla="*/ 532484 h 724672"/>
              <a:gd name="connsiteX2" fmla="*/ 830468 w 1082514"/>
              <a:gd name="connsiteY2" fmla="*/ 531664 h 724672"/>
              <a:gd name="connsiteX3" fmla="*/ 534160 w 1082514"/>
              <a:gd name="connsiteY3" fmla="*/ 724672 h 724672"/>
              <a:gd name="connsiteX4" fmla="*/ 237842 w 1082514"/>
              <a:gd name="connsiteY4" fmla="*/ 532873 h 724672"/>
              <a:gd name="connsiteX5" fmla="*/ 434815 w 1082514"/>
              <a:gd name="connsiteY5" fmla="*/ 533263 h 724672"/>
              <a:gd name="connsiteX6" fmla="*/ 0 w 1082514"/>
              <a:gd name="connsiteY6" fmla="*/ 6843 h 724672"/>
              <a:gd name="connsiteX0" fmla="*/ 1082514 w 1082514"/>
              <a:gd name="connsiteY0" fmla="*/ 0 h 724672"/>
              <a:gd name="connsiteX1" fmla="*/ 690644 w 1082514"/>
              <a:gd name="connsiteY1" fmla="*/ 532484 h 724672"/>
              <a:gd name="connsiteX2" fmla="*/ 830468 w 1082514"/>
              <a:gd name="connsiteY2" fmla="*/ 531664 h 724672"/>
              <a:gd name="connsiteX3" fmla="*/ 534160 w 1082514"/>
              <a:gd name="connsiteY3" fmla="*/ 724672 h 724672"/>
              <a:gd name="connsiteX4" fmla="*/ 297373 w 1082514"/>
              <a:gd name="connsiteY4" fmla="*/ 532873 h 724672"/>
              <a:gd name="connsiteX5" fmla="*/ 434815 w 1082514"/>
              <a:gd name="connsiteY5" fmla="*/ 533263 h 724672"/>
              <a:gd name="connsiteX6" fmla="*/ 0 w 1082514"/>
              <a:gd name="connsiteY6" fmla="*/ 6843 h 724672"/>
              <a:gd name="connsiteX0" fmla="*/ 1082514 w 1082514"/>
              <a:gd name="connsiteY0" fmla="*/ 0 h 724672"/>
              <a:gd name="connsiteX1" fmla="*/ 690644 w 1082514"/>
              <a:gd name="connsiteY1" fmla="*/ 532484 h 724672"/>
              <a:gd name="connsiteX2" fmla="*/ 768555 w 1082514"/>
              <a:gd name="connsiteY2" fmla="*/ 531664 h 724672"/>
              <a:gd name="connsiteX3" fmla="*/ 534160 w 1082514"/>
              <a:gd name="connsiteY3" fmla="*/ 724672 h 724672"/>
              <a:gd name="connsiteX4" fmla="*/ 297373 w 1082514"/>
              <a:gd name="connsiteY4" fmla="*/ 532873 h 724672"/>
              <a:gd name="connsiteX5" fmla="*/ 434815 w 1082514"/>
              <a:gd name="connsiteY5" fmla="*/ 533263 h 724672"/>
              <a:gd name="connsiteX6" fmla="*/ 0 w 1082514"/>
              <a:gd name="connsiteY6" fmla="*/ 6843 h 724672"/>
              <a:gd name="connsiteX0" fmla="*/ 1082514 w 1082514"/>
              <a:gd name="connsiteY0" fmla="*/ 0 h 724672"/>
              <a:gd name="connsiteX1" fmla="*/ 638256 w 1082514"/>
              <a:gd name="connsiteY1" fmla="*/ 534476 h 724672"/>
              <a:gd name="connsiteX2" fmla="*/ 768555 w 1082514"/>
              <a:gd name="connsiteY2" fmla="*/ 531664 h 724672"/>
              <a:gd name="connsiteX3" fmla="*/ 534160 w 1082514"/>
              <a:gd name="connsiteY3" fmla="*/ 724672 h 724672"/>
              <a:gd name="connsiteX4" fmla="*/ 297373 w 1082514"/>
              <a:gd name="connsiteY4" fmla="*/ 532873 h 724672"/>
              <a:gd name="connsiteX5" fmla="*/ 434815 w 1082514"/>
              <a:gd name="connsiteY5" fmla="*/ 533263 h 724672"/>
              <a:gd name="connsiteX6" fmla="*/ 0 w 1082514"/>
              <a:gd name="connsiteY6" fmla="*/ 6843 h 724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82514" h="724672">
                <a:moveTo>
                  <a:pt x="1082514" y="0"/>
                </a:moveTo>
                <a:cubicBezTo>
                  <a:pt x="788378" y="227602"/>
                  <a:pt x="727605" y="349736"/>
                  <a:pt x="638256" y="534476"/>
                </a:cubicBezTo>
                <a:lnTo>
                  <a:pt x="768555" y="531664"/>
                </a:lnTo>
                <a:lnTo>
                  <a:pt x="534160" y="724672"/>
                </a:lnTo>
                <a:lnTo>
                  <a:pt x="297373" y="532873"/>
                </a:lnTo>
                <a:lnTo>
                  <a:pt x="434815" y="533263"/>
                </a:lnTo>
                <a:cubicBezTo>
                  <a:pt x="434815" y="377098"/>
                  <a:pt x="0" y="6843"/>
                  <a:pt x="0" y="6843"/>
                </a:cubicBezTo>
              </a:path>
            </a:pathLst>
          </a:custGeom>
          <a:gradFill flip="none" rotWithShape="1">
            <a:gsLst>
              <a:gs pos="15000">
                <a:srgbClr val="99DFF9"/>
              </a:gs>
              <a:gs pos="100000">
                <a:sysClr val="window" lastClr="FFFFFF">
                  <a:alpha val="0"/>
                </a:sysClr>
              </a:gs>
            </a:gsLst>
            <a:lin ang="16200000" scaled="1"/>
            <a:tileRect/>
          </a:gradFill>
          <a:ln w="19050" cap="flat" cmpd="sng" algn="ctr">
            <a:gradFill flip="none" rotWithShape="1">
              <a:gsLst>
                <a:gs pos="100000">
                  <a:sysClr val="window" lastClr="FFFFFF">
                    <a:lumMod val="100000"/>
                    <a:alpha val="0"/>
                  </a:sysClr>
                </a:gs>
                <a:gs pos="31000">
                  <a:srgbClr val="99DFF9"/>
                </a:gs>
              </a:gsLst>
              <a:lin ang="16200000" scaled="1"/>
              <a:tileRect/>
            </a:gradFill>
            <a:prstDash val="solid"/>
            <a:miter lim="800000"/>
          </a:ln>
          <a:effectLst/>
        </p:spPr>
        <p:txBody>
          <a:bodyPr rtlCol="0" anchor="ctr"/>
          <a:lstStyle/>
          <a:p>
            <a:pPr algn="ctr" defTabSz="914400"/>
            <a:endParaRPr lang="zh-CN" altLang="en-US" kern="0">
              <a:solidFill>
                <a:prstClr val="white"/>
              </a:solidFill>
              <a:latin typeface="Huawei Sans"/>
              <a:ea typeface="方正兰亭黑简体"/>
              <a:sym typeface="Huawei Sans" panose="020C0503030203020204" pitchFamily="34" charset="0"/>
            </a:endParaRPr>
          </a:p>
        </p:txBody>
      </p:sp>
      <p:sp>
        <p:nvSpPr>
          <p:cNvPr id="39" name="下箭头 63"/>
          <p:cNvSpPr/>
          <p:nvPr/>
        </p:nvSpPr>
        <p:spPr>
          <a:xfrm rot="12007780" flipV="1">
            <a:off x="10130814" y="2039472"/>
            <a:ext cx="673753" cy="875055"/>
          </a:xfrm>
          <a:custGeom>
            <a:avLst/>
            <a:gdLst>
              <a:gd name="connsiteX0" fmla="*/ 0 w 1035535"/>
              <a:gd name="connsiteY0" fmla="*/ 468495 h 794114"/>
              <a:gd name="connsiteX1" fmla="*/ 258884 w 1035535"/>
              <a:gd name="connsiteY1" fmla="*/ 468495 h 794114"/>
              <a:gd name="connsiteX2" fmla="*/ 258884 w 1035535"/>
              <a:gd name="connsiteY2" fmla="*/ 0 h 794114"/>
              <a:gd name="connsiteX3" fmla="*/ 776651 w 1035535"/>
              <a:gd name="connsiteY3" fmla="*/ 0 h 794114"/>
              <a:gd name="connsiteX4" fmla="*/ 776651 w 1035535"/>
              <a:gd name="connsiteY4" fmla="*/ 468495 h 794114"/>
              <a:gd name="connsiteX5" fmla="*/ 1035535 w 1035535"/>
              <a:gd name="connsiteY5" fmla="*/ 468495 h 794114"/>
              <a:gd name="connsiteX6" fmla="*/ 517768 w 1035535"/>
              <a:gd name="connsiteY6" fmla="*/ 794114 h 794114"/>
              <a:gd name="connsiteX7" fmla="*/ 0 w 1035535"/>
              <a:gd name="connsiteY7" fmla="*/ 468495 h 794114"/>
              <a:gd name="connsiteX0" fmla="*/ 258884 w 1035535"/>
              <a:gd name="connsiteY0" fmla="*/ 0 h 794114"/>
              <a:gd name="connsiteX1" fmla="*/ 776651 w 1035535"/>
              <a:gd name="connsiteY1" fmla="*/ 0 h 794114"/>
              <a:gd name="connsiteX2" fmla="*/ 776651 w 1035535"/>
              <a:gd name="connsiteY2" fmla="*/ 468495 h 794114"/>
              <a:gd name="connsiteX3" fmla="*/ 1035535 w 1035535"/>
              <a:gd name="connsiteY3" fmla="*/ 468495 h 794114"/>
              <a:gd name="connsiteX4" fmla="*/ 517768 w 1035535"/>
              <a:gd name="connsiteY4" fmla="*/ 794114 h 794114"/>
              <a:gd name="connsiteX5" fmla="*/ 0 w 1035535"/>
              <a:gd name="connsiteY5" fmla="*/ 468495 h 794114"/>
              <a:gd name="connsiteX6" fmla="*/ 258884 w 1035535"/>
              <a:gd name="connsiteY6" fmla="*/ 468495 h 794114"/>
              <a:gd name="connsiteX7" fmla="*/ 350324 w 1035535"/>
              <a:gd name="connsiteY7" fmla="*/ 91440 h 794114"/>
              <a:gd name="connsiteX0" fmla="*/ 258884 w 1035535"/>
              <a:gd name="connsiteY0" fmla="*/ 0 h 794114"/>
              <a:gd name="connsiteX1" fmla="*/ 776651 w 1035535"/>
              <a:gd name="connsiteY1" fmla="*/ 468495 h 794114"/>
              <a:gd name="connsiteX2" fmla="*/ 1035535 w 1035535"/>
              <a:gd name="connsiteY2" fmla="*/ 468495 h 794114"/>
              <a:gd name="connsiteX3" fmla="*/ 517768 w 1035535"/>
              <a:gd name="connsiteY3" fmla="*/ 794114 h 794114"/>
              <a:gd name="connsiteX4" fmla="*/ 0 w 1035535"/>
              <a:gd name="connsiteY4" fmla="*/ 468495 h 794114"/>
              <a:gd name="connsiteX5" fmla="*/ 258884 w 1035535"/>
              <a:gd name="connsiteY5" fmla="*/ 468495 h 794114"/>
              <a:gd name="connsiteX6" fmla="*/ 350324 w 1035535"/>
              <a:gd name="connsiteY6" fmla="*/ 91440 h 794114"/>
              <a:gd name="connsiteX0" fmla="*/ 1016121 w 1035535"/>
              <a:gd name="connsiteY0" fmla="*/ 0 h 794114"/>
              <a:gd name="connsiteX1" fmla="*/ 776651 w 1035535"/>
              <a:gd name="connsiteY1" fmla="*/ 468495 h 794114"/>
              <a:gd name="connsiteX2" fmla="*/ 1035535 w 1035535"/>
              <a:gd name="connsiteY2" fmla="*/ 468495 h 794114"/>
              <a:gd name="connsiteX3" fmla="*/ 517768 w 1035535"/>
              <a:gd name="connsiteY3" fmla="*/ 794114 h 794114"/>
              <a:gd name="connsiteX4" fmla="*/ 0 w 1035535"/>
              <a:gd name="connsiteY4" fmla="*/ 468495 h 794114"/>
              <a:gd name="connsiteX5" fmla="*/ 258884 w 1035535"/>
              <a:gd name="connsiteY5" fmla="*/ 468495 h 794114"/>
              <a:gd name="connsiteX6" fmla="*/ 350324 w 1035535"/>
              <a:gd name="connsiteY6" fmla="*/ 91440 h 794114"/>
              <a:gd name="connsiteX0" fmla="*/ 1018222 w 1037636"/>
              <a:gd name="connsiteY0" fmla="*/ 0 h 794114"/>
              <a:gd name="connsiteX1" fmla="*/ 778752 w 1037636"/>
              <a:gd name="connsiteY1" fmla="*/ 468495 h 794114"/>
              <a:gd name="connsiteX2" fmla="*/ 1037636 w 1037636"/>
              <a:gd name="connsiteY2" fmla="*/ 468495 h 794114"/>
              <a:gd name="connsiteX3" fmla="*/ 519869 w 1037636"/>
              <a:gd name="connsiteY3" fmla="*/ 794114 h 794114"/>
              <a:gd name="connsiteX4" fmla="*/ 2101 w 1037636"/>
              <a:gd name="connsiteY4" fmla="*/ 468495 h 794114"/>
              <a:gd name="connsiteX5" fmla="*/ 260985 w 1037636"/>
              <a:gd name="connsiteY5" fmla="*/ 468495 h 794114"/>
              <a:gd name="connsiteX6" fmla="*/ 0 w 1037636"/>
              <a:gd name="connsiteY6" fmla="*/ 86678 h 794114"/>
              <a:gd name="connsiteX0" fmla="*/ 1027747 w 1047161"/>
              <a:gd name="connsiteY0" fmla="*/ 0 h 794114"/>
              <a:gd name="connsiteX1" fmla="*/ 788277 w 1047161"/>
              <a:gd name="connsiteY1" fmla="*/ 468495 h 794114"/>
              <a:gd name="connsiteX2" fmla="*/ 1047161 w 1047161"/>
              <a:gd name="connsiteY2" fmla="*/ 468495 h 794114"/>
              <a:gd name="connsiteX3" fmla="*/ 529394 w 1047161"/>
              <a:gd name="connsiteY3" fmla="*/ 794114 h 794114"/>
              <a:gd name="connsiteX4" fmla="*/ 11626 w 1047161"/>
              <a:gd name="connsiteY4" fmla="*/ 468495 h 794114"/>
              <a:gd name="connsiteX5" fmla="*/ 270510 w 1047161"/>
              <a:gd name="connsiteY5" fmla="*/ 468495 h 794114"/>
              <a:gd name="connsiteX6" fmla="*/ 0 w 1047161"/>
              <a:gd name="connsiteY6" fmla="*/ 10478 h 794114"/>
              <a:gd name="connsiteX0" fmla="*/ 1016121 w 1035535"/>
              <a:gd name="connsiteY0" fmla="*/ 13335 h 807449"/>
              <a:gd name="connsiteX1" fmla="*/ 776651 w 1035535"/>
              <a:gd name="connsiteY1" fmla="*/ 481830 h 807449"/>
              <a:gd name="connsiteX2" fmla="*/ 1035535 w 1035535"/>
              <a:gd name="connsiteY2" fmla="*/ 481830 h 807449"/>
              <a:gd name="connsiteX3" fmla="*/ 517768 w 1035535"/>
              <a:gd name="connsiteY3" fmla="*/ 807449 h 807449"/>
              <a:gd name="connsiteX4" fmla="*/ 0 w 1035535"/>
              <a:gd name="connsiteY4" fmla="*/ 481830 h 807449"/>
              <a:gd name="connsiteX5" fmla="*/ 258884 w 1035535"/>
              <a:gd name="connsiteY5" fmla="*/ 481830 h 807449"/>
              <a:gd name="connsiteX6" fmla="*/ 12187 w 1035535"/>
              <a:gd name="connsiteY6" fmla="*/ 0 h 807449"/>
              <a:gd name="connsiteX0" fmla="*/ 1016121 w 1035535"/>
              <a:gd name="connsiteY0" fmla="*/ 13335 h 807449"/>
              <a:gd name="connsiteX1" fmla="*/ 776651 w 1035535"/>
              <a:gd name="connsiteY1" fmla="*/ 481830 h 807449"/>
              <a:gd name="connsiteX2" fmla="*/ 1035535 w 1035535"/>
              <a:gd name="connsiteY2" fmla="*/ 481830 h 807449"/>
              <a:gd name="connsiteX3" fmla="*/ 517768 w 1035535"/>
              <a:gd name="connsiteY3" fmla="*/ 807449 h 807449"/>
              <a:gd name="connsiteX4" fmla="*/ 0 w 1035535"/>
              <a:gd name="connsiteY4" fmla="*/ 481830 h 807449"/>
              <a:gd name="connsiteX5" fmla="*/ 392234 w 1035535"/>
              <a:gd name="connsiteY5" fmla="*/ 486592 h 807449"/>
              <a:gd name="connsiteX6" fmla="*/ 12187 w 1035535"/>
              <a:gd name="connsiteY6" fmla="*/ 0 h 807449"/>
              <a:gd name="connsiteX0" fmla="*/ 1016121 w 1035535"/>
              <a:gd name="connsiteY0" fmla="*/ 13335 h 807449"/>
              <a:gd name="connsiteX1" fmla="*/ 619488 w 1035535"/>
              <a:gd name="connsiteY1" fmla="*/ 481830 h 807449"/>
              <a:gd name="connsiteX2" fmla="*/ 1035535 w 1035535"/>
              <a:gd name="connsiteY2" fmla="*/ 481830 h 807449"/>
              <a:gd name="connsiteX3" fmla="*/ 517768 w 1035535"/>
              <a:gd name="connsiteY3" fmla="*/ 807449 h 807449"/>
              <a:gd name="connsiteX4" fmla="*/ 0 w 1035535"/>
              <a:gd name="connsiteY4" fmla="*/ 481830 h 807449"/>
              <a:gd name="connsiteX5" fmla="*/ 392234 w 1035535"/>
              <a:gd name="connsiteY5" fmla="*/ 486592 h 807449"/>
              <a:gd name="connsiteX6" fmla="*/ 12187 w 1035535"/>
              <a:gd name="connsiteY6" fmla="*/ 0 h 807449"/>
              <a:gd name="connsiteX0" fmla="*/ 1016121 w 1035535"/>
              <a:gd name="connsiteY0" fmla="*/ 13335 h 807449"/>
              <a:gd name="connsiteX1" fmla="*/ 619488 w 1035535"/>
              <a:gd name="connsiteY1" fmla="*/ 481830 h 807449"/>
              <a:gd name="connsiteX2" fmla="*/ 1035535 w 1035535"/>
              <a:gd name="connsiteY2" fmla="*/ 481830 h 807449"/>
              <a:gd name="connsiteX3" fmla="*/ 517768 w 1035535"/>
              <a:gd name="connsiteY3" fmla="*/ 807449 h 807449"/>
              <a:gd name="connsiteX4" fmla="*/ 0 w 1035535"/>
              <a:gd name="connsiteY4" fmla="*/ 481830 h 807449"/>
              <a:gd name="connsiteX5" fmla="*/ 392234 w 1035535"/>
              <a:gd name="connsiteY5" fmla="*/ 486592 h 807449"/>
              <a:gd name="connsiteX6" fmla="*/ 12187 w 1035535"/>
              <a:gd name="connsiteY6" fmla="*/ 0 h 807449"/>
              <a:gd name="connsiteX0" fmla="*/ 1016121 w 1035535"/>
              <a:gd name="connsiteY0" fmla="*/ 13335 h 807449"/>
              <a:gd name="connsiteX1" fmla="*/ 619488 w 1035535"/>
              <a:gd name="connsiteY1" fmla="*/ 481830 h 807449"/>
              <a:gd name="connsiteX2" fmla="*/ 1035535 w 1035535"/>
              <a:gd name="connsiteY2" fmla="*/ 481830 h 807449"/>
              <a:gd name="connsiteX3" fmla="*/ 517768 w 1035535"/>
              <a:gd name="connsiteY3" fmla="*/ 807449 h 807449"/>
              <a:gd name="connsiteX4" fmla="*/ 0 w 1035535"/>
              <a:gd name="connsiteY4" fmla="*/ 481830 h 807449"/>
              <a:gd name="connsiteX5" fmla="*/ 392234 w 1035535"/>
              <a:gd name="connsiteY5" fmla="*/ 486592 h 807449"/>
              <a:gd name="connsiteX6" fmla="*/ 12187 w 1035535"/>
              <a:gd name="connsiteY6" fmla="*/ 0 h 807449"/>
              <a:gd name="connsiteX0" fmla="*/ 1044696 w 1044696"/>
              <a:gd name="connsiteY0" fmla="*/ 0 h 832214"/>
              <a:gd name="connsiteX1" fmla="*/ 619488 w 1044696"/>
              <a:gd name="connsiteY1" fmla="*/ 506595 h 832214"/>
              <a:gd name="connsiteX2" fmla="*/ 1035535 w 1044696"/>
              <a:gd name="connsiteY2" fmla="*/ 506595 h 832214"/>
              <a:gd name="connsiteX3" fmla="*/ 517768 w 1044696"/>
              <a:gd name="connsiteY3" fmla="*/ 832214 h 832214"/>
              <a:gd name="connsiteX4" fmla="*/ 0 w 1044696"/>
              <a:gd name="connsiteY4" fmla="*/ 506595 h 832214"/>
              <a:gd name="connsiteX5" fmla="*/ 392234 w 1044696"/>
              <a:gd name="connsiteY5" fmla="*/ 511357 h 832214"/>
              <a:gd name="connsiteX6" fmla="*/ 12187 w 1044696"/>
              <a:gd name="connsiteY6" fmla="*/ 24765 h 832214"/>
              <a:gd name="connsiteX0" fmla="*/ 1032509 w 1032509"/>
              <a:gd name="connsiteY0" fmla="*/ 0 h 832214"/>
              <a:gd name="connsiteX1" fmla="*/ 607301 w 1032509"/>
              <a:gd name="connsiteY1" fmla="*/ 506595 h 832214"/>
              <a:gd name="connsiteX2" fmla="*/ 1023348 w 1032509"/>
              <a:gd name="connsiteY2" fmla="*/ 506595 h 832214"/>
              <a:gd name="connsiteX3" fmla="*/ 505581 w 1032509"/>
              <a:gd name="connsiteY3" fmla="*/ 832214 h 832214"/>
              <a:gd name="connsiteX4" fmla="*/ 237844 w 1032509"/>
              <a:gd name="connsiteY4" fmla="*/ 508976 h 832214"/>
              <a:gd name="connsiteX5" fmla="*/ 380047 w 1032509"/>
              <a:gd name="connsiteY5" fmla="*/ 511357 h 832214"/>
              <a:gd name="connsiteX6" fmla="*/ 0 w 1032509"/>
              <a:gd name="connsiteY6" fmla="*/ 24765 h 832214"/>
              <a:gd name="connsiteX0" fmla="*/ 1032509 w 1032509"/>
              <a:gd name="connsiteY0" fmla="*/ 0 h 832214"/>
              <a:gd name="connsiteX1" fmla="*/ 607301 w 1032509"/>
              <a:gd name="connsiteY1" fmla="*/ 506595 h 832214"/>
              <a:gd name="connsiteX2" fmla="*/ 804276 w 1032509"/>
              <a:gd name="connsiteY2" fmla="*/ 513741 h 832214"/>
              <a:gd name="connsiteX3" fmla="*/ 505581 w 1032509"/>
              <a:gd name="connsiteY3" fmla="*/ 832214 h 832214"/>
              <a:gd name="connsiteX4" fmla="*/ 237844 w 1032509"/>
              <a:gd name="connsiteY4" fmla="*/ 508976 h 832214"/>
              <a:gd name="connsiteX5" fmla="*/ 380047 w 1032509"/>
              <a:gd name="connsiteY5" fmla="*/ 511357 h 832214"/>
              <a:gd name="connsiteX6" fmla="*/ 0 w 1032509"/>
              <a:gd name="connsiteY6" fmla="*/ 24765 h 832214"/>
              <a:gd name="connsiteX0" fmla="*/ 1032509 w 1032509"/>
              <a:gd name="connsiteY0" fmla="*/ 0 h 722679"/>
              <a:gd name="connsiteX1" fmla="*/ 607301 w 1032509"/>
              <a:gd name="connsiteY1" fmla="*/ 506595 h 722679"/>
              <a:gd name="connsiteX2" fmla="*/ 804276 w 1032509"/>
              <a:gd name="connsiteY2" fmla="*/ 513741 h 722679"/>
              <a:gd name="connsiteX3" fmla="*/ 507965 w 1032509"/>
              <a:gd name="connsiteY3" fmla="*/ 722679 h 722679"/>
              <a:gd name="connsiteX4" fmla="*/ 237844 w 1032509"/>
              <a:gd name="connsiteY4" fmla="*/ 508976 h 722679"/>
              <a:gd name="connsiteX5" fmla="*/ 380047 w 1032509"/>
              <a:gd name="connsiteY5" fmla="*/ 511357 h 722679"/>
              <a:gd name="connsiteX6" fmla="*/ 0 w 1032509"/>
              <a:gd name="connsiteY6" fmla="*/ 24765 h 722679"/>
              <a:gd name="connsiteX0" fmla="*/ 1032509 w 1032509"/>
              <a:gd name="connsiteY0" fmla="*/ 0 h 722679"/>
              <a:gd name="connsiteX1" fmla="*/ 607301 w 1032509"/>
              <a:gd name="connsiteY1" fmla="*/ 506595 h 722679"/>
              <a:gd name="connsiteX2" fmla="*/ 804276 w 1032509"/>
              <a:gd name="connsiteY2" fmla="*/ 513741 h 722679"/>
              <a:gd name="connsiteX3" fmla="*/ 498440 w 1032509"/>
              <a:gd name="connsiteY3" fmla="*/ 722679 h 722679"/>
              <a:gd name="connsiteX4" fmla="*/ 237844 w 1032509"/>
              <a:gd name="connsiteY4" fmla="*/ 508976 h 722679"/>
              <a:gd name="connsiteX5" fmla="*/ 380047 w 1032509"/>
              <a:gd name="connsiteY5" fmla="*/ 511357 h 722679"/>
              <a:gd name="connsiteX6" fmla="*/ 0 w 1032509"/>
              <a:gd name="connsiteY6" fmla="*/ 24765 h 722679"/>
              <a:gd name="connsiteX0" fmla="*/ 1032509 w 1032509"/>
              <a:gd name="connsiteY0" fmla="*/ 0 h 722679"/>
              <a:gd name="connsiteX1" fmla="*/ 607301 w 1032509"/>
              <a:gd name="connsiteY1" fmla="*/ 506595 h 722679"/>
              <a:gd name="connsiteX2" fmla="*/ 792369 w 1032509"/>
              <a:gd name="connsiteY2" fmla="*/ 515732 h 722679"/>
              <a:gd name="connsiteX3" fmla="*/ 498440 w 1032509"/>
              <a:gd name="connsiteY3" fmla="*/ 722679 h 722679"/>
              <a:gd name="connsiteX4" fmla="*/ 237844 w 1032509"/>
              <a:gd name="connsiteY4" fmla="*/ 508976 h 722679"/>
              <a:gd name="connsiteX5" fmla="*/ 380047 w 1032509"/>
              <a:gd name="connsiteY5" fmla="*/ 511357 h 722679"/>
              <a:gd name="connsiteX6" fmla="*/ 0 w 1032509"/>
              <a:gd name="connsiteY6" fmla="*/ 24765 h 722679"/>
              <a:gd name="connsiteX0" fmla="*/ 1032509 w 1032509"/>
              <a:gd name="connsiteY0" fmla="*/ 0 h 720688"/>
              <a:gd name="connsiteX1" fmla="*/ 607301 w 1032509"/>
              <a:gd name="connsiteY1" fmla="*/ 506595 h 720688"/>
              <a:gd name="connsiteX2" fmla="*/ 792369 w 1032509"/>
              <a:gd name="connsiteY2" fmla="*/ 515732 h 720688"/>
              <a:gd name="connsiteX3" fmla="*/ 503202 w 1032509"/>
              <a:gd name="connsiteY3" fmla="*/ 720688 h 720688"/>
              <a:gd name="connsiteX4" fmla="*/ 237844 w 1032509"/>
              <a:gd name="connsiteY4" fmla="*/ 508976 h 720688"/>
              <a:gd name="connsiteX5" fmla="*/ 380047 w 1032509"/>
              <a:gd name="connsiteY5" fmla="*/ 511357 h 720688"/>
              <a:gd name="connsiteX6" fmla="*/ 0 w 1032509"/>
              <a:gd name="connsiteY6" fmla="*/ 24765 h 720688"/>
              <a:gd name="connsiteX0" fmla="*/ 1044414 w 1044414"/>
              <a:gd name="connsiteY0" fmla="*/ 0 h 720688"/>
              <a:gd name="connsiteX1" fmla="*/ 619206 w 1044414"/>
              <a:gd name="connsiteY1" fmla="*/ 506595 h 720688"/>
              <a:gd name="connsiteX2" fmla="*/ 804274 w 1044414"/>
              <a:gd name="connsiteY2" fmla="*/ 515732 h 720688"/>
              <a:gd name="connsiteX3" fmla="*/ 515107 w 1044414"/>
              <a:gd name="connsiteY3" fmla="*/ 720688 h 720688"/>
              <a:gd name="connsiteX4" fmla="*/ 249749 w 1044414"/>
              <a:gd name="connsiteY4" fmla="*/ 508976 h 720688"/>
              <a:gd name="connsiteX5" fmla="*/ 391952 w 1044414"/>
              <a:gd name="connsiteY5" fmla="*/ 511357 h 720688"/>
              <a:gd name="connsiteX6" fmla="*/ 0 w 1044414"/>
              <a:gd name="connsiteY6" fmla="*/ 4852 h 720688"/>
              <a:gd name="connsiteX0" fmla="*/ 1082514 w 1082514"/>
              <a:gd name="connsiteY0" fmla="*/ 0 h 722679"/>
              <a:gd name="connsiteX1" fmla="*/ 619206 w 1082514"/>
              <a:gd name="connsiteY1" fmla="*/ 508586 h 722679"/>
              <a:gd name="connsiteX2" fmla="*/ 804274 w 1082514"/>
              <a:gd name="connsiteY2" fmla="*/ 517723 h 722679"/>
              <a:gd name="connsiteX3" fmla="*/ 515107 w 1082514"/>
              <a:gd name="connsiteY3" fmla="*/ 722679 h 722679"/>
              <a:gd name="connsiteX4" fmla="*/ 249749 w 1082514"/>
              <a:gd name="connsiteY4" fmla="*/ 510967 h 722679"/>
              <a:gd name="connsiteX5" fmla="*/ 391952 w 1082514"/>
              <a:gd name="connsiteY5" fmla="*/ 513348 h 722679"/>
              <a:gd name="connsiteX6" fmla="*/ 0 w 1082514"/>
              <a:gd name="connsiteY6" fmla="*/ 6843 h 722679"/>
              <a:gd name="connsiteX0" fmla="*/ 1082514 w 1082514"/>
              <a:gd name="connsiteY0" fmla="*/ 0 h 724672"/>
              <a:gd name="connsiteX1" fmla="*/ 619206 w 1082514"/>
              <a:gd name="connsiteY1" fmla="*/ 508586 h 724672"/>
              <a:gd name="connsiteX2" fmla="*/ 804274 w 1082514"/>
              <a:gd name="connsiteY2" fmla="*/ 517723 h 724672"/>
              <a:gd name="connsiteX3" fmla="*/ 534160 w 1082514"/>
              <a:gd name="connsiteY3" fmla="*/ 724672 h 724672"/>
              <a:gd name="connsiteX4" fmla="*/ 249749 w 1082514"/>
              <a:gd name="connsiteY4" fmla="*/ 510967 h 724672"/>
              <a:gd name="connsiteX5" fmla="*/ 391952 w 1082514"/>
              <a:gd name="connsiteY5" fmla="*/ 513348 h 724672"/>
              <a:gd name="connsiteX6" fmla="*/ 0 w 1082514"/>
              <a:gd name="connsiteY6" fmla="*/ 6843 h 724672"/>
              <a:gd name="connsiteX0" fmla="*/ 1082514 w 1082514"/>
              <a:gd name="connsiteY0" fmla="*/ 0 h 724672"/>
              <a:gd name="connsiteX1" fmla="*/ 619206 w 1082514"/>
              <a:gd name="connsiteY1" fmla="*/ 508586 h 724672"/>
              <a:gd name="connsiteX2" fmla="*/ 804274 w 1082514"/>
              <a:gd name="connsiteY2" fmla="*/ 517723 h 724672"/>
              <a:gd name="connsiteX3" fmla="*/ 534160 w 1082514"/>
              <a:gd name="connsiteY3" fmla="*/ 724672 h 724672"/>
              <a:gd name="connsiteX4" fmla="*/ 249749 w 1082514"/>
              <a:gd name="connsiteY4" fmla="*/ 510967 h 724672"/>
              <a:gd name="connsiteX5" fmla="*/ 380046 w 1082514"/>
              <a:gd name="connsiteY5" fmla="*/ 533263 h 724672"/>
              <a:gd name="connsiteX6" fmla="*/ 0 w 1082514"/>
              <a:gd name="connsiteY6" fmla="*/ 6843 h 724672"/>
              <a:gd name="connsiteX0" fmla="*/ 1082514 w 1082514"/>
              <a:gd name="connsiteY0" fmla="*/ 0 h 724672"/>
              <a:gd name="connsiteX1" fmla="*/ 619206 w 1082514"/>
              <a:gd name="connsiteY1" fmla="*/ 508586 h 724672"/>
              <a:gd name="connsiteX2" fmla="*/ 804274 w 1082514"/>
              <a:gd name="connsiteY2" fmla="*/ 517723 h 724672"/>
              <a:gd name="connsiteX3" fmla="*/ 534160 w 1082514"/>
              <a:gd name="connsiteY3" fmla="*/ 724672 h 724672"/>
              <a:gd name="connsiteX4" fmla="*/ 249749 w 1082514"/>
              <a:gd name="connsiteY4" fmla="*/ 510967 h 724672"/>
              <a:gd name="connsiteX5" fmla="*/ 380046 w 1082514"/>
              <a:gd name="connsiteY5" fmla="*/ 533263 h 724672"/>
              <a:gd name="connsiteX6" fmla="*/ 0 w 1082514"/>
              <a:gd name="connsiteY6" fmla="*/ 6843 h 724672"/>
              <a:gd name="connsiteX0" fmla="*/ 1082514 w 1082514"/>
              <a:gd name="connsiteY0" fmla="*/ 0 h 724672"/>
              <a:gd name="connsiteX1" fmla="*/ 619206 w 1082514"/>
              <a:gd name="connsiteY1" fmla="*/ 508586 h 724672"/>
              <a:gd name="connsiteX2" fmla="*/ 804274 w 1082514"/>
              <a:gd name="connsiteY2" fmla="*/ 517723 h 724672"/>
              <a:gd name="connsiteX3" fmla="*/ 534160 w 1082514"/>
              <a:gd name="connsiteY3" fmla="*/ 724672 h 724672"/>
              <a:gd name="connsiteX4" fmla="*/ 249749 w 1082514"/>
              <a:gd name="connsiteY4" fmla="*/ 510967 h 724672"/>
              <a:gd name="connsiteX5" fmla="*/ 380046 w 1082514"/>
              <a:gd name="connsiteY5" fmla="*/ 533263 h 724672"/>
              <a:gd name="connsiteX6" fmla="*/ 0 w 1082514"/>
              <a:gd name="connsiteY6" fmla="*/ 6843 h 724672"/>
              <a:gd name="connsiteX0" fmla="*/ 1082514 w 1082514"/>
              <a:gd name="connsiteY0" fmla="*/ 0 h 724672"/>
              <a:gd name="connsiteX1" fmla="*/ 619206 w 1082514"/>
              <a:gd name="connsiteY1" fmla="*/ 508586 h 724672"/>
              <a:gd name="connsiteX2" fmla="*/ 804274 w 1082514"/>
              <a:gd name="connsiteY2" fmla="*/ 517723 h 724672"/>
              <a:gd name="connsiteX3" fmla="*/ 534160 w 1082514"/>
              <a:gd name="connsiteY3" fmla="*/ 724672 h 724672"/>
              <a:gd name="connsiteX4" fmla="*/ 233080 w 1082514"/>
              <a:gd name="connsiteY4" fmla="*/ 526899 h 724672"/>
              <a:gd name="connsiteX5" fmla="*/ 380046 w 1082514"/>
              <a:gd name="connsiteY5" fmla="*/ 533263 h 724672"/>
              <a:gd name="connsiteX6" fmla="*/ 0 w 1082514"/>
              <a:gd name="connsiteY6" fmla="*/ 6843 h 724672"/>
              <a:gd name="connsiteX0" fmla="*/ 1082514 w 1082514"/>
              <a:gd name="connsiteY0" fmla="*/ 0 h 724672"/>
              <a:gd name="connsiteX1" fmla="*/ 619206 w 1082514"/>
              <a:gd name="connsiteY1" fmla="*/ 508586 h 724672"/>
              <a:gd name="connsiteX2" fmla="*/ 804274 w 1082514"/>
              <a:gd name="connsiteY2" fmla="*/ 517723 h 724672"/>
              <a:gd name="connsiteX3" fmla="*/ 534160 w 1082514"/>
              <a:gd name="connsiteY3" fmla="*/ 724672 h 724672"/>
              <a:gd name="connsiteX4" fmla="*/ 237842 w 1082514"/>
              <a:gd name="connsiteY4" fmla="*/ 532873 h 724672"/>
              <a:gd name="connsiteX5" fmla="*/ 380046 w 1082514"/>
              <a:gd name="connsiteY5" fmla="*/ 533263 h 724672"/>
              <a:gd name="connsiteX6" fmla="*/ 0 w 1082514"/>
              <a:gd name="connsiteY6" fmla="*/ 6843 h 724672"/>
              <a:gd name="connsiteX0" fmla="*/ 1082514 w 1082514"/>
              <a:gd name="connsiteY0" fmla="*/ 0 h 724672"/>
              <a:gd name="connsiteX1" fmla="*/ 690644 w 1082514"/>
              <a:gd name="connsiteY1" fmla="*/ 532484 h 724672"/>
              <a:gd name="connsiteX2" fmla="*/ 804274 w 1082514"/>
              <a:gd name="connsiteY2" fmla="*/ 517723 h 724672"/>
              <a:gd name="connsiteX3" fmla="*/ 534160 w 1082514"/>
              <a:gd name="connsiteY3" fmla="*/ 724672 h 724672"/>
              <a:gd name="connsiteX4" fmla="*/ 237842 w 1082514"/>
              <a:gd name="connsiteY4" fmla="*/ 532873 h 724672"/>
              <a:gd name="connsiteX5" fmla="*/ 380046 w 1082514"/>
              <a:gd name="connsiteY5" fmla="*/ 533263 h 724672"/>
              <a:gd name="connsiteX6" fmla="*/ 0 w 1082514"/>
              <a:gd name="connsiteY6" fmla="*/ 6843 h 724672"/>
              <a:gd name="connsiteX0" fmla="*/ 1082514 w 1082514"/>
              <a:gd name="connsiteY0" fmla="*/ 0 h 724672"/>
              <a:gd name="connsiteX1" fmla="*/ 690644 w 1082514"/>
              <a:gd name="connsiteY1" fmla="*/ 532484 h 724672"/>
              <a:gd name="connsiteX2" fmla="*/ 804274 w 1082514"/>
              <a:gd name="connsiteY2" fmla="*/ 517723 h 724672"/>
              <a:gd name="connsiteX3" fmla="*/ 534160 w 1082514"/>
              <a:gd name="connsiteY3" fmla="*/ 724672 h 724672"/>
              <a:gd name="connsiteX4" fmla="*/ 237842 w 1082514"/>
              <a:gd name="connsiteY4" fmla="*/ 532873 h 724672"/>
              <a:gd name="connsiteX5" fmla="*/ 380046 w 1082514"/>
              <a:gd name="connsiteY5" fmla="*/ 533263 h 724672"/>
              <a:gd name="connsiteX6" fmla="*/ 0 w 1082514"/>
              <a:gd name="connsiteY6" fmla="*/ 6843 h 724672"/>
              <a:gd name="connsiteX0" fmla="*/ 1082514 w 1082514"/>
              <a:gd name="connsiteY0" fmla="*/ 0 h 724672"/>
              <a:gd name="connsiteX1" fmla="*/ 690644 w 1082514"/>
              <a:gd name="connsiteY1" fmla="*/ 532484 h 724672"/>
              <a:gd name="connsiteX2" fmla="*/ 830468 w 1082514"/>
              <a:gd name="connsiteY2" fmla="*/ 531664 h 724672"/>
              <a:gd name="connsiteX3" fmla="*/ 534160 w 1082514"/>
              <a:gd name="connsiteY3" fmla="*/ 724672 h 724672"/>
              <a:gd name="connsiteX4" fmla="*/ 237842 w 1082514"/>
              <a:gd name="connsiteY4" fmla="*/ 532873 h 724672"/>
              <a:gd name="connsiteX5" fmla="*/ 380046 w 1082514"/>
              <a:gd name="connsiteY5" fmla="*/ 533263 h 724672"/>
              <a:gd name="connsiteX6" fmla="*/ 0 w 1082514"/>
              <a:gd name="connsiteY6" fmla="*/ 6843 h 724672"/>
              <a:gd name="connsiteX0" fmla="*/ 1082514 w 1082514"/>
              <a:gd name="connsiteY0" fmla="*/ 0 h 724672"/>
              <a:gd name="connsiteX1" fmla="*/ 690644 w 1082514"/>
              <a:gd name="connsiteY1" fmla="*/ 532484 h 724672"/>
              <a:gd name="connsiteX2" fmla="*/ 830468 w 1082514"/>
              <a:gd name="connsiteY2" fmla="*/ 531664 h 724672"/>
              <a:gd name="connsiteX3" fmla="*/ 534160 w 1082514"/>
              <a:gd name="connsiteY3" fmla="*/ 724672 h 724672"/>
              <a:gd name="connsiteX4" fmla="*/ 237842 w 1082514"/>
              <a:gd name="connsiteY4" fmla="*/ 532873 h 724672"/>
              <a:gd name="connsiteX5" fmla="*/ 434815 w 1082514"/>
              <a:gd name="connsiteY5" fmla="*/ 533263 h 724672"/>
              <a:gd name="connsiteX6" fmla="*/ 0 w 1082514"/>
              <a:gd name="connsiteY6" fmla="*/ 6843 h 724672"/>
              <a:gd name="connsiteX0" fmla="*/ 1082514 w 1082514"/>
              <a:gd name="connsiteY0" fmla="*/ 0 h 724672"/>
              <a:gd name="connsiteX1" fmla="*/ 690644 w 1082514"/>
              <a:gd name="connsiteY1" fmla="*/ 532484 h 724672"/>
              <a:gd name="connsiteX2" fmla="*/ 830468 w 1082514"/>
              <a:gd name="connsiteY2" fmla="*/ 531664 h 724672"/>
              <a:gd name="connsiteX3" fmla="*/ 534160 w 1082514"/>
              <a:gd name="connsiteY3" fmla="*/ 724672 h 724672"/>
              <a:gd name="connsiteX4" fmla="*/ 297373 w 1082514"/>
              <a:gd name="connsiteY4" fmla="*/ 532873 h 724672"/>
              <a:gd name="connsiteX5" fmla="*/ 434815 w 1082514"/>
              <a:gd name="connsiteY5" fmla="*/ 533263 h 724672"/>
              <a:gd name="connsiteX6" fmla="*/ 0 w 1082514"/>
              <a:gd name="connsiteY6" fmla="*/ 6843 h 724672"/>
              <a:gd name="connsiteX0" fmla="*/ 1082514 w 1082514"/>
              <a:gd name="connsiteY0" fmla="*/ 0 h 724672"/>
              <a:gd name="connsiteX1" fmla="*/ 690644 w 1082514"/>
              <a:gd name="connsiteY1" fmla="*/ 532484 h 724672"/>
              <a:gd name="connsiteX2" fmla="*/ 768555 w 1082514"/>
              <a:gd name="connsiteY2" fmla="*/ 531664 h 724672"/>
              <a:gd name="connsiteX3" fmla="*/ 534160 w 1082514"/>
              <a:gd name="connsiteY3" fmla="*/ 724672 h 724672"/>
              <a:gd name="connsiteX4" fmla="*/ 297373 w 1082514"/>
              <a:gd name="connsiteY4" fmla="*/ 532873 h 724672"/>
              <a:gd name="connsiteX5" fmla="*/ 434815 w 1082514"/>
              <a:gd name="connsiteY5" fmla="*/ 533263 h 724672"/>
              <a:gd name="connsiteX6" fmla="*/ 0 w 1082514"/>
              <a:gd name="connsiteY6" fmla="*/ 6843 h 724672"/>
              <a:gd name="connsiteX0" fmla="*/ 1082514 w 1082514"/>
              <a:gd name="connsiteY0" fmla="*/ 0 h 724672"/>
              <a:gd name="connsiteX1" fmla="*/ 638256 w 1082514"/>
              <a:gd name="connsiteY1" fmla="*/ 534476 h 724672"/>
              <a:gd name="connsiteX2" fmla="*/ 768555 w 1082514"/>
              <a:gd name="connsiteY2" fmla="*/ 531664 h 724672"/>
              <a:gd name="connsiteX3" fmla="*/ 534160 w 1082514"/>
              <a:gd name="connsiteY3" fmla="*/ 724672 h 724672"/>
              <a:gd name="connsiteX4" fmla="*/ 297373 w 1082514"/>
              <a:gd name="connsiteY4" fmla="*/ 532873 h 724672"/>
              <a:gd name="connsiteX5" fmla="*/ 434815 w 1082514"/>
              <a:gd name="connsiteY5" fmla="*/ 533263 h 724672"/>
              <a:gd name="connsiteX6" fmla="*/ 0 w 1082514"/>
              <a:gd name="connsiteY6" fmla="*/ 6843 h 724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82514" h="724672">
                <a:moveTo>
                  <a:pt x="1082514" y="0"/>
                </a:moveTo>
                <a:cubicBezTo>
                  <a:pt x="788378" y="227602"/>
                  <a:pt x="727605" y="349736"/>
                  <a:pt x="638256" y="534476"/>
                </a:cubicBezTo>
                <a:lnTo>
                  <a:pt x="768555" y="531664"/>
                </a:lnTo>
                <a:lnTo>
                  <a:pt x="534160" y="724672"/>
                </a:lnTo>
                <a:lnTo>
                  <a:pt x="297373" y="532873"/>
                </a:lnTo>
                <a:lnTo>
                  <a:pt x="434815" y="533263"/>
                </a:lnTo>
                <a:cubicBezTo>
                  <a:pt x="434815" y="377098"/>
                  <a:pt x="0" y="6843"/>
                  <a:pt x="0" y="6843"/>
                </a:cubicBezTo>
              </a:path>
            </a:pathLst>
          </a:custGeom>
          <a:gradFill flip="none" rotWithShape="1">
            <a:gsLst>
              <a:gs pos="15000">
                <a:srgbClr val="99DFF9"/>
              </a:gs>
              <a:gs pos="100000">
                <a:sysClr val="window" lastClr="FFFFFF">
                  <a:alpha val="0"/>
                </a:sysClr>
              </a:gs>
            </a:gsLst>
            <a:lin ang="16200000" scaled="1"/>
            <a:tileRect/>
          </a:gradFill>
          <a:ln w="19050" cap="flat" cmpd="sng" algn="ctr">
            <a:gradFill flip="none" rotWithShape="1">
              <a:gsLst>
                <a:gs pos="100000">
                  <a:sysClr val="window" lastClr="FFFFFF">
                    <a:lumMod val="100000"/>
                    <a:alpha val="0"/>
                  </a:sysClr>
                </a:gs>
                <a:gs pos="31000">
                  <a:srgbClr val="99DFF9"/>
                </a:gs>
              </a:gsLst>
              <a:lin ang="16200000" scaled="1"/>
              <a:tileRect/>
            </a:gra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Huawei Sans"/>
              <a:ea typeface="方正兰亭黑简体"/>
              <a:cs typeface="+mn-cs"/>
              <a:sym typeface="Huawei Sans" panose="020C0503030203020204" pitchFamily="34" charset="0"/>
            </a:endParaRPr>
          </a:p>
        </p:txBody>
      </p:sp>
    </p:spTree>
    <p:extLst>
      <p:ext uri="{BB962C8B-B14F-4D97-AF65-F5344CB8AC3E}">
        <p14:creationId xmlns:p14="http://schemas.microsoft.com/office/powerpoint/2010/main" val="12812394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VLAN</a:t>
            </a:r>
            <a:r>
              <a:rPr lang="zh-CN" altLang="en-US" dirty="0"/>
              <a:t>的实现</a:t>
            </a:r>
          </a:p>
        </p:txBody>
      </p:sp>
      <p:sp>
        <p:nvSpPr>
          <p:cNvPr id="43" name="文本占位符 42"/>
          <p:cNvSpPr>
            <a:spLocks noGrp="1"/>
          </p:cNvSpPr>
          <p:nvPr>
            <p:ph type="body" sz="quarter" idx="4294967295"/>
          </p:nvPr>
        </p:nvSpPr>
        <p:spPr>
          <a:xfrm>
            <a:off x="648361" y="4234486"/>
            <a:ext cx="11276012" cy="1690687"/>
          </a:xfrm>
        </p:spPr>
        <p:txBody>
          <a:bodyPr/>
          <a:lstStyle/>
          <a:p>
            <a:r>
              <a:rPr lang="en-US" altLang="zh-CN" sz="1800" dirty="0"/>
              <a:t>Switch1</a:t>
            </a:r>
            <a:r>
              <a:rPr lang="zh-CN" altLang="en-US" sz="1800" dirty="0"/>
              <a:t>和</a:t>
            </a:r>
            <a:r>
              <a:rPr lang="en-US" altLang="zh-CN" sz="1800" dirty="0"/>
              <a:t>Switch2</a:t>
            </a:r>
            <a:r>
              <a:rPr lang="zh-CN" altLang="en-US" sz="1800" dirty="0"/>
              <a:t>之间的链路要承载多个</a:t>
            </a:r>
            <a:r>
              <a:rPr lang="en-US" altLang="zh-CN" sz="1800" dirty="0"/>
              <a:t>VLAN</a:t>
            </a:r>
            <a:r>
              <a:rPr lang="zh-CN" altLang="en-US" sz="1800" dirty="0"/>
              <a:t>的数据，需要一种基于</a:t>
            </a:r>
            <a:r>
              <a:rPr lang="en-US" altLang="zh-CN" sz="1800" dirty="0"/>
              <a:t>VLAN</a:t>
            </a:r>
            <a:r>
              <a:rPr lang="zh-CN" altLang="en-US" sz="1800" dirty="0"/>
              <a:t>的数据“</a:t>
            </a:r>
            <a:r>
              <a:rPr lang="zh-CN" altLang="en-US" sz="1800" dirty="0">
                <a:solidFill>
                  <a:srgbClr val="EC7061"/>
                </a:solidFill>
              </a:rPr>
              <a:t>标记</a:t>
            </a:r>
            <a:r>
              <a:rPr lang="zh-CN" altLang="en-US" sz="1800" dirty="0"/>
              <a:t>”手段，以便</a:t>
            </a:r>
            <a:r>
              <a:rPr lang="zh-CN" altLang="en-US" sz="1800" dirty="0">
                <a:solidFill>
                  <a:srgbClr val="EC7061"/>
                </a:solidFill>
              </a:rPr>
              <a:t>对不同</a:t>
            </a:r>
            <a:r>
              <a:rPr lang="en-US" altLang="zh-CN" sz="1800" dirty="0">
                <a:solidFill>
                  <a:srgbClr val="EC7061"/>
                </a:solidFill>
              </a:rPr>
              <a:t>VLAN</a:t>
            </a:r>
            <a:r>
              <a:rPr lang="zh-CN" altLang="en-US" sz="1800" dirty="0">
                <a:solidFill>
                  <a:srgbClr val="EC7061"/>
                </a:solidFill>
              </a:rPr>
              <a:t>的数据帧进行区分</a:t>
            </a:r>
            <a:r>
              <a:rPr lang="zh-CN" altLang="en-US" sz="1800" dirty="0"/>
              <a:t>。</a:t>
            </a:r>
          </a:p>
          <a:p>
            <a:r>
              <a:rPr lang="en-US" altLang="zh-CN" sz="1800" dirty="0"/>
              <a:t>IEEE 802.1Q</a:t>
            </a:r>
            <a:r>
              <a:rPr lang="zh-CN" altLang="en-US" sz="1800" dirty="0"/>
              <a:t>标准（也被称为</a:t>
            </a:r>
            <a:r>
              <a:rPr lang="en-US" altLang="zh-CN" sz="1800" dirty="0"/>
              <a:t>Dot1Q</a:t>
            </a:r>
            <a:r>
              <a:rPr lang="zh-CN" altLang="en-US" sz="1800" dirty="0"/>
              <a:t>）定义了该“标记”方法。该标准对传统的以太网数据帧进行修改，在帧头中插入</a:t>
            </a:r>
            <a:r>
              <a:rPr lang="en-US" altLang="zh-CN" sz="1800" dirty="0"/>
              <a:t>802.1Q Tag</a:t>
            </a:r>
            <a:r>
              <a:rPr lang="zh-CN" altLang="en-US" sz="1800" dirty="0"/>
              <a:t>，而在该</a:t>
            </a:r>
            <a:r>
              <a:rPr lang="en-US" altLang="zh-CN" sz="1800" dirty="0"/>
              <a:t>Tag</a:t>
            </a:r>
            <a:r>
              <a:rPr lang="zh-CN" altLang="en-US" sz="1800" dirty="0"/>
              <a:t>中，便可以写入</a:t>
            </a:r>
            <a:r>
              <a:rPr lang="en-US" altLang="zh-CN" sz="1800" dirty="0"/>
              <a:t>VLAN</a:t>
            </a:r>
            <a:r>
              <a:rPr lang="zh-CN" altLang="en-US" sz="1800" dirty="0"/>
              <a:t>信息。</a:t>
            </a:r>
          </a:p>
        </p:txBody>
      </p:sp>
      <p:sp>
        <p:nvSpPr>
          <p:cNvPr id="4" name="圆角矩形 3"/>
          <p:cNvSpPr/>
          <p:nvPr/>
        </p:nvSpPr>
        <p:spPr>
          <a:xfrm>
            <a:off x="8976183" y="2698931"/>
            <a:ext cx="1383300" cy="1353482"/>
          </a:xfrm>
          <a:prstGeom prst="roundRect">
            <a:avLst>
              <a:gd name="adj" fmla="val 6186"/>
            </a:avLst>
          </a:prstGeom>
          <a:solidFill>
            <a:srgbClr val="FFFFCC"/>
          </a:solidFill>
          <a:ln w="12700">
            <a:solidFill>
              <a:srgbClr val="FFD1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2200"/>
              </a:lnSpc>
            </a:pPr>
            <a:endParaRPr lang="zh-CN" altLang="en-US" sz="1600">
              <a:solidFill>
                <a:schemeClr val="accent2"/>
              </a:solidFill>
              <a:latin typeface="Huawei Sans" panose="020C0503030203020204" pitchFamily="34" charset="0"/>
              <a:ea typeface="方正兰亭黑简体" panose="02000000000000000000" pitchFamily="2" charset="-122"/>
            </a:endParaRPr>
          </a:p>
        </p:txBody>
      </p:sp>
      <p:sp>
        <p:nvSpPr>
          <p:cNvPr id="5" name="圆角矩形 4"/>
          <p:cNvSpPr/>
          <p:nvPr/>
        </p:nvSpPr>
        <p:spPr>
          <a:xfrm>
            <a:off x="7135554" y="1095927"/>
            <a:ext cx="3528392" cy="1106745"/>
          </a:xfrm>
          <a:prstGeom prst="roundRect">
            <a:avLst>
              <a:gd name="adj" fmla="val 6186"/>
            </a:avLst>
          </a:prstGeom>
          <a:solidFill>
            <a:srgbClr val="1AABE2">
              <a:alpha val="5000"/>
            </a:srgbClr>
          </a:solidFill>
          <a:ln w="12700" cap="flat" cmpd="sng" algn="ctr">
            <a:solidFill>
              <a:srgbClr val="1AABE2">
                <a:alpha val="30000"/>
              </a:srgbClr>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800" kern="0">
              <a:solidFill>
                <a:srgbClr val="1D1D1A"/>
              </a:solidFill>
              <a:latin typeface="Huawei Sans" panose="020C0503030203020204" pitchFamily="34" charset="0"/>
              <a:ea typeface="方正兰亭黑简体" panose="02000000000000000000" pitchFamily="2" charset="-122"/>
            </a:endParaRPr>
          </a:p>
        </p:txBody>
      </p:sp>
      <p:cxnSp>
        <p:nvCxnSpPr>
          <p:cNvPr id="6" name="直接连接符 5"/>
          <p:cNvCxnSpPr/>
          <p:nvPr/>
        </p:nvCxnSpPr>
        <p:spPr>
          <a:xfrm>
            <a:off x="9524570" y="1954136"/>
            <a:ext cx="0" cy="91489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圆角矩形 6"/>
          <p:cNvSpPr/>
          <p:nvPr/>
        </p:nvSpPr>
        <p:spPr>
          <a:xfrm>
            <a:off x="7414334" y="2698931"/>
            <a:ext cx="1414736" cy="1353482"/>
          </a:xfrm>
          <a:prstGeom prst="roundRect">
            <a:avLst>
              <a:gd name="adj" fmla="val 6186"/>
            </a:avLst>
          </a:prstGeom>
          <a:solidFill>
            <a:srgbClr val="1AABE2">
              <a:alpha val="5000"/>
            </a:srgbClr>
          </a:solidFill>
          <a:ln w="12700" cap="flat" cmpd="sng" algn="ctr">
            <a:solidFill>
              <a:srgbClr val="1AABE2">
                <a:alpha val="30000"/>
              </a:srgbClr>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800" kern="0">
              <a:solidFill>
                <a:srgbClr val="1D1D1A"/>
              </a:solidFill>
              <a:latin typeface="Huawei Sans" panose="020C0503030203020204" pitchFamily="34" charset="0"/>
              <a:ea typeface="方正兰亭黑简体" panose="02000000000000000000" pitchFamily="2" charset="-122"/>
            </a:endParaRPr>
          </a:p>
        </p:txBody>
      </p:sp>
      <p:cxnSp>
        <p:nvCxnSpPr>
          <p:cNvPr id="8" name="直接连接符 7"/>
          <p:cNvCxnSpPr/>
          <p:nvPr/>
        </p:nvCxnSpPr>
        <p:spPr>
          <a:xfrm>
            <a:off x="8299336" y="1986504"/>
            <a:ext cx="0" cy="91489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矩形 3"/>
          <p:cNvSpPr>
            <a:spLocks noChangeArrowheads="1"/>
          </p:cNvSpPr>
          <p:nvPr/>
        </p:nvSpPr>
        <p:spPr bwMode="auto">
          <a:xfrm>
            <a:off x="8023588" y="3380542"/>
            <a:ext cx="559769"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sz="1500">
                <a:latin typeface="+mj-lt"/>
                <a:ea typeface="微软雅黑" pitchFamily="34" charset="-122"/>
              </a:rPr>
              <a:t>PC3</a:t>
            </a:r>
            <a:endParaRPr lang="zh-CN" altLang="en-US" sz="1500">
              <a:latin typeface="+mj-lt"/>
              <a:ea typeface="微软雅黑" pitchFamily="34" charset="-122"/>
            </a:endParaRPr>
          </a:p>
        </p:txBody>
      </p:sp>
      <p:sp>
        <p:nvSpPr>
          <p:cNvPr id="11" name="矩形 3"/>
          <p:cNvSpPr>
            <a:spLocks noChangeArrowheads="1"/>
          </p:cNvSpPr>
          <p:nvPr/>
        </p:nvSpPr>
        <p:spPr bwMode="auto">
          <a:xfrm>
            <a:off x="7426485" y="3703707"/>
            <a:ext cx="923651"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sz="1500" b="1" dirty="0">
                <a:latin typeface="+mj-lt"/>
                <a:ea typeface="微软雅黑" pitchFamily="34" charset="-122"/>
              </a:rPr>
              <a:t>VLAN20</a:t>
            </a:r>
            <a:endParaRPr lang="zh-CN" altLang="en-US" sz="1500" b="1" dirty="0">
              <a:latin typeface="+mj-lt"/>
              <a:ea typeface="微软雅黑" pitchFamily="34" charset="-122"/>
            </a:endParaRPr>
          </a:p>
        </p:txBody>
      </p:sp>
      <p:sp>
        <p:nvSpPr>
          <p:cNvPr id="12" name="圆角矩形 11"/>
          <p:cNvSpPr/>
          <p:nvPr/>
        </p:nvSpPr>
        <p:spPr>
          <a:xfrm>
            <a:off x="1446922" y="1095927"/>
            <a:ext cx="3528392" cy="1106745"/>
          </a:xfrm>
          <a:prstGeom prst="roundRect">
            <a:avLst>
              <a:gd name="adj" fmla="val 6186"/>
            </a:avLst>
          </a:prstGeom>
          <a:solidFill>
            <a:srgbClr val="1AABE2">
              <a:alpha val="5000"/>
            </a:srgbClr>
          </a:solidFill>
          <a:ln w="12700" cap="flat" cmpd="sng" algn="ctr">
            <a:solidFill>
              <a:srgbClr val="1AABE2">
                <a:alpha val="30000"/>
              </a:srgbClr>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800" kern="0">
              <a:solidFill>
                <a:srgbClr val="1D1D1A"/>
              </a:solidFill>
              <a:latin typeface="Huawei Sans" panose="020C0503030203020204" pitchFamily="34" charset="0"/>
              <a:ea typeface="方正兰亭黑简体" panose="02000000000000000000" pitchFamily="2" charset="-122"/>
            </a:endParaRPr>
          </a:p>
        </p:txBody>
      </p:sp>
      <p:sp>
        <p:nvSpPr>
          <p:cNvPr id="13" name="圆角矩形 12"/>
          <p:cNvSpPr/>
          <p:nvPr/>
        </p:nvSpPr>
        <p:spPr>
          <a:xfrm>
            <a:off x="2984224" y="2698931"/>
            <a:ext cx="1383300" cy="1353482"/>
          </a:xfrm>
          <a:prstGeom prst="roundRect">
            <a:avLst>
              <a:gd name="adj" fmla="val 6186"/>
            </a:avLst>
          </a:prstGeom>
          <a:solidFill>
            <a:srgbClr val="1AABE2">
              <a:alpha val="5000"/>
            </a:srgbClr>
          </a:solidFill>
          <a:ln w="12700" cap="flat" cmpd="sng" algn="ctr">
            <a:solidFill>
              <a:srgbClr val="1AABE2">
                <a:alpha val="30000"/>
              </a:srgbClr>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800" kern="0">
              <a:solidFill>
                <a:srgbClr val="1D1D1A"/>
              </a:solidFill>
              <a:latin typeface="Huawei Sans" panose="020C0503030203020204" pitchFamily="34" charset="0"/>
              <a:ea typeface="方正兰亭黑简体" panose="02000000000000000000" pitchFamily="2" charset="-122"/>
            </a:endParaRPr>
          </a:p>
        </p:txBody>
      </p:sp>
      <p:cxnSp>
        <p:nvCxnSpPr>
          <p:cNvPr id="14" name="直接连接符 13"/>
          <p:cNvCxnSpPr/>
          <p:nvPr/>
        </p:nvCxnSpPr>
        <p:spPr>
          <a:xfrm>
            <a:off x="3837790" y="1994596"/>
            <a:ext cx="0" cy="87437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矩形 3"/>
          <p:cNvSpPr>
            <a:spLocks noChangeArrowheads="1"/>
          </p:cNvSpPr>
          <p:nvPr/>
        </p:nvSpPr>
        <p:spPr bwMode="auto">
          <a:xfrm>
            <a:off x="3562042" y="3380542"/>
            <a:ext cx="559769"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sz="1500">
                <a:latin typeface="+mj-lt"/>
                <a:ea typeface="微软雅黑" pitchFamily="34" charset="-122"/>
              </a:rPr>
              <a:t>PC2</a:t>
            </a:r>
            <a:endParaRPr lang="zh-CN" altLang="en-US" sz="1500">
              <a:latin typeface="+mj-lt"/>
              <a:ea typeface="微软雅黑" pitchFamily="34" charset="-122"/>
            </a:endParaRPr>
          </a:p>
        </p:txBody>
      </p:sp>
      <p:sp>
        <p:nvSpPr>
          <p:cNvPr id="17" name="圆角矩形 16"/>
          <p:cNvSpPr/>
          <p:nvPr/>
        </p:nvSpPr>
        <p:spPr>
          <a:xfrm>
            <a:off x="1446922" y="2698931"/>
            <a:ext cx="1383300" cy="1353482"/>
          </a:xfrm>
          <a:prstGeom prst="roundRect">
            <a:avLst>
              <a:gd name="adj" fmla="val 6186"/>
            </a:avLst>
          </a:prstGeom>
          <a:solidFill>
            <a:srgbClr val="FFFFCC"/>
          </a:solidFill>
          <a:ln w="12700">
            <a:solidFill>
              <a:srgbClr val="FFD1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2200"/>
              </a:lnSpc>
            </a:pPr>
            <a:endParaRPr lang="zh-CN" altLang="en-US" sz="1600">
              <a:solidFill>
                <a:schemeClr val="accent2"/>
              </a:solidFill>
              <a:latin typeface="Huawei Sans" panose="020C0503030203020204" pitchFamily="34" charset="0"/>
              <a:ea typeface="方正兰亭黑简体" panose="02000000000000000000" pitchFamily="2" charset="-122"/>
            </a:endParaRPr>
          </a:p>
        </p:txBody>
      </p:sp>
      <p:cxnSp>
        <p:nvCxnSpPr>
          <p:cNvPr id="18" name="直接连接符 17"/>
          <p:cNvCxnSpPr/>
          <p:nvPr/>
        </p:nvCxnSpPr>
        <p:spPr>
          <a:xfrm>
            <a:off x="1997426" y="1954136"/>
            <a:ext cx="0" cy="91489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矩形 3"/>
          <p:cNvSpPr>
            <a:spLocks noChangeArrowheads="1"/>
          </p:cNvSpPr>
          <p:nvPr/>
        </p:nvSpPr>
        <p:spPr bwMode="auto">
          <a:xfrm>
            <a:off x="1721678" y="3380542"/>
            <a:ext cx="559769"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sz="1500" dirty="0">
                <a:latin typeface="+mj-lt"/>
                <a:ea typeface="微软雅黑" pitchFamily="34" charset="-122"/>
              </a:rPr>
              <a:t>PC1</a:t>
            </a:r>
            <a:endParaRPr lang="zh-CN" altLang="en-US" sz="1500" dirty="0">
              <a:latin typeface="+mj-lt"/>
              <a:ea typeface="微软雅黑" pitchFamily="34" charset="-122"/>
            </a:endParaRPr>
          </a:p>
        </p:txBody>
      </p:sp>
      <p:sp>
        <p:nvSpPr>
          <p:cNvPr id="21" name="矩形 20"/>
          <p:cNvSpPr>
            <a:spLocks noChangeAspect="1"/>
          </p:cNvSpPr>
          <p:nvPr/>
        </p:nvSpPr>
        <p:spPr>
          <a:xfrm>
            <a:off x="1757138" y="1592186"/>
            <a:ext cx="459541" cy="391790"/>
          </a:xfrm>
          <a:prstGeom prst="rect">
            <a:avLst/>
          </a:prstGeom>
          <a:solidFill>
            <a:srgbClr val="FFFFCC"/>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altLang="zh-CN" b="1" kern="0">
                <a:latin typeface="Huawei Sans" panose="020C0503030203020204" pitchFamily="34" charset="0"/>
                <a:ea typeface="方正兰亭黑简体" panose="02000000000000000000" pitchFamily="2" charset="-122"/>
              </a:rPr>
              <a:t>1</a:t>
            </a:r>
            <a:endParaRPr lang="zh-CN" altLang="en-US" b="1" kern="0">
              <a:latin typeface="Huawei Sans" panose="020C0503030203020204" pitchFamily="34" charset="0"/>
              <a:ea typeface="方正兰亭黑简体" panose="02000000000000000000" pitchFamily="2" charset="-122"/>
            </a:endParaRPr>
          </a:p>
        </p:txBody>
      </p:sp>
      <p:sp>
        <p:nvSpPr>
          <p:cNvPr id="22" name="矩形 21"/>
          <p:cNvSpPr>
            <a:spLocks noChangeAspect="1"/>
          </p:cNvSpPr>
          <p:nvPr/>
        </p:nvSpPr>
        <p:spPr>
          <a:xfrm>
            <a:off x="2370681" y="1592186"/>
            <a:ext cx="459541" cy="391790"/>
          </a:xfrm>
          <a:prstGeom prst="rect">
            <a:avLst/>
          </a:prstGeom>
          <a:solidFill>
            <a:srgbClr val="FFFFCC"/>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altLang="zh-CN" b="1" kern="0" dirty="0">
                <a:latin typeface="Huawei Sans" panose="020C0503030203020204" pitchFamily="34" charset="0"/>
                <a:ea typeface="方正兰亭黑简体" panose="02000000000000000000" pitchFamily="2" charset="-122"/>
              </a:rPr>
              <a:t>2</a:t>
            </a:r>
            <a:endParaRPr lang="zh-CN" altLang="en-US" b="1" kern="0" dirty="0">
              <a:latin typeface="Huawei Sans" panose="020C0503030203020204" pitchFamily="34" charset="0"/>
              <a:ea typeface="方正兰亭黑简体" panose="02000000000000000000" pitchFamily="2" charset="-122"/>
            </a:endParaRPr>
          </a:p>
        </p:txBody>
      </p:sp>
      <p:sp>
        <p:nvSpPr>
          <p:cNvPr id="23" name="矩形 22"/>
          <p:cNvSpPr>
            <a:spLocks noChangeAspect="1"/>
          </p:cNvSpPr>
          <p:nvPr/>
        </p:nvSpPr>
        <p:spPr>
          <a:xfrm>
            <a:off x="2984224" y="1592186"/>
            <a:ext cx="459541" cy="391790"/>
          </a:xfrm>
          <a:prstGeom prst="rect">
            <a:avLst/>
          </a:prstGeom>
          <a:solidFill>
            <a:srgbClr val="1AABE2">
              <a:alpha val="5000"/>
            </a:srgbClr>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altLang="zh-CN" b="1" kern="0" dirty="0">
                <a:solidFill>
                  <a:srgbClr val="1D1D1A"/>
                </a:solidFill>
                <a:latin typeface="Huawei Sans" panose="020C0503030203020204" pitchFamily="34" charset="0"/>
                <a:ea typeface="方正兰亭黑简体" panose="02000000000000000000" pitchFamily="2" charset="-122"/>
              </a:rPr>
              <a:t>3</a:t>
            </a:r>
            <a:endParaRPr lang="zh-CN" altLang="en-US" b="1" kern="0" dirty="0">
              <a:solidFill>
                <a:srgbClr val="1D1D1A"/>
              </a:solidFill>
              <a:latin typeface="Huawei Sans" panose="020C0503030203020204" pitchFamily="34" charset="0"/>
              <a:ea typeface="方正兰亭黑简体" panose="02000000000000000000" pitchFamily="2" charset="-122"/>
            </a:endParaRPr>
          </a:p>
        </p:txBody>
      </p:sp>
      <p:sp>
        <p:nvSpPr>
          <p:cNvPr id="24" name="矩形 3"/>
          <p:cNvSpPr>
            <a:spLocks noChangeArrowheads="1"/>
          </p:cNvSpPr>
          <p:nvPr/>
        </p:nvSpPr>
        <p:spPr bwMode="auto">
          <a:xfrm>
            <a:off x="2760513" y="1134028"/>
            <a:ext cx="90120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sz="1600">
                <a:latin typeface="+mj-lt"/>
                <a:ea typeface="微软雅黑" pitchFamily="34" charset="-122"/>
              </a:rPr>
              <a:t>Switch1</a:t>
            </a:r>
            <a:endParaRPr lang="zh-CN" altLang="en-US" sz="1600">
              <a:latin typeface="+mj-lt"/>
              <a:ea typeface="微软雅黑" pitchFamily="34" charset="-122"/>
            </a:endParaRPr>
          </a:p>
        </p:txBody>
      </p:sp>
      <p:sp>
        <p:nvSpPr>
          <p:cNvPr id="25" name="矩形 24"/>
          <p:cNvSpPr>
            <a:spLocks noChangeAspect="1"/>
          </p:cNvSpPr>
          <p:nvPr/>
        </p:nvSpPr>
        <p:spPr>
          <a:xfrm>
            <a:off x="3597767" y="1592186"/>
            <a:ext cx="459541" cy="391790"/>
          </a:xfrm>
          <a:prstGeom prst="rect">
            <a:avLst/>
          </a:prstGeom>
          <a:solidFill>
            <a:srgbClr val="1AABE2">
              <a:alpha val="5000"/>
            </a:srgbClr>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altLang="zh-CN" b="1" kern="0">
                <a:solidFill>
                  <a:srgbClr val="1D1D1A"/>
                </a:solidFill>
                <a:latin typeface="Huawei Sans" panose="020C0503030203020204" pitchFamily="34" charset="0"/>
                <a:ea typeface="方正兰亭黑简体" panose="02000000000000000000" pitchFamily="2" charset="-122"/>
              </a:rPr>
              <a:t>4</a:t>
            </a:r>
            <a:endParaRPr lang="zh-CN" altLang="en-US" b="1" kern="0">
              <a:solidFill>
                <a:srgbClr val="1D1D1A"/>
              </a:solidFill>
              <a:latin typeface="Huawei Sans" panose="020C0503030203020204" pitchFamily="34" charset="0"/>
              <a:ea typeface="方正兰亭黑简体" panose="02000000000000000000" pitchFamily="2" charset="-122"/>
            </a:endParaRPr>
          </a:p>
        </p:txBody>
      </p:sp>
      <p:sp>
        <p:nvSpPr>
          <p:cNvPr id="26" name="矩形 25"/>
          <p:cNvSpPr>
            <a:spLocks noChangeAspect="1"/>
          </p:cNvSpPr>
          <p:nvPr/>
        </p:nvSpPr>
        <p:spPr>
          <a:xfrm>
            <a:off x="4211310" y="1592186"/>
            <a:ext cx="459541" cy="391790"/>
          </a:xfrm>
          <a:prstGeom prst="rect">
            <a:avLst/>
          </a:prstGeom>
          <a:solidFill>
            <a:srgbClr val="FFFFFF"/>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altLang="zh-CN" b="1" kern="0">
                <a:solidFill>
                  <a:srgbClr val="1D1D1A"/>
                </a:solidFill>
                <a:latin typeface="Huawei Sans" panose="020C0503030203020204" pitchFamily="34" charset="0"/>
                <a:ea typeface="方正兰亭黑简体" panose="02000000000000000000" pitchFamily="2" charset="-122"/>
              </a:rPr>
              <a:t>5</a:t>
            </a:r>
            <a:endParaRPr lang="zh-CN" altLang="en-US" b="1" kern="0">
              <a:solidFill>
                <a:srgbClr val="1D1D1A"/>
              </a:solidFill>
              <a:latin typeface="Huawei Sans" panose="020C0503030203020204" pitchFamily="34" charset="0"/>
              <a:ea typeface="方正兰亭黑简体" panose="02000000000000000000" pitchFamily="2" charset="-122"/>
            </a:endParaRPr>
          </a:p>
        </p:txBody>
      </p:sp>
      <p:sp>
        <p:nvSpPr>
          <p:cNvPr id="27" name="矩形 26"/>
          <p:cNvSpPr>
            <a:spLocks noChangeAspect="1"/>
          </p:cNvSpPr>
          <p:nvPr/>
        </p:nvSpPr>
        <p:spPr>
          <a:xfrm>
            <a:off x="7445770" y="1592186"/>
            <a:ext cx="459541" cy="391790"/>
          </a:xfrm>
          <a:prstGeom prst="rect">
            <a:avLst/>
          </a:prstGeom>
          <a:solidFill>
            <a:srgbClr val="FFFFFF"/>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altLang="zh-CN" b="1" kern="0">
                <a:solidFill>
                  <a:srgbClr val="1D1D1A"/>
                </a:solidFill>
                <a:latin typeface="Huawei Sans" panose="020C0503030203020204" pitchFamily="34" charset="0"/>
                <a:ea typeface="方正兰亭黑简体" panose="02000000000000000000" pitchFamily="2" charset="-122"/>
              </a:rPr>
              <a:t>5</a:t>
            </a:r>
            <a:endParaRPr lang="zh-CN" altLang="en-US" b="1" kern="0">
              <a:solidFill>
                <a:srgbClr val="1D1D1A"/>
              </a:solidFill>
              <a:latin typeface="Huawei Sans" panose="020C0503030203020204" pitchFamily="34" charset="0"/>
              <a:ea typeface="方正兰亭黑简体" panose="02000000000000000000" pitchFamily="2" charset="-122"/>
            </a:endParaRPr>
          </a:p>
        </p:txBody>
      </p:sp>
      <p:sp>
        <p:nvSpPr>
          <p:cNvPr id="28" name="矩形 27"/>
          <p:cNvSpPr>
            <a:spLocks noChangeAspect="1"/>
          </p:cNvSpPr>
          <p:nvPr/>
        </p:nvSpPr>
        <p:spPr>
          <a:xfrm>
            <a:off x="8059313" y="1592186"/>
            <a:ext cx="459541" cy="391790"/>
          </a:xfrm>
          <a:prstGeom prst="rect">
            <a:avLst/>
          </a:prstGeom>
          <a:solidFill>
            <a:srgbClr val="1AABE2">
              <a:alpha val="5000"/>
            </a:srgbClr>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altLang="zh-CN" b="1" kern="0" dirty="0">
                <a:solidFill>
                  <a:srgbClr val="1D1D1A"/>
                </a:solidFill>
                <a:latin typeface="Huawei Sans" panose="020C0503030203020204" pitchFamily="34" charset="0"/>
                <a:ea typeface="方正兰亭黑简体" panose="02000000000000000000" pitchFamily="2" charset="-122"/>
              </a:rPr>
              <a:t>4</a:t>
            </a:r>
            <a:endParaRPr lang="zh-CN" altLang="en-US" b="1" kern="0" dirty="0">
              <a:solidFill>
                <a:srgbClr val="1D1D1A"/>
              </a:solidFill>
              <a:latin typeface="Huawei Sans" panose="020C0503030203020204" pitchFamily="34" charset="0"/>
              <a:ea typeface="方正兰亭黑简体" panose="02000000000000000000" pitchFamily="2" charset="-122"/>
            </a:endParaRPr>
          </a:p>
        </p:txBody>
      </p:sp>
      <p:sp>
        <p:nvSpPr>
          <p:cNvPr id="29" name="矩形 28"/>
          <p:cNvSpPr>
            <a:spLocks noChangeAspect="1"/>
          </p:cNvSpPr>
          <p:nvPr/>
        </p:nvSpPr>
        <p:spPr>
          <a:xfrm>
            <a:off x="8672856" y="1592186"/>
            <a:ext cx="459541" cy="391790"/>
          </a:xfrm>
          <a:prstGeom prst="rect">
            <a:avLst/>
          </a:prstGeom>
          <a:solidFill>
            <a:srgbClr val="1AABE2">
              <a:alpha val="5000"/>
            </a:srgbClr>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altLang="zh-CN" b="1" kern="0">
                <a:solidFill>
                  <a:srgbClr val="1D1D1A"/>
                </a:solidFill>
                <a:latin typeface="Huawei Sans" panose="020C0503030203020204" pitchFamily="34" charset="0"/>
                <a:ea typeface="方正兰亭黑简体" panose="02000000000000000000" pitchFamily="2" charset="-122"/>
              </a:rPr>
              <a:t>3</a:t>
            </a:r>
            <a:endParaRPr lang="zh-CN" altLang="en-US" b="1" kern="0">
              <a:solidFill>
                <a:srgbClr val="1D1D1A"/>
              </a:solidFill>
              <a:latin typeface="Huawei Sans" panose="020C0503030203020204" pitchFamily="34" charset="0"/>
              <a:ea typeface="方正兰亭黑简体" panose="02000000000000000000" pitchFamily="2" charset="-122"/>
            </a:endParaRPr>
          </a:p>
        </p:txBody>
      </p:sp>
      <p:sp>
        <p:nvSpPr>
          <p:cNvPr id="30" name="矩形 3"/>
          <p:cNvSpPr>
            <a:spLocks noChangeArrowheads="1"/>
          </p:cNvSpPr>
          <p:nvPr/>
        </p:nvSpPr>
        <p:spPr bwMode="auto">
          <a:xfrm>
            <a:off x="8449145" y="1134028"/>
            <a:ext cx="90120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sz="1600">
                <a:latin typeface="+mj-lt"/>
                <a:ea typeface="微软雅黑" pitchFamily="34" charset="-122"/>
              </a:rPr>
              <a:t>Switch2</a:t>
            </a:r>
            <a:endParaRPr lang="zh-CN" altLang="en-US" sz="1600">
              <a:latin typeface="+mj-lt"/>
              <a:ea typeface="微软雅黑" pitchFamily="34" charset="-122"/>
            </a:endParaRPr>
          </a:p>
        </p:txBody>
      </p:sp>
      <p:sp>
        <p:nvSpPr>
          <p:cNvPr id="31" name="矩形 30"/>
          <p:cNvSpPr>
            <a:spLocks noChangeAspect="1"/>
          </p:cNvSpPr>
          <p:nvPr/>
        </p:nvSpPr>
        <p:spPr>
          <a:xfrm>
            <a:off x="9286399" y="1592186"/>
            <a:ext cx="459541" cy="391790"/>
          </a:xfrm>
          <a:prstGeom prst="rect">
            <a:avLst/>
          </a:prstGeom>
          <a:solidFill>
            <a:srgbClr val="FFFFCC"/>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altLang="zh-CN" b="1" kern="0">
                <a:latin typeface="Huawei Sans" panose="020C0503030203020204" pitchFamily="34" charset="0"/>
                <a:ea typeface="方正兰亭黑简体" panose="02000000000000000000" pitchFamily="2" charset="-122"/>
              </a:rPr>
              <a:t>2</a:t>
            </a:r>
            <a:endParaRPr lang="zh-CN" altLang="en-US" b="1" kern="0">
              <a:latin typeface="Huawei Sans" panose="020C0503030203020204" pitchFamily="34" charset="0"/>
              <a:ea typeface="方正兰亭黑简体" panose="02000000000000000000" pitchFamily="2" charset="-122"/>
            </a:endParaRPr>
          </a:p>
        </p:txBody>
      </p:sp>
      <p:sp>
        <p:nvSpPr>
          <p:cNvPr id="32" name="矩形 31"/>
          <p:cNvSpPr>
            <a:spLocks noChangeAspect="1"/>
          </p:cNvSpPr>
          <p:nvPr/>
        </p:nvSpPr>
        <p:spPr>
          <a:xfrm>
            <a:off x="9899942" y="1592186"/>
            <a:ext cx="459541" cy="391790"/>
          </a:xfrm>
          <a:prstGeom prst="rect">
            <a:avLst/>
          </a:prstGeom>
          <a:solidFill>
            <a:srgbClr val="FFFFCC"/>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altLang="zh-CN" b="1" kern="0">
                <a:latin typeface="Huawei Sans" panose="020C0503030203020204" pitchFamily="34" charset="0"/>
                <a:ea typeface="方正兰亭黑简体" panose="02000000000000000000" pitchFamily="2" charset="-122"/>
              </a:rPr>
              <a:t>1</a:t>
            </a:r>
            <a:endParaRPr lang="zh-CN" altLang="en-US" b="1" kern="0">
              <a:latin typeface="Huawei Sans" panose="020C0503030203020204" pitchFamily="34" charset="0"/>
              <a:ea typeface="方正兰亭黑简体" panose="02000000000000000000" pitchFamily="2" charset="-122"/>
            </a:endParaRPr>
          </a:p>
        </p:txBody>
      </p:sp>
      <p:cxnSp>
        <p:nvCxnSpPr>
          <p:cNvPr id="33" name="直接连接符 32"/>
          <p:cNvCxnSpPr>
            <a:stCxn id="26" idx="3"/>
            <a:endCxn id="27" idx="1"/>
          </p:cNvCxnSpPr>
          <p:nvPr/>
        </p:nvCxnSpPr>
        <p:spPr>
          <a:xfrm>
            <a:off x="4670851" y="1788081"/>
            <a:ext cx="2774919"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矩形 3"/>
          <p:cNvSpPr>
            <a:spLocks noChangeArrowheads="1"/>
          </p:cNvSpPr>
          <p:nvPr/>
        </p:nvSpPr>
        <p:spPr bwMode="auto">
          <a:xfrm>
            <a:off x="1887657" y="3703707"/>
            <a:ext cx="923651"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sz="1500" b="1" dirty="0">
                <a:latin typeface="+mj-lt"/>
                <a:ea typeface="微软雅黑" pitchFamily="34" charset="-122"/>
              </a:rPr>
              <a:t>VLAN10</a:t>
            </a:r>
            <a:endParaRPr lang="zh-CN" altLang="en-US" sz="1500" b="1" dirty="0">
              <a:latin typeface="+mj-lt"/>
              <a:ea typeface="微软雅黑" pitchFamily="34" charset="-122"/>
            </a:endParaRPr>
          </a:p>
        </p:txBody>
      </p:sp>
      <p:sp>
        <p:nvSpPr>
          <p:cNvPr id="39" name="矩形 3"/>
          <p:cNvSpPr>
            <a:spLocks noChangeArrowheads="1"/>
          </p:cNvSpPr>
          <p:nvPr/>
        </p:nvSpPr>
        <p:spPr bwMode="auto">
          <a:xfrm>
            <a:off x="2964939" y="3703707"/>
            <a:ext cx="923651"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sz="1500" b="1" dirty="0">
                <a:latin typeface="+mj-lt"/>
                <a:ea typeface="微软雅黑" pitchFamily="34" charset="-122"/>
              </a:rPr>
              <a:t>VLAN20</a:t>
            </a:r>
            <a:endParaRPr lang="zh-CN" altLang="en-US" sz="1500" b="1" dirty="0">
              <a:latin typeface="+mj-lt"/>
              <a:ea typeface="微软雅黑" pitchFamily="34" charset="-122"/>
            </a:endParaRPr>
          </a:p>
        </p:txBody>
      </p:sp>
      <p:sp>
        <p:nvSpPr>
          <p:cNvPr id="40" name="矩形 3"/>
          <p:cNvSpPr>
            <a:spLocks noChangeArrowheads="1"/>
          </p:cNvSpPr>
          <p:nvPr/>
        </p:nvSpPr>
        <p:spPr bwMode="auto">
          <a:xfrm>
            <a:off x="9250939" y="3380542"/>
            <a:ext cx="559769"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sz="1500">
                <a:latin typeface="+mj-lt"/>
                <a:ea typeface="微软雅黑" pitchFamily="34" charset="-122"/>
              </a:rPr>
              <a:t>PC4</a:t>
            </a:r>
            <a:endParaRPr lang="zh-CN" altLang="en-US" sz="1500">
              <a:latin typeface="+mj-lt"/>
              <a:ea typeface="微软雅黑" pitchFamily="34" charset="-122"/>
            </a:endParaRPr>
          </a:p>
        </p:txBody>
      </p:sp>
      <p:sp>
        <p:nvSpPr>
          <p:cNvPr id="42" name="矩形 3"/>
          <p:cNvSpPr>
            <a:spLocks noChangeArrowheads="1"/>
          </p:cNvSpPr>
          <p:nvPr/>
        </p:nvSpPr>
        <p:spPr bwMode="auto">
          <a:xfrm>
            <a:off x="9416918" y="3703707"/>
            <a:ext cx="923651"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sz="1500" b="1" dirty="0">
                <a:latin typeface="+mj-lt"/>
                <a:ea typeface="微软雅黑" pitchFamily="34" charset="-122"/>
              </a:rPr>
              <a:t>VLAN10</a:t>
            </a:r>
            <a:endParaRPr lang="zh-CN" altLang="en-US" sz="1500" b="1" dirty="0">
              <a:latin typeface="+mj-lt"/>
              <a:ea typeface="微软雅黑" pitchFamily="34" charset="-122"/>
            </a:endParaRPr>
          </a:p>
        </p:txBody>
      </p:sp>
      <p:cxnSp>
        <p:nvCxnSpPr>
          <p:cNvPr id="44" name="直接连接符 43"/>
          <p:cNvCxnSpPr/>
          <p:nvPr/>
        </p:nvCxnSpPr>
        <p:spPr>
          <a:xfrm>
            <a:off x="1633961" y="2326960"/>
            <a:ext cx="0" cy="914896"/>
          </a:xfrm>
          <a:prstGeom prst="line">
            <a:avLst/>
          </a:prstGeom>
          <a:ln w="38100">
            <a:solidFill>
              <a:srgbClr val="EC7061"/>
            </a:solidFill>
            <a:prstDash val="solid"/>
            <a:headEnd type="triangle"/>
            <a:tailEnd type="none"/>
          </a:ln>
        </p:spPr>
        <p:style>
          <a:lnRef idx="1">
            <a:schemeClr val="accent1"/>
          </a:lnRef>
          <a:fillRef idx="0">
            <a:schemeClr val="accent1"/>
          </a:fillRef>
          <a:effectRef idx="0">
            <a:schemeClr val="accent1"/>
          </a:effectRef>
          <a:fontRef idx="minor">
            <a:schemeClr val="tx1"/>
          </a:fontRef>
        </p:style>
      </p:cxnSp>
      <p:sp>
        <p:nvSpPr>
          <p:cNvPr id="45" name="文本框 44"/>
          <p:cNvSpPr txBox="1"/>
          <p:nvPr/>
        </p:nvSpPr>
        <p:spPr>
          <a:xfrm>
            <a:off x="421428" y="2805619"/>
            <a:ext cx="1188462" cy="313823"/>
          </a:xfrm>
          <a:prstGeom prst="rect">
            <a:avLst/>
          </a:prstGeom>
          <a:solidFill>
            <a:schemeClr val="bg1"/>
          </a:solidFill>
          <a:ln w="12700" cap="flat" cmpd="sng" algn="ctr">
            <a:solidFill>
              <a:schemeClr val="tx1"/>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defPPr>
              <a:defRPr lang="en-US"/>
            </a:defPPr>
            <a:lvl1pPr algn="ctr">
              <a:defRPr sz="1600" kern="0">
                <a:latin typeface="Huawei Sans" panose="020C0503030203020204" pitchFamily="34" charset="0"/>
                <a:ea typeface="方正兰亭黑简体" panose="02000000000000000000" pitchFamily="2" charset="-122"/>
              </a:defRPr>
            </a:lvl1pPr>
          </a:lstStyle>
          <a:p>
            <a:r>
              <a:rPr lang="zh-CN" altLang="en-US" dirty="0"/>
              <a:t>原始数据帧</a:t>
            </a:r>
            <a:r>
              <a:rPr lang="en-US" altLang="zh-CN" dirty="0"/>
              <a:t>1</a:t>
            </a:r>
            <a:endParaRPr lang="zh-CN" altLang="en-US" dirty="0"/>
          </a:p>
        </p:txBody>
      </p:sp>
      <p:cxnSp>
        <p:nvCxnSpPr>
          <p:cNvPr id="46" name="直接连接符 45"/>
          <p:cNvCxnSpPr/>
          <p:nvPr/>
        </p:nvCxnSpPr>
        <p:spPr>
          <a:xfrm flipH="1">
            <a:off x="5972716" y="1125567"/>
            <a:ext cx="721498" cy="0"/>
          </a:xfrm>
          <a:prstGeom prst="line">
            <a:avLst/>
          </a:prstGeom>
          <a:ln w="57150">
            <a:solidFill>
              <a:srgbClr val="FFD17D"/>
            </a:solidFill>
            <a:headEnd type="triangle"/>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flipV="1">
            <a:off x="8132575" y="2054133"/>
            <a:ext cx="0" cy="834675"/>
          </a:xfrm>
          <a:prstGeom prst="line">
            <a:avLst/>
          </a:prstGeom>
          <a:ln w="38100">
            <a:solidFill>
              <a:srgbClr val="EC7061"/>
            </a:solidFill>
            <a:prstDash val="solid"/>
            <a:headEnd type="triangle"/>
            <a:tailEnd type="none"/>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4219487" y="2326960"/>
            <a:ext cx="0" cy="914896"/>
          </a:xfrm>
          <a:prstGeom prst="line">
            <a:avLst/>
          </a:prstGeom>
          <a:ln w="38100">
            <a:solidFill>
              <a:srgbClr val="EC7061"/>
            </a:solidFill>
            <a:prstDash val="solid"/>
            <a:headEnd type="triangle"/>
            <a:tailEnd type="none"/>
          </a:ln>
        </p:spPr>
        <p:style>
          <a:lnRef idx="1">
            <a:schemeClr val="accent1"/>
          </a:lnRef>
          <a:fillRef idx="0">
            <a:schemeClr val="accent1"/>
          </a:fillRef>
          <a:effectRef idx="0">
            <a:schemeClr val="accent1"/>
          </a:effectRef>
          <a:fontRef idx="minor">
            <a:schemeClr val="tx1"/>
          </a:fontRef>
        </p:style>
      </p:cxnSp>
      <p:sp>
        <p:nvSpPr>
          <p:cNvPr id="49" name="文本框 48"/>
          <p:cNvSpPr txBox="1"/>
          <p:nvPr/>
        </p:nvSpPr>
        <p:spPr>
          <a:xfrm>
            <a:off x="4286268" y="2806242"/>
            <a:ext cx="1188000" cy="313200"/>
          </a:xfrm>
          <a:prstGeom prst="rect">
            <a:avLst/>
          </a:prstGeom>
          <a:solidFill>
            <a:schemeClr val="bg1"/>
          </a:solidFill>
          <a:ln w="12700" cap="flat" cmpd="sng" algn="ctr">
            <a:solidFill>
              <a:schemeClr val="tx1"/>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defPPr>
              <a:defRPr lang="en-US"/>
            </a:defPPr>
            <a:lvl1pPr algn="ctr">
              <a:defRPr sz="1600" kern="0">
                <a:latin typeface="Huawei Sans" panose="020C0503030203020204" pitchFamily="34" charset="0"/>
                <a:ea typeface="方正兰亭黑简体" panose="02000000000000000000" pitchFamily="2" charset="-122"/>
              </a:defRPr>
            </a:lvl1pPr>
          </a:lstStyle>
          <a:p>
            <a:r>
              <a:rPr lang="zh-CN" altLang="en-US" dirty="0"/>
              <a:t>原始数据帧</a:t>
            </a:r>
            <a:r>
              <a:rPr lang="en-US" altLang="zh-CN" dirty="0"/>
              <a:t>2</a:t>
            </a:r>
            <a:endParaRPr lang="zh-CN" altLang="en-US" dirty="0"/>
          </a:p>
        </p:txBody>
      </p:sp>
      <p:cxnSp>
        <p:nvCxnSpPr>
          <p:cNvPr id="50" name="直接连接符 49"/>
          <p:cNvCxnSpPr/>
          <p:nvPr/>
        </p:nvCxnSpPr>
        <p:spPr>
          <a:xfrm flipV="1">
            <a:off x="9678706" y="2054133"/>
            <a:ext cx="0" cy="834675"/>
          </a:xfrm>
          <a:prstGeom prst="line">
            <a:avLst/>
          </a:prstGeom>
          <a:ln w="38100">
            <a:solidFill>
              <a:srgbClr val="EC7061"/>
            </a:solidFill>
            <a:prstDash val="solid"/>
            <a:headEnd type="triangle"/>
            <a:tailEnd type="none"/>
          </a:ln>
        </p:spPr>
        <p:style>
          <a:lnRef idx="1">
            <a:schemeClr val="accent1"/>
          </a:lnRef>
          <a:fillRef idx="0">
            <a:schemeClr val="accent1"/>
          </a:fillRef>
          <a:effectRef idx="0">
            <a:schemeClr val="accent1"/>
          </a:effectRef>
          <a:fontRef idx="minor">
            <a:schemeClr val="tx1"/>
          </a:fontRef>
        </p:style>
      </p:cxnSp>
      <p:sp>
        <p:nvSpPr>
          <p:cNvPr id="51" name="文本框 50"/>
          <p:cNvSpPr txBox="1"/>
          <p:nvPr/>
        </p:nvSpPr>
        <p:spPr>
          <a:xfrm>
            <a:off x="6881584" y="2313982"/>
            <a:ext cx="1188000" cy="295884"/>
          </a:xfrm>
          <a:prstGeom prst="rect">
            <a:avLst/>
          </a:prstGeom>
          <a:solidFill>
            <a:schemeClr val="bg1"/>
          </a:solidFill>
          <a:ln w="12700" cap="flat" cmpd="sng" algn="ctr">
            <a:solidFill>
              <a:schemeClr val="tx1"/>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defPPr>
              <a:defRPr lang="en-US"/>
            </a:defPPr>
            <a:lvl1pPr algn="ctr">
              <a:defRPr sz="1600" kern="0">
                <a:latin typeface="Huawei Sans" panose="020C0503030203020204" pitchFamily="34" charset="0"/>
                <a:ea typeface="方正兰亭黑简体" panose="02000000000000000000" pitchFamily="2" charset="-122"/>
              </a:defRPr>
            </a:lvl1pPr>
          </a:lstStyle>
          <a:p>
            <a:r>
              <a:rPr lang="zh-CN" altLang="en-US" dirty="0"/>
              <a:t>原始数据帧</a:t>
            </a:r>
            <a:r>
              <a:rPr lang="en-US" altLang="zh-CN" dirty="0"/>
              <a:t>2</a:t>
            </a:r>
            <a:endParaRPr lang="zh-CN" altLang="en-US" dirty="0"/>
          </a:p>
        </p:txBody>
      </p:sp>
      <p:sp>
        <p:nvSpPr>
          <p:cNvPr id="52" name="文本框 51"/>
          <p:cNvSpPr txBox="1"/>
          <p:nvPr/>
        </p:nvSpPr>
        <p:spPr>
          <a:xfrm>
            <a:off x="9752674" y="2301080"/>
            <a:ext cx="1188000" cy="313823"/>
          </a:xfrm>
          <a:prstGeom prst="rect">
            <a:avLst/>
          </a:prstGeom>
          <a:solidFill>
            <a:schemeClr val="bg1"/>
          </a:solidFill>
          <a:ln w="12700" cap="flat" cmpd="sng" algn="ctr">
            <a:solidFill>
              <a:schemeClr val="tx1"/>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defPPr>
              <a:defRPr lang="en-US"/>
            </a:defPPr>
            <a:lvl1pPr algn="ctr">
              <a:defRPr sz="1600" kern="0">
                <a:latin typeface="Huawei Sans" panose="020C0503030203020204" pitchFamily="34" charset="0"/>
                <a:ea typeface="方正兰亭黑简体" panose="02000000000000000000" pitchFamily="2" charset="-122"/>
              </a:defRPr>
            </a:lvl1pPr>
          </a:lstStyle>
          <a:p>
            <a:r>
              <a:rPr lang="zh-CN" altLang="en-US" dirty="0"/>
              <a:t>原始数据帧</a:t>
            </a:r>
            <a:r>
              <a:rPr lang="en-US" altLang="zh-CN" dirty="0"/>
              <a:t>1</a:t>
            </a:r>
            <a:endParaRPr lang="zh-CN" altLang="en-US" dirty="0"/>
          </a:p>
        </p:txBody>
      </p:sp>
      <p:cxnSp>
        <p:nvCxnSpPr>
          <p:cNvPr id="53" name="直接连接符 52"/>
          <p:cNvCxnSpPr/>
          <p:nvPr/>
        </p:nvCxnSpPr>
        <p:spPr>
          <a:xfrm flipH="1">
            <a:off x="5972716" y="1492358"/>
            <a:ext cx="721498" cy="0"/>
          </a:xfrm>
          <a:prstGeom prst="line">
            <a:avLst/>
          </a:prstGeom>
          <a:ln w="57150">
            <a:solidFill>
              <a:srgbClr val="00B0F0"/>
            </a:solidFill>
            <a:headEnd type="triangle"/>
          </a:ln>
        </p:spPr>
        <p:style>
          <a:lnRef idx="1">
            <a:schemeClr val="accent1"/>
          </a:lnRef>
          <a:fillRef idx="0">
            <a:schemeClr val="accent1"/>
          </a:fillRef>
          <a:effectRef idx="0">
            <a:schemeClr val="accent1"/>
          </a:effectRef>
          <a:fontRef idx="minor">
            <a:schemeClr val="tx1"/>
          </a:fontRef>
        </p:style>
      </p:cxnSp>
      <p:sp>
        <p:nvSpPr>
          <p:cNvPr id="54" name="文本框 53"/>
          <p:cNvSpPr txBox="1"/>
          <p:nvPr/>
        </p:nvSpPr>
        <p:spPr>
          <a:xfrm>
            <a:off x="4819595" y="1310121"/>
            <a:ext cx="1513870" cy="313823"/>
          </a:xfrm>
          <a:prstGeom prst="rect">
            <a:avLst/>
          </a:prstGeom>
          <a:solidFill>
            <a:srgbClr val="00B0F0"/>
          </a:solidFill>
          <a:ln w="19050">
            <a:noFill/>
          </a:ln>
        </p:spPr>
        <p:txBody>
          <a:bodyPr wrap="none" lIns="0" tIns="0" rIns="0" bIns="0" rtlCol="0" anchor="ctr" anchorCtr="0">
            <a:noAutofit/>
          </a:bodyPr>
          <a:lstStyle/>
          <a:p>
            <a:pPr algn="ctr"/>
            <a:r>
              <a:rPr lang="zh-CN" altLang="en-US" sz="1400">
                <a:solidFill>
                  <a:schemeClr val="bg1"/>
                </a:solidFill>
              </a:rPr>
              <a:t>打了标记的数据帧</a:t>
            </a:r>
          </a:p>
        </p:txBody>
      </p:sp>
      <p:sp>
        <p:nvSpPr>
          <p:cNvPr id="55" name="文本框 54"/>
          <p:cNvSpPr txBox="1"/>
          <p:nvPr/>
        </p:nvSpPr>
        <p:spPr>
          <a:xfrm>
            <a:off x="4819595" y="979835"/>
            <a:ext cx="1513870" cy="313823"/>
          </a:xfrm>
          <a:prstGeom prst="rect">
            <a:avLst/>
          </a:prstGeom>
          <a:solidFill>
            <a:srgbClr val="FFD17D"/>
          </a:solidFill>
          <a:ln w="19050">
            <a:noFill/>
          </a:ln>
        </p:spPr>
        <p:txBody>
          <a:bodyPr wrap="none" lIns="0" tIns="0" rIns="0" bIns="0" rtlCol="0" anchor="ctr" anchorCtr="0">
            <a:noAutofit/>
          </a:bodyPr>
          <a:lstStyle/>
          <a:p>
            <a:pPr algn="ctr"/>
            <a:r>
              <a:rPr lang="zh-CN" altLang="en-US" sz="1400">
                <a:solidFill>
                  <a:schemeClr val="bg1"/>
                </a:solidFill>
              </a:rPr>
              <a:t>打了标记的数据帧</a:t>
            </a:r>
          </a:p>
        </p:txBody>
      </p:sp>
      <p:pic>
        <p:nvPicPr>
          <p:cNvPr id="59" name="图片 58" descr="PC.png"/>
          <p:cNvPicPr>
            <a:picLocks noChangeAspect="1"/>
          </p:cNvPicPr>
          <p:nvPr/>
        </p:nvPicPr>
        <p:blipFill>
          <a:blip r:embed="rId3" cstate="print"/>
          <a:stretch>
            <a:fillRect/>
          </a:stretch>
        </p:blipFill>
        <p:spPr>
          <a:xfrm>
            <a:off x="1704563" y="2828514"/>
            <a:ext cx="609376" cy="468000"/>
          </a:xfrm>
          <a:prstGeom prst="rect">
            <a:avLst/>
          </a:prstGeom>
        </p:spPr>
      </p:pic>
      <p:pic>
        <p:nvPicPr>
          <p:cNvPr id="60" name="图片 59" descr="PC.png"/>
          <p:cNvPicPr>
            <a:picLocks noChangeAspect="1"/>
          </p:cNvPicPr>
          <p:nvPr/>
        </p:nvPicPr>
        <p:blipFill>
          <a:blip r:embed="rId3" cstate="print"/>
          <a:stretch>
            <a:fillRect/>
          </a:stretch>
        </p:blipFill>
        <p:spPr>
          <a:xfrm>
            <a:off x="3533102" y="2828514"/>
            <a:ext cx="609376" cy="468000"/>
          </a:xfrm>
          <a:prstGeom prst="rect">
            <a:avLst/>
          </a:prstGeom>
        </p:spPr>
      </p:pic>
      <p:pic>
        <p:nvPicPr>
          <p:cNvPr id="61" name="图片 60" descr="PC.png"/>
          <p:cNvPicPr>
            <a:picLocks noChangeAspect="1"/>
          </p:cNvPicPr>
          <p:nvPr/>
        </p:nvPicPr>
        <p:blipFill>
          <a:blip r:embed="rId3" cstate="print"/>
          <a:stretch>
            <a:fillRect/>
          </a:stretch>
        </p:blipFill>
        <p:spPr>
          <a:xfrm>
            <a:off x="7999933" y="2828514"/>
            <a:ext cx="609376" cy="468000"/>
          </a:xfrm>
          <a:prstGeom prst="rect">
            <a:avLst/>
          </a:prstGeom>
        </p:spPr>
      </p:pic>
      <p:pic>
        <p:nvPicPr>
          <p:cNvPr id="62" name="图片 61" descr="PC.png"/>
          <p:cNvPicPr>
            <a:picLocks noChangeAspect="1"/>
          </p:cNvPicPr>
          <p:nvPr/>
        </p:nvPicPr>
        <p:blipFill>
          <a:blip r:embed="rId3" cstate="print"/>
          <a:stretch>
            <a:fillRect/>
          </a:stretch>
        </p:blipFill>
        <p:spPr>
          <a:xfrm>
            <a:off x="9237395" y="2828514"/>
            <a:ext cx="609376" cy="468000"/>
          </a:xfrm>
          <a:prstGeom prst="rect">
            <a:avLst/>
          </a:prstGeom>
        </p:spPr>
      </p:pic>
      <p:sp>
        <p:nvSpPr>
          <p:cNvPr id="63" name="燕尾形 62"/>
          <p:cNvSpPr/>
          <p:nvPr/>
        </p:nvSpPr>
        <p:spPr bwMode="auto">
          <a:xfrm>
            <a:off x="8517820" y="124239"/>
            <a:ext cx="1008000" cy="213120"/>
          </a:xfrm>
          <a:prstGeom prst="chevron">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pPr>
            <a:r>
              <a:rPr lang="zh-CN" altLang="en-US" sz="1200" b="1" kern="0" dirty="0">
                <a:solidFill>
                  <a:srgbClr val="FFFFFF"/>
                </a:solidFill>
              </a:rPr>
              <a:t>识别</a:t>
            </a:r>
            <a:r>
              <a:rPr lang="en-US" altLang="zh-CN" sz="1200" b="1" kern="0" dirty="0">
                <a:solidFill>
                  <a:srgbClr val="FFFFFF"/>
                </a:solidFill>
              </a:rPr>
              <a:t>VLAN</a:t>
            </a:r>
          </a:p>
        </p:txBody>
      </p:sp>
      <p:sp>
        <p:nvSpPr>
          <p:cNvPr id="64" name="燕尾形 63"/>
          <p:cNvSpPr/>
          <p:nvPr/>
        </p:nvSpPr>
        <p:spPr bwMode="auto">
          <a:xfrm>
            <a:off x="9447816" y="124239"/>
            <a:ext cx="1008000" cy="21312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pPr>
            <a:r>
              <a:rPr lang="zh-CN" altLang="en-US" sz="1200" kern="0" dirty="0"/>
              <a:t>划分</a:t>
            </a:r>
            <a:r>
              <a:rPr lang="en-US" altLang="zh-CN" sz="1200" kern="0" dirty="0"/>
              <a:t>VLAN</a:t>
            </a:r>
          </a:p>
        </p:txBody>
      </p:sp>
      <p:sp>
        <p:nvSpPr>
          <p:cNvPr id="65" name="燕尾形 64"/>
          <p:cNvSpPr/>
          <p:nvPr/>
        </p:nvSpPr>
        <p:spPr bwMode="auto">
          <a:xfrm>
            <a:off x="10377812" y="124239"/>
            <a:ext cx="1368000" cy="21312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defRPr/>
            </a:pPr>
            <a:r>
              <a:rPr lang="zh-CN" altLang="en-US" sz="1200" kern="0" dirty="0"/>
              <a:t>处理</a:t>
            </a:r>
            <a:r>
              <a:rPr lang="en-US" altLang="zh-CN" sz="1200" kern="0" dirty="0"/>
              <a:t>VLAN</a:t>
            </a:r>
            <a:r>
              <a:rPr lang="zh-CN" altLang="en-US" sz="1200" kern="0" dirty="0"/>
              <a:t>数据帧</a:t>
            </a:r>
            <a:endParaRPr lang="en-US" altLang="zh-CN" sz="1200" kern="0" dirty="0"/>
          </a:p>
        </p:txBody>
      </p:sp>
    </p:spTree>
    <p:extLst>
      <p:ext uri="{BB962C8B-B14F-4D97-AF65-F5344CB8AC3E}">
        <p14:creationId xmlns:p14="http://schemas.microsoft.com/office/powerpoint/2010/main" val="25538888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VLAN</a:t>
            </a:r>
            <a:r>
              <a:rPr lang="zh-CN" altLang="en-US" dirty="0"/>
              <a:t>的划分方式</a:t>
            </a:r>
          </a:p>
        </p:txBody>
      </p:sp>
      <p:sp>
        <p:nvSpPr>
          <p:cNvPr id="117" name="文本占位符 116"/>
          <p:cNvSpPr>
            <a:spLocks noGrp="1"/>
          </p:cNvSpPr>
          <p:nvPr>
            <p:ph type="body" sz="quarter" idx="4294967295"/>
          </p:nvPr>
        </p:nvSpPr>
        <p:spPr>
          <a:xfrm>
            <a:off x="615233" y="947947"/>
            <a:ext cx="11130579" cy="4679950"/>
          </a:xfrm>
        </p:spPr>
        <p:txBody>
          <a:bodyPr/>
          <a:lstStyle/>
          <a:p>
            <a:pPr marL="0" indent="0">
              <a:buNone/>
            </a:pPr>
            <a:r>
              <a:rPr lang="zh-CN" altLang="en-US" dirty="0"/>
              <a:t>整个网络是如何划分</a:t>
            </a:r>
            <a:r>
              <a:rPr lang="en-US" altLang="zh-CN" dirty="0"/>
              <a:t>VLAN</a:t>
            </a:r>
            <a:r>
              <a:rPr lang="zh-CN" altLang="en-US" dirty="0"/>
              <a:t>的？</a:t>
            </a:r>
          </a:p>
        </p:txBody>
      </p:sp>
      <p:grpSp>
        <p:nvGrpSpPr>
          <p:cNvPr id="23" name="组合 22"/>
          <p:cNvGrpSpPr/>
          <p:nvPr/>
        </p:nvGrpSpPr>
        <p:grpSpPr>
          <a:xfrm>
            <a:off x="1055785" y="1747180"/>
            <a:ext cx="4346458" cy="3521734"/>
            <a:chOff x="1487488" y="2169131"/>
            <a:chExt cx="3852428" cy="3521734"/>
          </a:xfrm>
        </p:grpSpPr>
        <p:pic>
          <p:nvPicPr>
            <p:cNvPr id="79" name="图片 78" descr="PC.png"/>
            <p:cNvPicPr>
              <a:picLocks noChangeAspect="1"/>
            </p:cNvPicPr>
            <p:nvPr/>
          </p:nvPicPr>
          <p:blipFill>
            <a:blip r:embed="rId3" cstate="print"/>
            <a:stretch>
              <a:fillRect/>
            </a:stretch>
          </p:blipFill>
          <p:spPr>
            <a:xfrm>
              <a:off x="1643506" y="4509120"/>
              <a:ext cx="609376" cy="468000"/>
            </a:xfrm>
            <a:prstGeom prst="rect">
              <a:avLst/>
            </a:prstGeom>
          </p:spPr>
        </p:pic>
        <p:pic>
          <p:nvPicPr>
            <p:cNvPr id="80" name="图片 79" descr="PC.png"/>
            <p:cNvPicPr>
              <a:picLocks noChangeAspect="1"/>
            </p:cNvPicPr>
            <p:nvPr/>
          </p:nvPicPr>
          <p:blipFill>
            <a:blip r:embed="rId3" cstate="print"/>
            <a:stretch>
              <a:fillRect/>
            </a:stretch>
          </p:blipFill>
          <p:spPr>
            <a:xfrm>
              <a:off x="2627615" y="4509120"/>
              <a:ext cx="609376" cy="468000"/>
            </a:xfrm>
            <a:prstGeom prst="rect">
              <a:avLst/>
            </a:prstGeom>
          </p:spPr>
        </p:pic>
        <p:pic>
          <p:nvPicPr>
            <p:cNvPr id="81" name="图片 80" descr="PC.png"/>
            <p:cNvPicPr>
              <a:picLocks noChangeAspect="1"/>
            </p:cNvPicPr>
            <p:nvPr/>
          </p:nvPicPr>
          <p:blipFill>
            <a:blip r:embed="rId3" cstate="print"/>
            <a:stretch>
              <a:fillRect/>
            </a:stretch>
          </p:blipFill>
          <p:spPr>
            <a:xfrm>
              <a:off x="3611724" y="4509120"/>
              <a:ext cx="609376" cy="468000"/>
            </a:xfrm>
            <a:prstGeom prst="rect">
              <a:avLst/>
            </a:prstGeom>
          </p:spPr>
        </p:pic>
        <p:cxnSp>
          <p:nvCxnSpPr>
            <p:cNvPr id="84" name="直接连接符 83"/>
            <p:cNvCxnSpPr>
              <a:stCxn id="79" idx="0"/>
            </p:cNvCxnSpPr>
            <p:nvPr/>
          </p:nvCxnSpPr>
          <p:spPr bwMode="auto">
            <a:xfrm flipV="1">
              <a:off x="1948194" y="2871520"/>
              <a:ext cx="1500745" cy="163760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88" name="直接连接符 87"/>
            <p:cNvCxnSpPr>
              <a:stCxn id="80" idx="0"/>
            </p:cNvCxnSpPr>
            <p:nvPr/>
          </p:nvCxnSpPr>
          <p:spPr bwMode="auto">
            <a:xfrm flipV="1">
              <a:off x="2932303" y="2871520"/>
              <a:ext cx="516636" cy="163760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92" name="直接连接符 91"/>
            <p:cNvCxnSpPr>
              <a:stCxn id="81" idx="0"/>
            </p:cNvCxnSpPr>
            <p:nvPr/>
          </p:nvCxnSpPr>
          <p:spPr bwMode="auto">
            <a:xfrm flipH="1" flipV="1">
              <a:off x="3448939" y="2871520"/>
              <a:ext cx="467473" cy="1637600"/>
            </a:xfrm>
            <a:prstGeom prst="line">
              <a:avLst/>
            </a:prstGeom>
            <a:solidFill>
              <a:schemeClr val="accent1"/>
            </a:solidFill>
            <a:ln w="19050" cap="flat" cmpd="sng" algn="ctr">
              <a:solidFill>
                <a:schemeClr val="tx1"/>
              </a:solidFill>
              <a:prstDash val="solid"/>
              <a:round/>
              <a:headEnd type="none" w="med" len="med"/>
              <a:tailEnd type="none" w="med" len="med"/>
            </a:ln>
            <a:effectLst/>
          </p:spPr>
        </p:cxnSp>
        <p:pic>
          <p:nvPicPr>
            <p:cNvPr id="95" name="图片 94" descr="PC.png"/>
            <p:cNvPicPr>
              <a:picLocks noChangeAspect="1"/>
            </p:cNvPicPr>
            <p:nvPr/>
          </p:nvPicPr>
          <p:blipFill>
            <a:blip r:embed="rId3" cstate="print"/>
            <a:stretch>
              <a:fillRect/>
            </a:stretch>
          </p:blipFill>
          <p:spPr>
            <a:xfrm>
              <a:off x="4595834" y="4509120"/>
              <a:ext cx="609376" cy="468000"/>
            </a:xfrm>
            <a:prstGeom prst="rect">
              <a:avLst/>
            </a:prstGeom>
          </p:spPr>
        </p:pic>
        <p:cxnSp>
          <p:nvCxnSpPr>
            <p:cNvPr id="97" name="直接连接符 96"/>
            <p:cNvCxnSpPr>
              <a:stCxn id="95" idx="0"/>
            </p:cNvCxnSpPr>
            <p:nvPr/>
          </p:nvCxnSpPr>
          <p:spPr bwMode="auto">
            <a:xfrm flipH="1" flipV="1">
              <a:off x="3448939" y="2871520"/>
              <a:ext cx="1451583" cy="1637600"/>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113" name="矩形 112"/>
            <p:cNvSpPr/>
            <p:nvPr/>
          </p:nvSpPr>
          <p:spPr>
            <a:xfrm>
              <a:off x="3080514" y="2169131"/>
              <a:ext cx="792088" cy="338554"/>
            </a:xfrm>
            <a:prstGeom prst="rect">
              <a:avLst/>
            </a:prstGeom>
          </p:spPr>
          <p:txBody>
            <a:bodyPr wrap="square">
              <a:spAutoFit/>
            </a:bodyPr>
            <a:lstStyle/>
            <a:p>
              <a:pPr algn="ct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SW1</a:t>
              </a:r>
              <a:endParaRPr lang="zh-CN" altLang="en-US" sz="1600" dirty="0">
                <a:latin typeface="Huawei Sans" panose="020C0503030203020204" pitchFamily="34" charset="0"/>
                <a:ea typeface="方正兰亭黑简体" panose="02000000000000000000" pitchFamily="2" charset="-122"/>
                <a:cs typeface="Huawei Sans" panose="020C0503030203020204" pitchFamily="34" charset="0"/>
              </a:endParaRPr>
            </a:p>
          </p:txBody>
        </p:sp>
        <p:pic>
          <p:nvPicPr>
            <p:cNvPr id="55" name="图片 5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119670" y="2511600"/>
              <a:ext cx="658537" cy="540000"/>
            </a:xfrm>
            <a:prstGeom prst="rect">
              <a:avLst/>
            </a:prstGeom>
          </p:spPr>
        </p:pic>
        <p:sp>
          <p:nvSpPr>
            <p:cNvPr id="58" name="矩形 57"/>
            <p:cNvSpPr/>
            <p:nvPr/>
          </p:nvSpPr>
          <p:spPr>
            <a:xfrm>
              <a:off x="1487488" y="4977172"/>
              <a:ext cx="792088" cy="307777"/>
            </a:xfrm>
            <a:prstGeom prst="rect">
              <a:avLst/>
            </a:prstGeom>
          </p:spPr>
          <p:txBody>
            <a:bodyPr wrap="square">
              <a:spAutoFit/>
            </a:bodyPr>
            <a:lstStyle/>
            <a:p>
              <a:pPr algn="ctr"/>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主机</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1</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59" name="矩形 58"/>
            <p:cNvSpPr/>
            <p:nvPr/>
          </p:nvSpPr>
          <p:spPr>
            <a:xfrm>
              <a:off x="2531604" y="4977172"/>
              <a:ext cx="792088" cy="307777"/>
            </a:xfrm>
            <a:prstGeom prst="rect">
              <a:avLst/>
            </a:prstGeom>
          </p:spPr>
          <p:txBody>
            <a:bodyPr wrap="square">
              <a:spAutoFit/>
            </a:bodyPr>
            <a:lstStyle/>
            <a:p>
              <a:pPr algn="ctr"/>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主机</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2</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64" name="矩形 63"/>
            <p:cNvSpPr/>
            <p:nvPr/>
          </p:nvSpPr>
          <p:spPr>
            <a:xfrm>
              <a:off x="3503712" y="4977172"/>
              <a:ext cx="792088" cy="307777"/>
            </a:xfrm>
            <a:prstGeom prst="rect">
              <a:avLst/>
            </a:prstGeom>
          </p:spPr>
          <p:txBody>
            <a:bodyPr wrap="square">
              <a:spAutoFit/>
            </a:bodyPr>
            <a:lstStyle/>
            <a:p>
              <a:pPr algn="ctr"/>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主机</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3</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65" name="矩形 64"/>
            <p:cNvSpPr/>
            <p:nvPr/>
          </p:nvSpPr>
          <p:spPr>
            <a:xfrm>
              <a:off x="4547828" y="4977172"/>
              <a:ext cx="792088" cy="307777"/>
            </a:xfrm>
            <a:prstGeom prst="rect">
              <a:avLst/>
            </a:prstGeom>
          </p:spPr>
          <p:txBody>
            <a:bodyPr wrap="square">
              <a:spAutoFit/>
            </a:bodyPr>
            <a:lstStyle/>
            <a:p>
              <a:pPr algn="ctr"/>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主机</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4</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67" name="矩形 66"/>
            <p:cNvSpPr/>
            <p:nvPr/>
          </p:nvSpPr>
          <p:spPr>
            <a:xfrm rot="18730146">
              <a:off x="2461662" y="3172937"/>
              <a:ext cx="792088" cy="276999"/>
            </a:xfrm>
            <a:prstGeom prst="rect">
              <a:avLst/>
            </a:prstGeom>
          </p:spPr>
          <p:txBody>
            <a:bodyPr wrap="square">
              <a:spAutoFit/>
            </a:bodyPr>
            <a:lstStyle/>
            <a:p>
              <a:pPr algn="ct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GE0/0/1</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68" name="矩形 67"/>
            <p:cNvSpPr/>
            <p:nvPr/>
          </p:nvSpPr>
          <p:spPr>
            <a:xfrm rot="17446630">
              <a:off x="2748207" y="3339134"/>
              <a:ext cx="792088" cy="276999"/>
            </a:xfrm>
            <a:prstGeom prst="rect">
              <a:avLst/>
            </a:prstGeom>
          </p:spPr>
          <p:txBody>
            <a:bodyPr wrap="square">
              <a:spAutoFit/>
            </a:bodyPr>
            <a:lstStyle/>
            <a:p>
              <a:pPr algn="ct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GE0/0/2</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69" name="矩形 68"/>
            <p:cNvSpPr/>
            <p:nvPr/>
          </p:nvSpPr>
          <p:spPr>
            <a:xfrm rot="4115245">
              <a:off x="3354042" y="3364833"/>
              <a:ext cx="792088" cy="276999"/>
            </a:xfrm>
            <a:prstGeom prst="rect">
              <a:avLst/>
            </a:prstGeom>
          </p:spPr>
          <p:txBody>
            <a:bodyPr wrap="square">
              <a:spAutoFit/>
            </a:bodyPr>
            <a:lstStyle/>
            <a:p>
              <a:pPr algn="ct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GE0/0/3</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71" name="矩形 70"/>
            <p:cNvSpPr/>
            <p:nvPr/>
          </p:nvSpPr>
          <p:spPr>
            <a:xfrm rot="2791629">
              <a:off x="3637835" y="3169123"/>
              <a:ext cx="792088" cy="276999"/>
            </a:xfrm>
            <a:prstGeom prst="rect">
              <a:avLst/>
            </a:prstGeom>
          </p:spPr>
          <p:txBody>
            <a:bodyPr wrap="square">
              <a:spAutoFit/>
            </a:bodyPr>
            <a:lstStyle/>
            <a:p>
              <a:pPr algn="ct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GE0/0/4</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72" name="矩形 71"/>
            <p:cNvSpPr/>
            <p:nvPr/>
          </p:nvSpPr>
          <p:spPr>
            <a:xfrm>
              <a:off x="1487488" y="5229200"/>
              <a:ext cx="792088" cy="461665"/>
            </a:xfrm>
            <a:prstGeom prst="rect">
              <a:avLst/>
            </a:prstGeom>
          </p:spPr>
          <p:txBody>
            <a:bodyPr wrap="square">
              <a:spAutoFit/>
            </a:bodyPr>
            <a:lstStyle/>
            <a:p>
              <a:pPr algn="ct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10.0.1.1</a:t>
              </a:r>
            </a:p>
            <a:p>
              <a:pPr algn="ct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MAC1</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75" name="矩形 74"/>
            <p:cNvSpPr/>
            <p:nvPr/>
          </p:nvSpPr>
          <p:spPr>
            <a:xfrm>
              <a:off x="2531604" y="5229200"/>
              <a:ext cx="792088" cy="461665"/>
            </a:xfrm>
            <a:prstGeom prst="rect">
              <a:avLst/>
            </a:prstGeom>
          </p:spPr>
          <p:txBody>
            <a:bodyPr wrap="square">
              <a:spAutoFit/>
            </a:bodyPr>
            <a:lstStyle/>
            <a:p>
              <a:pPr algn="ct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10.0.2.1</a:t>
              </a:r>
            </a:p>
            <a:p>
              <a:pPr algn="ct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MAC2</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76" name="矩形 75"/>
            <p:cNvSpPr/>
            <p:nvPr/>
          </p:nvSpPr>
          <p:spPr>
            <a:xfrm>
              <a:off x="3503712" y="5229200"/>
              <a:ext cx="792088" cy="461665"/>
            </a:xfrm>
            <a:prstGeom prst="rect">
              <a:avLst/>
            </a:prstGeom>
          </p:spPr>
          <p:txBody>
            <a:bodyPr wrap="square">
              <a:spAutoFit/>
            </a:bodyPr>
            <a:lstStyle/>
            <a:p>
              <a:pPr algn="ct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10.0.1.2</a:t>
              </a:r>
            </a:p>
            <a:p>
              <a:pPr algn="ct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MAC3</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77" name="矩形 76"/>
            <p:cNvSpPr/>
            <p:nvPr/>
          </p:nvSpPr>
          <p:spPr>
            <a:xfrm>
              <a:off x="4547828" y="5229200"/>
              <a:ext cx="792088" cy="461665"/>
            </a:xfrm>
            <a:prstGeom prst="rect">
              <a:avLst/>
            </a:prstGeom>
          </p:spPr>
          <p:txBody>
            <a:bodyPr wrap="square">
              <a:spAutoFit/>
            </a:bodyPr>
            <a:lstStyle/>
            <a:p>
              <a:pPr algn="ct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10.0.2.2</a:t>
              </a:r>
            </a:p>
            <a:p>
              <a:pPr algn="ct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MAC4</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grpSp>
      <p:graphicFrame>
        <p:nvGraphicFramePr>
          <p:cNvPr id="78" name="表格 8"/>
          <p:cNvGraphicFramePr>
            <a:graphicFrameLocks noGrp="1"/>
          </p:cNvGraphicFramePr>
          <p:nvPr>
            <p:extLst>
              <p:ext uri="{D42A27DB-BD31-4B8C-83A1-F6EECF244321}">
                <p14:modId xmlns:p14="http://schemas.microsoft.com/office/powerpoint/2010/main" val="536342253"/>
              </p:ext>
            </p:extLst>
          </p:nvPr>
        </p:nvGraphicFramePr>
        <p:xfrm>
          <a:off x="5402243" y="2487900"/>
          <a:ext cx="5899463" cy="2535482"/>
        </p:xfrm>
        <a:graphic>
          <a:graphicData uri="http://schemas.openxmlformats.org/drawingml/2006/table">
            <a:tbl>
              <a:tblPr firstRow="1" bandCol="1">
                <a:tableStyleId>{5C22544A-7EE6-4342-B048-85BDC9FD1C3A}</a:tableStyleId>
              </a:tblPr>
              <a:tblGrid>
                <a:gridCol w="1771964">
                  <a:extLst>
                    <a:ext uri="{9D8B030D-6E8A-4147-A177-3AD203B41FA5}">
                      <a16:colId xmlns:a16="http://schemas.microsoft.com/office/drawing/2014/main" val="20000"/>
                    </a:ext>
                  </a:extLst>
                </a:gridCol>
                <a:gridCol w="1916210">
                  <a:extLst>
                    <a:ext uri="{9D8B030D-6E8A-4147-A177-3AD203B41FA5}">
                      <a16:colId xmlns:a16="http://schemas.microsoft.com/office/drawing/2014/main" val="20001"/>
                    </a:ext>
                  </a:extLst>
                </a:gridCol>
                <a:gridCol w="2211289">
                  <a:extLst>
                    <a:ext uri="{9D8B030D-6E8A-4147-A177-3AD203B41FA5}">
                      <a16:colId xmlns:a16="http://schemas.microsoft.com/office/drawing/2014/main" val="20002"/>
                    </a:ext>
                  </a:extLst>
                </a:gridCol>
              </a:tblGrid>
              <a:tr h="38365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b="1" kern="1200" dirty="0">
                          <a:solidFill>
                            <a:schemeClr val="bg1"/>
                          </a:solidFill>
                          <a:latin typeface="Huawei Sans" panose="020C0503030203020204" pitchFamily="34" charset="0"/>
                          <a:ea typeface="方正兰亭黑简体" panose="02000000000000000000" pitchFamily="2" charset="-122"/>
                          <a:cs typeface="Huawei Sans" panose="020C0503030203020204" pitchFamily="34" charset="0"/>
                        </a:rPr>
                        <a:t>VLAN</a:t>
                      </a:r>
                      <a:r>
                        <a:rPr lang="zh-CN" altLang="en-US" sz="1600" b="1" kern="1200" dirty="0">
                          <a:solidFill>
                            <a:schemeClr val="bg1"/>
                          </a:solidFill>
                          <a:latin typeface="Huawei Sans" panose="020C0503030203020204" pitchFamily="34" charset="0"/>
                          <a:ea typeface="方正兰亭黑简体" panose="02000000000000000000" pitchFamily="2" charset="-122"/>
                          <a:cs typeface="Huawei Sans" panose="020C0503030203020204" pitchFamily="34" charset="0"/>
                        </a:rPr>
                        <a:t>划分方式</a:t>
                      </a:r>
                      <a:endParaRPr lang="en-US" altLang="zh-CN" sz="1600" b="1" kern="1200" dirty="0">
                        <a:solidFill>
                          <a:schemeClr val="bg1"/>
                        </a:solidFill>
                        <a:latin typeface="Huawei Sans" panose="020C0503030203020204" pitchFamily="34" charset="0"/>
                        <a:ea typeface="方正兰亭黑简体" panose="02000000000000000000" pitchFamily="2" charset="-122"/>
                        <a:cs typeface="Huawei Sans" panose="020C0503030203020204" pitchFamily="34" charset="0"/>
                      </a:endParaRPr>
                    </a:p>
                  </a:txBody>
                  <a:tcPr marL="91427" marR="91427" marT="45730" marB="4573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00B0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b="1" dirty="0">
                          <a:solidFill>
                            <a:schemeClr val="bg1"/>
                          </a:solidFill>
                          <a:latin typeface="Huawei Sans" panose="020C0503030203020204" pitchFamily="34" charset="0"/>
                          <a:ea typeface="方正兰亭黑简体" panose="02000000000000000000" pitchFamily="2" charset="-122"/>
                          <a:cs typeface="Huawei Sans" panose="020C0503030203020204" pitchFamily="34" charset="0"/>
                        </a:rPr>
                        <a:t>VLAN</a:t>
                      </a:r>
                      <a:r>
                        <a:rPr lang="en-US" altLang="zh-CN" sz="1600" b="1" baseline="0" dirty="0">
                          <a:solidFill>
                            <a:schemeClr val="bg1"/>
                          </a:solidFill>
                          <a:latin typeface="Huawei Sans" panose="020C0503030203020204" pitchFamily="34" charset="0"/>
                          <a:ea typeface="方正兰亭黑简体" panose="02000000000000000000" pitchFamily="2" charset="-122"/>
                          <a:cs typeface="Huawei Sans" panose="020C0503030203020204" pitchFamily="34" charset="0"/>
                        </a:rPr>
                        <a:t> 10</a:t>
                      </a:r>
                      <a:endParaRPr lang="en-US" altLang="zh-CN" sz="1600" b="1" dirty="0">
                        <a:solidFill>
                          <a:schemeClr val="bg1"/>
                        </a:solidFill>
                        <a:latin typeface="Huawei Sans" panose="020C0503030203020204" pitchFamily="34" charset="0"/>
                        <a:ea typeface="方正兰亭黑简体" panose="02000000000000000000" pitchFamily="2" charset="-122"/>
                        <a:cs typeface="Huawei Sans" panose="020C0503030203020204" pitchFamily="34" charset="0"/>
                      </a:endParaRPr>
                    </a:p>
                  </a:txBody>
                  <a:tcPr marL="91427" marR="91427" marT="45730" marB="4573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00B0F0"/>
                    </a:solidFill>
                  </a:tcPr>
                </a:tc>
                <a:tc>
                  <a:txBody>
                    <a:bodyPr/>
                    <a:lstStyle/>
                    <a:p>
                      <a:pPr marL="0" algn="l" defTabSz="914400" rtl="0" eaLnBrk="1" latinLnBrk="0" hangingPunct="1"/>
                      <a:r>
                        <a:rPr lang="en-US" altLang="zh-CN" sz="1600" b="1" kern="1200" dirty="0">
                          <a:solidFill>
                            <a:schemeClr val="bg1"/>
                          </a:solidFill>
                          <a:latin typeface="Huawei Sans" panose="020C0503030203020204" pitchFamily="34" charset="0"/>
                          <a:ea typeface="方正兰亭黑简体" panose="02000000000000000000" pitchFamily="2" charset="-122"/>
                          <a:cs typeface="Huawei Sans" panose="020C0503030203020204" pitchFamily="34" charset="0"/>
                        </a:rPr>
                        <a:t>VLAN 20</a:t>
                      </a:r>
                      <a:endParaRPr lang="zh-CN" altLang="en-US" sz="1600" b="1" kern="1200" dirty="0">
                        <a:solidFill>
                          <a:schemeClr val="bg1"/>
                        </a:solidFill>
                        <a:latin typeface="Huawei Sans" panose="020C0503030203020204" pitchFamily="34" charset="0"/>
                        <a:ea typeface="方正兰亭黑简体" panose="02000000000000000000" pitchFamily="2" charset="-122"/>
                        <a:cs typeface="Huawei Sans" panose="020C0503030203020204" pitchFamily="34" charset="0"/>
                      </a:endParaRPr>
                    </a:p>
                  </a:txBody>
                  <a:tcPr marL="91427" marR="91427" marT="45730" marB="4573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00B0F0"/>
                    </a:solidFill>
                  </a:tcPr>
                </a:tc>
                <a:extLst>
                  <a:ext uri="{0D108BD9-81ED-4DB2-BD59-A6C34878D82A}">
                    <a16:rowId xmlns:a16="http://schemas.microsoft.com/office/drawing/2014/main" val="10000"/>
                  </a:ext>
                </a:extLst>
              </a:tr>
              <a:tr h="383657">
                <a:tc>
                  <a:txBody>
                    <a:bodyPr/>
                    <a:lstStyle/>
                    <a:p>
                      <a:pPr marL="0" algn="l" defTabSz="914400" rtl="0" eaLnBrk="1" latinLnBrk="0" hangingPunct="1"/>
                      <a:r>
                        <a:rPr lang="zh-CN" altLang="en-US" sz="1600" b="0" kern="12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基于接口</a:t>
                      </a:r>
                      <a:endParaRPr lang="en-US" altLang="zh-CN" sz="1600" b="0" kern="12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a:txBody>
                  <a:tcPr marL="91427" marR="91427" marT="45730" marB="4573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noFill/>
                  </a:tcPr>
                </a:tc>
                <a:tc>
                  <a:txBody>
                    <a:bodyPr/>
                    <a:lstStyle/>
                    <a:p>
                      <a:pPr marL="0" algn="l" defTabSz="914400" rtl="0" eaLnBrk="1" latinLnBrk="0" hangingPunct="1"/>
                      <a:r>
                        <a:rPr lang="en-US" altLang="zh-CN" sz="1600" b="0" kern="12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GE0/0/1</a:t>
                      </a:r>
                      <a:r>
                        <a:rPr lang="zh-CN" altLang="en-US" sz="1600" b="0" kern="12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a:t>
                      </a:r>
                      <a:r>
                        <a:rPr lang="en-US" altLang="zh-CN" sz="1600" b="0" kern="1200" baseline="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GE0/0/3</a:t>
                      </a:r>
                      <a:endParaRPr lang="en-US" altLang="zh-CN" sz="1600" b="0" kern="12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a:txBody>
                  <a:tcPr marL="91427" marR="91427" marT="45730" marB="4573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noFill/>
                  </a:tcPr>
                </a:tc>
                <a:tc>
                  <a:txBody>
                    <a:bodyPr/>
                    <a:lstStyle/>
                    <a:p>
                      <a:pPr marL="0" algn="l" defTabSz="914400" rtl="0" eaLnBrk="1" latinLnBrk="0" hangingPunct="1"/>
                      <a:r>
                        <a:rPr lang="en-US" altLang="zh-CN" sz="1600" b="0" kern="12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GE0/0/2</a:t>
                      </a:r>
                      <a:r>
                        <a:rPr lang="zh-CN" altLang="en-US" sz="1600" b="0" kern="12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a:t>
                      </a:r>
                      <a:r>
                        <a:rPr lang="en-US" altLang="zh-CN" sz="1600" b="0" kern="1200" baseline="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GE0/0/</a:t>
                      </a:r>
                      <a:r>
                        <a:rPr lang="en-US" altLang="zh-CN" sz="1600" b="0" kern="12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4</a:t>
                      </a:r>
                    </a:p>
                  </a:txBody>
                  <a:tcPr marL="91427" marR="91427" marT="45730" marB="4573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noFill/>
                  </a:tcPr>
                </a:tc>
                <a:extLst>
                  <a:ext uri="{0D108BD9-81ED-4DB2-BD59-A6C34878D82A}">
                    <a16:rowId xmlns:a16="http://schemas.microsoft.com/office/drawing/2014/main" val="10001"/>
                  </a:ext>
                </a:extLst>
              </a:tr>
              <a:tr h="383657">
                <a:tc>
                  <a:txBody>
                    <a:bodyPr/>
                    <a:lstStyle/>
                    <a:p>
                      <a:pPr marL="0" algn="l" defTabSz="914400" rtl="0" eaLnBrk="1" latinLnBrk="0" hangingPunct="1"/>
                      <a:r>
                        <a:rPr lang="zh-CN" altLang="en-US" sz="1600" b="0" kern="12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基于</a:t>
                      </a:r>
                      <a:r>
                        <a:rPr lang="en-US" altLang="zh-CN" sz="1600" b="0" kern="12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MAC</a:t>
                      </a:r>
                      <a:r>
                        <a:rPr lang="zh-CN" altLang="en-US" sz="1600" b="0" kern="12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地址</a:t>
                      </a:r>
                      <a:endParaRPr lang="en-US" altLang="zh-CN" sz="1600" b="0" kern="12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a:txBody>
                  <a:tcPr marL="91427" marR="91427" marT="45730" marB="4573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noFill/>
                  </a:tcPr>
                </a:tc>
                <a:tc>
                  <a:txBody>
                    <a:bodyPr/>
                    <a:lstStyle/>
                    <a:p>
                      <a:pPr marL="0" algn="l" defTabSz="914400" rtl="0" eaLnBrk="1" latinLnBrk="0" hangingPunct="1"/>
                      <a:r>
                        <a:rPr lang="en-US" altLang="zh-CN" sz="1600" b="0" kern="12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MAC 1</a:t>
                      </a:r>
                      <a:r>
                        <a:rPr lang="zh-CN" altLang="en-US" sz="1600" b="0" kern="12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a:t>
                      </a:r>
                      <a:r>
                        <a:rPr lang="en-US" altLang="zh-CN" sz="1600" b="0" kern="12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MAC 3</a:t>
                      </a:r>
                    </a:p>
                  </a:txBody>
                  <a:tcPr marL="91427" marR="91427" marT="45730" marB="4573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noFill/>
                  </a:tcPr>
                </a:tc>
                <a:tc>
                  <a:txBody>
                    <a:bodyPr/>
                    <a:lstStyle/>
                    <a:p>
                      <a:pPr marL="0" algn="l" defTabSz="914400" rtl="0" eaLnBrk="1" latinLnBrk="0" hangingPunct="1"/>
                      <a:r>
                        <a:rPr lang="en-US" altLang="zh-CN" sz="1600" b="0" kern="12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MAC 2</a:t>
                      </a:r>
                      <a:r>
                        <a:rPr lang="zh-CN" altLang="en-US" sz="1600" b="0" kern="12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a:t>
                      </a:r>
                      <a:r>
                        <a:rPr lang="en-US" altLang="zh-CN" sz="1600" b="0" kern="12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MAC 4</a:t>
                      </a:r>
                    </a:p>
                  </a:txBody>
                  <a:tcPr marL="91427" marR="91427" marT="45730" marB="4573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noFill/>
                  </a:tcPr>
                </a:tc>
                <a:extLst>
                  <a:ext uri="{0D108BD9-81ED-4DB2-BD59-A6C34878D82A}">
                    <a16:rowId xmlns:a16="http://schemas.microsoft.com/office/drawing/2014/main" val="10002"/>
                  </a:ext>
                </a:extLst>
              </a:tr>
              <a:tr h="383657">
                <a:tc>
                  <a:txBody>
                    <a:bodyPr/>
                    <a:lstStyle/>
                    <a:p>
                      <a:pPr marL="0" algn="l" defTabSz="914400" rtl="0" eaLnBrk="1" latinLnBrk="0" hangingPunct="1"/>
                      <a:r>
                        <a:rPr lang="zh-CN" altLang="en-US" sz="1600" b="0" kern="12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基于</a:t>
                      </a:r>
                      <a:r>
                        <a:rPr lang="en-US" altLang="zh-CN" sz="1600" b="0" kern="12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IP</a:t>
                      </a:r>
                      <a:r>
                        <a:rPr lang="zh-CN" altLang="en-US" sz="1600" b="0" kern="12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子网划分</a:t>
                      </a:r>
                      <a:endParaRPr lang="en-US" altLang="zh-CN" sz="1600" b="0" kern="12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a:txBody>
                  <a:tcPr marL="91427" marR="91427" marT="45730" marB="4573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noFill/>
                  </a:tcPr>
                </a:tc>
                <a:tc>
                  <a:txBody>
                    <a:bodyPr/>
                    <a:lstStyle/>
                    <a:p>
                      <a:pPr marL="0" algn="l" defTabSz="914400" rtl="0" eaLnBrk="1" latinLnBrk="0" hangingPunct="1"/>
                      <a:r>
                        <a:rPr lang="en-US" altLang="zh-CN" sz="1600" b="0" kern="12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10.0.1.*</a:t>
                      </a:r>
                    </a:p>
                  </a:txBody>
                  <a:tcPr marL="91427" marR="91427" marT="45730" marB="4573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noFill/>
                  </a:tcPr>
                </a:tc>
                <a:tc>
                  <a:txBody>
                    <a:bodyPr/>
                    <a:lstStyle/>
                    <a:p>
                      <a:pPr marL="0" algn="l" defTabSz="914400" rtl="0" eaLnBrk="1" latinLnBrk="0" hangingPunct="1"/>
                      <a:r>
                        <a:rPr lang="en-US" altLang="zh-CN" sz="1600" b="0" kern="12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10.0.2.*</a:t>
                      </a:r>
                    </a:p>
                  </a:txBody>
                  <a:tcPr marL="91427" marR="91427" marT="45730" marB="4573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noFill/>
                  </a:tcPr>
                </a:tc>
                <a:extLst>
                  <a:ext uri="{0D108BD9-81ED-4DB2-BD59-A6C34878D82A}">
                    <a16:rowId xmlns:a16="http://schemas.microsoft.com/office/drawing/2014/main" val="10003"/>
                  </a:ext>
                </a:extLst>
              </a:tr>
              <a:tr h="38365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600" b="0" kern="12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基于协议划分</a:t>
                      </a:r>
                      <a:endParaRPr lang="en-US" altLang="zh-CN" sz="1600" b="0" kern="12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a:txBody>
                  <a:tcPr marL="91427" marR="91427" marT="45730" marB="4573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noFill/>
                  </a:tcPr>
                </a:tc>
                <a:tc>
                  <a:txBody>
                    <a:bodyPr/>
                    <a:lstStyle/>
                    <a:p>
                      <a:pPr marL="0" algn="l" defTabSz="914400" rtl="0" eaLnBrk="1" latinLnBrk="0" hangingPunct="1"/>
                      <a:r>
                        <a:rPr lang="en-US" altLang="zh-CN" sz="1600" b="0" kern="12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IP</a:t>
                      </a:r>
                    </a:p>
                  </a:txBody>
                  <a:tcPr marL="91427" marR="91427" marT="45730" marB="4573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noFill/>
                  </a:tcPr>
                </a:tc>
                <a:tc>
                  <a:txBody>
                    <a:bodyPr/>
                    <a:lstStyle/>
                    <a:p>
                      <a:pPr marL="0" algn="l" defTabSz="914400" rtl="0" eaLnBrk="1" latinLnBrk="0" hangingPunct="1"/>
                      <a:r>
                        <a:rPr lang="en-US" altLang="zh-CN" sz="1600" b="0" kern="12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IPv6</a:t>
                      </a:r>
                    </a:p>
                  </a:txBody>
                  <a:tcPr marL="91427" marR="91427" marT="45730" marB="4573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noFill/>
                  </a:tcPr>
                </a:tc>
                <a:extLst>
                  <a:ext uri="{0D108BD9-81ED-4DB2-BD59-A6C34878D82A}">
                    <a16:rowId xmlns:a16="http://schemas.microsoft.com/office/drawing/2014/main" val="10004"/>
                  </a:ext>
                </a:extLst>
              </a:tr>
              <a:tr h="61719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600" b="0" kern="12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基于策略</a:t>
                      </a:r>
                      <a:endParaRPr lang="en-US" altLang="zh-CN" sz="1600" b="0" kern="12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a:txBody>
                  <a:tcPr marL="91427" marR="91427" marT="45730" marB="4573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noFill/>
                  </a:tcPr>
                </a:tc>
                <a:tc>
                  <a:txBody>
                    <a:bodyPr/>
                    <a:lstStyle/>
                    <a:p>
                      <a:pPr marL="0" algn="l" defTabSz="914400" rtl="0" eaLnBrk="1" latinLnBrk="0" hangingPunct="1"/>
                      <a:r>
                        <a:rPr lang="en-US" altLang="zh-CN" sz="1600" b="0" kern="12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10.0.1.* +</a:t>
                      </a:r>
                      <a:r>
                        <a:rPr lang="en-US" altLang="zh-CN" sz="1600" b="0" kern="1200" baseline="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 GE0/0/1+ MAC 1</a:t>
                      </a:r>
                    </a:p>
                  </a:txBody>
                  <a:tcPr marL="91427" marR="91427" marT="45730" marB="4573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noFill/>
                  </a:tcPr>
                </a:tc>
                <a:tc>
                  <a:txBody>
                    <a:bodyPr/>
                    <a:lstStyle/>
                    <a:p>
                      <a:pPr marL="0" algn="l" defTabSz="914400" rtl="0" eaLnBrk="1" latinLnBrk="0" hangingPunct="1"/>
                      <a:r>
                        <a:rPr lang="en-US" altLang="zh-CN" sz="1600" b="0" kern="12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10.0.2.*</a:t>
                      </a:r>
                      <a:r>
                        <a:rPr lang="en-US" altLang="zh-CN" sz="1600" b="0" kern="1200" baseline="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 + GE0/0/2 + MAC 2</a:t>
                      </a:r>
                      <a:endParaRPr lang="en-US" altLang="zh-CN" sz="1600" b="0" kern="12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a:txBody>
                  <a:tcPr marL="91427" marR="91427" marT="45730" marB="4573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noFill/>
                  </a:tcPr>
                </a:tc>
                <a:extLst>
                  <a:ext uri="{0D108BD9-81ED-4DB2-BD59-A6C34878D82A}">
                    <a16:rowId xmlns:a16="http://schemas.microsoft.com/office/drawing/2014/main" val="10005"/>
                  </a:ext>
                </a:extLst>
              </a:tr>
            </a:tbl>
          </a:graphicData>
        </a:graphic>
      </p:graphicFrame>
      <p:sp>
        <p:nvSpPr>
          <p:cNvPr id="31" name="燕尾形 30"/>
          <p:cNvSpPr/>
          <p:nvPr/>
        </p:nvSpPr>
        <p:spPr bwMode="auto">
          <a:xfrm>
            <a:off x="8517820" y="124239"/>
            <a:ext cx="1008000" cy="21312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r>
              <a:rPr lang="zh-CN" altLang="en-US" sz="1200" kern="0" dirty="0"/>
              <a:t>识别</a:t>
            </a:r>
            <a:r>
              <a:rPr lang="en-US" altLang="zh-CN" sz="1200" kern="0" dirty="0"/>
              <a:t>VLAN</a:t>
            </a:r>
          </a:p>
        </p:txBody>
      </p:sp>
      <p:sp>
        <p:nvSpPr>
          <p:cNvPr id="32" name="燕尾形 31"/>
          <p:cNvSpPr/>
          <p:nvPr/>
        </p:nvSpPr>
        <p:spPr bwMode="auto">
          <a:xfrm>
            <a:off x="9447816" y="124239"/>
            <a:ext cx="1008000" cy="213120"/>
          </a:xfrm>
          <a:prstGeom prst="chevron">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r>
              <a:rPr lang="zh-CN" altLang="en-US" sz="1200" b="1" kern="0" dirty="0">
                <a:solidFill>
                  <a:srgbClr val="FFFFFF"/>
                </a:solidFill>
              </a:rPr>
              <a:t>划分</a:t>
            </a:r>
            <a:r>
              <a:rPr lang="en-US" altLang="zh-CN" sz="1200" b="1" kern="0" dirty="0">
                <a:solidFill>
                  <a:srgbClr val="FFFFFF"/>
                </a:solidFill>
              </a:rPr>
              <a:t>VLAN</a:t>
            </a:r>
          </a:p>
        </p:txBody>
      </p:sp>
      <p:sp>
        <p:nvSpPr>
          <p:cNvPr id="33" name="燕尾形 32"/>
          <p:cNvSpPr/>
          <p:nvPr/>
        </p:nvSpPr>
        <p:spPr bwMode="auto">
          <a:xfrm>
            <a:off x="10377812" y="124239"/>
            <a:ext cx="1368000" cy="21312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defRPr/>
            </a:pPr>
            <a:r>
              <a:rPr lang="zh-CN" altLang="en-US" sz="1200" kern="0" dirty="0"/>
              <a:t>处理</a:t>
            </a:r>
            <a:r>
              <a:rPr lang="en-US" altLang="zh-CN" sz="1200" kern="0" dirty="0"/>
              <a:t>VLAN</a:t>
            </a:r>
            <a:r>
              <a:rPr lang="zh-CN" altLang="en-US" sz="1200" kern="0" dirty="0"/>
              <a:t>数据帧</a:t>
            </a:r>
            <a:endParaRPr lang="en-US" altLang="zh-CN" sz="1200" kern="0" dirty="0"/>
          </a:p>
        </p:txBody>
      </p:sp>
    </p:spTree>
    <p:extLst>
      <p:ext uri="{BB962C8B-B14F-4D97-AF65-F5344CB8AC3E}">
        <p14:creationId xmlns:p14="http://schemas.microsoft.com/office/powerpoint/2010/main" val="23328813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矩形 74"/>
          <p:cNvSpPr/>
          <p:nvPr/>
        </p:nvSpPr>
        <p:spPr>
          <a:xfrm>
            <a:off x="1290342" y="4029257"/>
            <a:ext cx="2086009" cy="975180"/>
          </a:xfrm>
          <a:prstGeom prst="rect">
            <a:avLst/>
          </a:prstGeom>
          <a:solidFill>
            <a:srgbClr val="FFFFCC"/>
          </a:solidFill>
          <a:ln w="12700">
            <a:solidFill>
              <a:srgbClr val="FFD1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2200"/>
              </a:lnSpc>
            </a:pPr>
            <a:endParaRPr lang="en-US" altLang="zh-CN" sz="1600" dirty="0">
              <a:solidFill>
                <a:schemeClr val="accent2"/>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5" name="矩形 64"/>
          <p:cNvSpPr/>
          <p:nvPr/>
        </p:nvSpPr>
        <p:spPr>
          <a:xfrm>
            <a:off x="3448511" y="4029257"/>
            <a:ext cx="2143434" cy="975180"/>
          </a:xfrm>
          <a:prstGeom prst="rect">
            <a:avLst/>
          </a:prstGeom>
          <a:solidFill>
            <a:srgbClr val="F4FBFE"/>
          </a:solidFill>
          <a:ln w="12700" cap="flat" cmpd="sng" algn="ctr">
            <a:solidFill>
              <a:srgbClr val="99DFF9"/>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
            <a:endParaRPr lang="en-US" altLang="zh-CN" sz="14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p:sp>
        <p:nvSpPr>
          <p:cNvPr id="3" name="标题 2"/>
          <p:cNvSpPr>
            <a:spLocks noGrp="1"/>
          </p:cNvSpPr>
          <p:nvPr>
            <p:ph type="title"/>
          </p:nvPr>
        </p:nvSpPr>
        <p:spPr/>
        <p:txBody>
          <a:bodyPr/>
          <a:lstStyle/>
          <a:p>
            <a:r>
              <a:rPr lang="zh-CN" altLang="en-US" dirty="0">
                <a:latin typeface="Huawei Sans" panose="020C0503030203020204" pitchFamily="34" charset="0"/>
                <a:ea typeface="方正兰亭黑简体" panose="02000000000000000000" pitchFamily="2" charset="-122"/>
                <a:cs typeface="Huawei Sans" panose="020C0503030203020204" pitchFamily="34" charset="0"/>
              </a:rPr>
              <a:t>基于接口的</a:t>
            </a:r>
            <a:r>
              <a:rPr lang="en-US" altLang="zh-CN" dirty="0">
                <a:latin typeface="Huawei Sans" panose="020C0503030203020204" pitchFamily="34" charset="0"/>
                <a:ea typeface="方正兰亭黑简体" panose="02000000000000000000" pitchFamily="2" charset="-122"/>
                <a:cs typeface="Huawei Sans" panose="020C0503030203020204" pitchFamily="34" charset="0"/>
              </a:rPr>
              <a:t>VLAN</a:t>
            </a:r>
            <a:r>
              <a:rPr lang="zh-CN" altLang="en-US" dirty="0">
                <a:latin typeface="Huawei Sans" panose="020C0503030203020204" pitchFamily="34" charset="0"/>
                <a:ea typeface="方正兰亭黑简体" panose="02000000000000000000" pitchFamily="2" charset="-122"/>
                <a:cs typeface="Huawei Sans" panose="020C0503030203020204" pitchFamily="34" charset="0"/>
              </a:rPr>
              <a:t>划分</a:t>
            </a:r>
          </a:p>
        </p:txBody>
      </p:sp>
      <p:pic>
        <p:nvPicPr>
          <p:cNvPr id="39" name="图片 38" descr="PC.png"/>
          <p:cNvPicPr>
            <a:picLocks noChangeAspect="1"/>
          </p:cNvPicPr>
          <p:nvPr/>
        </p:nvPicPr>
        <p:blipFill>
          <a:blip r:embed="rId3" cstate="print"/>
          <a:stretch>
            <a:fillRect/>
          </a:stretch>
        </p:blipFill>
        <p:spPr>
          <a:xfrm>
            <a:off x="3539716" y="4113886"/>
            <a:ext cx="609376" cy="468000"/>
          </a:xfrm>
          <a:prstGeom prst="rect">
            <a:avLst/>
          </a:prstGeom>
        </p:spPr>
      </p:pic>
      <p:pic>
        <p:nvPicPr>
          <p:cNvPr id="40" name="图片 39" descr="PC.png"/>
          <p:cNvPicPr>
            <a:picLocks noChangeAspect="1"/>
          </p:cNvPicPr>
          <p:nvPr/>
        </p:nvPicPr>
        <p:blipFill>
          <a:blip r:embed="rId3" cstate="print"/>
          <a:stretch>
            <a:fillRect/>
          </a:stretch>
        </p:blipFill>
        <p:spPr>
          <a:xfrm>
            <a:off x="4874556" y="4113886"/>
            <a:ext cx="609376" cy="468000"/>
          </a:xfrm>
          <a:prstGeom prst="rect">
            <a:avLst/>
          </a:prstGeom>
        </p:spPr>
      </p:pic>
      <p:cxnSp>
        <p:nvCxnSpPr>
          <p:cNvPr id="41" name="直接连接符 40"/>
          <p:cNvCxnSpPr>
            <a:stCxn id="39" idx="0"/>
          </p:cNvCxnSpPr>
          <p:nvPr/>
        </p:nvCxnSpPr>
        <p:spPr bwMode="auto">
          <a:xfrm flipV="1">
            <a:off x="3844404" y="2637610"/>
            <a:ext cx="600645" cy="1476276"/>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42" name="直接连接符 41"/>
          <p:cNvCxnSpPr>
            <a:stCxn id="40" idx="0"/>
          </p:cNvCxnSpPr>
          <p:nvPr/>
        </p:nvCxnSpPr>
        <p:spPr bwMode="auto">
          <a:xfrm flipH="1" flipV="1">
            <a:off x="4697077" y="2637610"/>
            <a:ext cx="482167" cy="1476276"/>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43" name="直接连接符 42"/>
          <p:cNvCxnSpPr>
            <a:stCxn id="49" idx="3"/>
            <a:endCxn id="44" idx="1"/>
          </p:cNvCxnSpPr>
          <p:nvPr/>
        </p:nvCxnSpPr>
        <p:spPr bwMode="auto">
          <a:xfrm>
            <a:off x="2758093" y="2655642"/>
            <a:ext cx="1476164"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pic>
        <p:nvPicPr>
          <p:cNvPr id="44" name="图片 4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234257" y="2385642"/>
            <a:ext cx="658537" cy="540000"/>
          </a:xfrm>
          <a:prstGeom prst="rect">
            <a:avLst/>
          </a:prstGeom>
        </p:spPr>
      </p:pic>
      <p:pic>
        <p:nvPicPr>
          <p:cNvPr id="45" name="图片 44" descr="PC.png"/>
          <p:cNvPicPr>
            <a:picLocks noChangeAspect="1"/>
          </p:cNvPicPr>
          <p:nvPr/>
        </p:nvPicPr>
        <p:blipFill>
          <a:blip r:embed="rId3" cstate="print"/>
          <a:stretch>
            <a:fillRect/>
          </a:stretch>
        </p:blipFill>
        <p:spPr>
          <a:xfrm>
            <a:off x="1379476" y="4113886"/>
            <a:ext cx="609376" cy="468000"/>
          </a:xfrm>
          <a:prstGeom prst="rect">
            <a:avLst/>
          </a:prstGeom>
        </p:spPr>
      </p:pic>
      <p:pic>
        <p:nvPicPr>
          <p:cNvPr id="46" name="图片 45" descr="PC.png"/>
          <p:cNvPicPr>
            <a:picLocks noChangeAspect="1"/>
          </p:cNvPicPr>
          <p:nvPr/>
        </p:nvPicPr>
        <p:blipFill>
          <a:blip r:embed="rId3" cstate="print"/>
          <a:stretch>
            <a:fillRect/>
          </a:stretch>
        </p:blipFill>
        <p:spPr>
          <a:xfrm>
            <a:off x="2714316" y="4113886"/>
            <a:ext cx="609376" cy="468000"/>
          </a:xfrm>
          <a:prstGeom prst="rect">
            <a:avLst/>
          </a:prstGeom>
        </p:spPr>
      </p:pic>
      <p:cxnSp>
        <p:nvCxnSpPr>
          <p:cNvPr id="47" name="直接连接符 46"/>
          <p:cNvCxnSpPr>
            <a:stCxn id="45" idx="0"/>
          </p:cNvCxnSpPr>
          <p:nvPr/>
        </p:nvCxnSpPr>
        <p:spPr bwMode="auto">
          <a:xfrm flipV="1">
            <a:off x="1684164" y="2637610"/>
            <a:ext cx="600645" cy="1476276"/>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48" name="直接连接符 47"/>
          <p:cNvCxnSpPr>
            <a:stCxn id="46" idx="0"/>
          </p:cNvCxnSpPr>
          <p:nvPr/>
        </p:nvCxnSpPr>
        <p:spPr bwMode="auto">
          <a:xfrm flipH="1" flipV="1">
            <a:off x="2536837" y="2637610"/>
            <a:ext cx="482167" cy="1476276"/>
          </a:xfrm>
          <a:prstGeom prst="line">
            <a:avLst/>
          </a:prstGeom>
          <a:solidFill>
            <a:schemeClr val="accent1"/>
          </a:solidFill>
          <a:ln w="19050" cap="flat" cmpd="sng" algn="ctr">
            <a:solidFill>
              <a:schemeClr val="tx1"/>
            </a:solidFill>
            <a:prstDash val="solid"/>
            <a:round/>
            <a:headEnd type="none" w="med" len="med"/>
            <a:tailEnd type="none" w="med" len="med"/>
          </a:ln>
          <a:effectLst/>
        </p:spPr>
      </p:cxnSp>
      <p:pic>
        <p:nvPicPr>
          <p:cNvPr id="49" name="图片 4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099556" y="2385642"/>
            <a:ext cx="658537" cy="540000"/>
          </a:xfrm>
          <a:prstGeom prst="rect">
            <a:avLst/>
          </a:prstGeom>
        </p:spPr>
      </p:pic>
      <p:sp>
        <p:nvSpPr>
          <p:cNvPr id="50" name="矩形 49"/>
          <p:cNvSpPr/>
          <p:nvPr/>
        </p:nvSpPr>
        <p:spPr>
          <a:xfrm>
            <a:off x="2063552" y="2016499"/>
            <a:ext cx="720080" cy="338554"/>
          </a:xfrm>
          <a:prstGeom prst="rect">
            <a:avLst/>
          </a:prstGeom>
        </p:spPr>
        <p:txBody>
          <a:bodyPr wrap="square">
            <a:spAutoFit/>
          </a:bodyPr>
          <a:lstStyle/>
          <a:p>
            <a:pPr algn="ct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SW1</a:t>
            </a:r>
            <a:endParaRPr lang="zh-CN" altLang="en-US" sz="16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51" name="矩形 50"/>
          <p:cNvSpPr/>
          <p:nvPr/>
        </p:nvSpPr>
        <p:spPr>
          <a:xfrm>
            <a:off x="4203485" y="2027260"/>
            <a:ext cx="720080" cy="338554"/>
          </a:xfrm>
          <a:prstGeom prst="rect">
            <a:avLst/>
          </a:prstGeom>
        </p:spPr>
        <p:txBody>
          <a:bodyPr wrap="square">
            <a:spAutoFit/>
          </a:bodyPr>
          <a:lstStyle/>
          <a:p>
            <a:pPr algn="ct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SW2</a:t>
            </a:r>
            <a:endParaRPr lang="zh-CN" altLang="en-US" sz="16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52" name="矩形 51"/>
          <p:cNvSpPr/>
          <p:nvPr/>
        </p:nvSpPr>
        <p:spPr>
          <a:xfrm>
            <a:off x="1307468" y="4545882"/>
            <a:ext cx="720080" cy="276999"/>
          </a:xfrm>
          <a:prstGeom prst="rect">
            <a:avLst/>
          </a:prstGeom>
        </p:spPr>
        <p:txBody>
          <a:bodyPr wrap="square">
            <a:spAutoFit/>
          </a:bodyPr>
          <a:lstStyle/>
          <a:p>
            <a:pPr algn="ctr"/>
            <a:r>
              <a:rPr lang="zh-CN" altLang="en-US" sz="1200" dirty="0">
                <a:latin typeface="Huawei Sans" panose="020C0503030203020204" pitchFamily="34" charset="0"/>
                <a:ea typeface="方正兰亭黑简体" panose="02000000000000000000" pitchFamily="2" charset="-122"/>
                <a:cs typeface="Huawei Sans" panose="020C0503030203020204" pitchFamily="34" charset="0"/>
              </a:rPr>
              <a:t>主机</a:t>
            </a: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1</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53" name="矩形 52"/>
          <p:cNvSpPr/>
          <p:nvPr/>
        </p:nvSpPr>
        <p:spPr>
          <a:xfrm>
            <a:off x="2639616" y="4545882"/>
            <a:ext cx="720080" cy="276999"/>
          </a:xfrm>
          <a:prstGeom prst="rect">
            <a:avLst/>
          </a:prstGeom>
        </p:spPr>
        <p:txBody>
          <a:bodyPr wrap="square">
            <a:spAutoFit/>
          </a:bodyPr>
          <a:lstStyle/>
          <a:p>
            <a:pPr algn="ctr"/>
            <a:r>
              <a:rPr lang="zh-CN" altLang="en-US" sz="1200" dirty="0">
                <a:latin typeface="Huawei Sans" panose="020C0503030203020204" pitchFamily="34" charset="0"/>
                <a:ea typeface="方正兰亭黑简体" panose="02000000000000000000" pitchFamily="2" charset="-122"/>
                <a:cs typeface="Huawei Sans" panose="020C0503030203020204" pitchFamily="34" charset="0"/>
              </a:rPr>
              <a:t>主机</a:t>
            </a: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2</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54" name="矩形 53"/>
          <p:cNvSpPr/>
          <p:nvPr/>
        </p:nvSpPr>
        <p:spPr>
          <a:xfrm>
            <a:off x="3467708" y="4545882"/>
            <a:ext cx="720080" cy="276999"/>
          </a:xfrm>
          <a:prstGeom prst="rect">
            <a:avLst/>
          </a:prstGeom>
        </p:spPr>
        <p:txBody>
          <a:bodyPr wrap="square">
            <a:spAutoFit/>
          </a:bodyPr>
          <a:lstStyle/>
          <a:p>
            <a:pPr algn="ctr"/>
            <a:r>
              <a:rPr lang="zh-CN" altLang="en-US" sz="1200" dirty="0">
                <a:latin typeface="Huawei Sans" panose="020C0503030203020204" pitchFamily="34" charset="0"/>
                <a:ea typeface="方正兰亭黑简体" panose="02000000000000000000" pitchFamily="2" charset="-122"/>
                <a:cs typeface="Huawei Sans" panose="020C0503030203020204" pitchFamily="34" charset="0"/>
              </a:rPr>
              <a:t>主机</a:t>
            </a: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3</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55" name="矩形 54"/>
          <p:cNvSpPr/>
          <p:nvPr/>
        </p:nvSpPr>
        <p:spPr>
          <a:xfrm>
            <a:off x="4799856" y="4545882"/>
            <a:ext cx="720080" cy="276999"/>
          </a:xfrm>
          <a:prstGeom prst="rect">
            <a:avLst/>
          </a:prstGeom>
        </p:spPr>
        <p:txBody>
          <a:bodyPr wrap="square">
            <a:spAutoFit/>
          </a:bodyPr>
          <a:lstStyle/>
          <a:p>
            <a:pPr algn="ctr"/>
            <a:r>
              <a:rPr lang="zh-CN" altLang="en-US" sz="1200" dirty="0">
                <a:latin typeface="Huawei Sans" panose="020C0503030203020204" pitchFamily="34" charset="0"/>
                <a:ea typeface="方正兰亭黑简体" panose="02000000000000000000" pitchFamily="2" charset="-122"/>
                <a:cs typeface="Huawei Sans" panose="020C0503030203020204" pitchFamily="34" charset="0"/>
              </a:rPr>
              <a:t>主机</a:t>
            </a: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4</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56" name="矩形 55"/>
          <p:cNvSpPr/>
          <p:nvPr/>
        </p:nvSpPr>
        <p:spPr>
          <a:xfrm>
            <a:off x="1847528" y="4689898"/>
            <a:ext cx="1008112" cy="307777"/>
          </a:xfrm>
          <a:prstGeom prst="rect">
            <a:avLst/>
          </a:prstGeom>
        </p:spPr>
        <p:txBody>
          <a:bodyPr wrap="square">
            <a:spAutoFit/>
          </a:bodyPr>
          <a:lstStyle/>
          <a:p>
            <a:pPr algn="ctr"/>
            <a:r>
              <a:rPr lang="en-US" altLang="zh-CN" sz="1400" b="1" dirty="0">
                <a:latin typeface="Huawei Sans" panose="020C0503030203020204" pitchFamily="34" charset="0"/>
                <a:ea typeface="方正兰亭黑简体" panose="02000000000000000000" pitchFamily="2" charset="-122"/>
                <a:cs typeface="Huawei Sans" panose="020C0503030203020204" pitchFamily="34" charset="0"/>
              </a:rPr>
              <a:t>VLAN 10</a:t>
            </a:r>
            <a:endParaRPr lang="zh-CN" altLang="en-US" sz="1400" b="1"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57" name="矩形 56"/>
          <p:cNvSpPr/>
          <p:nvPr/>
        </p:nvSpPr>
        <p:spPr>
          <a:xfrm>
            <a:off x="4043772" y="4689898"/>
            <a:ext cx="1008112" cy="307777"/>
          </a:xfrm>
          <a:prstGeom prst="rect">
            <a:avLst/>
          </a:prstGeom>
        </p:spPr>
        <p:txBody>
          <a:bodyPr wrap="square">
            <a:spAutoFit/>
          </a:bodyPr>
          <a:lstStyle/>
          <a:p>
            <a:pPr algn="ctr"/>
            <a:r>
              <a:rPr lang="en-US" altLang="zh-CN" sz="1400" b="1" dirty="0">
                <a:latin typeface="Huawei Sans" panose="020C0503030203020204" pitchFamily="34" charset="0"/>
                <a:ea typeface="方正兰亭黑简体" panose="02000000000000000000" pitchFamily="2" charset="-122"/>
                <a:cs typeface="Huawei Sans" panose="020C0503030203020204" pitchFamily="34" charset="0"/>
              </a:rPr>
              <a:t>VLAN 20</a:t>
            </a:r>
            <a:endParaRPr lang="zh-CN" altLang="en-US" sz="1400" b="1"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58" name="矩形 57"/>
          <p:cNvSpPr/>
          <p:nvPr/>
        </p:nvSpPr>
        <p:spPr>
          <a:xfrm>
            <a:off x="1307468" y="2853694"/>
            <a:ext cx="828092" cy="276999"/>
          </a:xfrm>
          <a:prstGeom prst="rect">
            <a:avLst/>
          </a:prstGeom>
        </p:spPr>
        <p:txBody>
          <a:bodyPr wrap="square">
            <a:spAutoFit/>
          </a:bodyPr>
          <a:lstStyle/>
          <a:p>
            <a:pPr algn="ctr"/>
            <a:r>
              <a:rPr lang="en-US" altLang="zh-CN" sz="1200" b="1" dirty="0">
                <a:latin typeface="Huawei Sans" panose="020C0503030203020204" pitchFamily="34" charset="0"/>
                <a:ea typeface="方正兰亭黑简体" panose="02000000000000000000" pitchFamily="2" charset="-122"/>
                <a:cs typeface="Huawei Sans" panose="020C0503030203020204" pitchFamily="34" charset="0"/>
              </a:rPr>
              <a:t>PVID 10</a:t>
            </a:r>
            <a:endParaRPr lang="zh-CN" altLang="en-US" sz="1200" b="1"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59" name="矩形 58"/>
          <p:cNvSpPr/>
          <p:nvPr/>
        </p:nvSpPr>
        <p:spPr>
          <a:xfrm>
            <a:off x="2675620" y="2853694"/>
            <a:ext cx="808744" cy="276999"/>
          </a:xfrm>
          <a:prstGeom prst="rect">
            <a:avLst/>
          </a:prstGeom>
        </p:spPr>
        <p:txBody>
          <a:bodyPr wrap="square">
            <a:spAutoFit/>
          </a:bodyPr>
          <a:lstStyle/>
          <a:p>
            <a:pPr algn="ct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PVID 10</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60" name="矩形 59"/>
          <p:cNvSpPr/>
          <p:nvPr/>
        </p:nvSpPr>
        <p:spPr>
          <a:xfrm>
            <a:off x="3539716" y="2853694"/>
            <a:ext cx="756084" cy="276999"/>
          </a:xfrm>
          <a:prstGeom prst="rect">
            <a:avLst/>
          </a:prstGeom>
        </p:spPr>
        <p:txBody>
          <a:bodyPr wrap="square">
            <a:spAutoFit/>
          </a:bodyPr>
          <a:lstStyle/>
          <a:p>
            <a:pPr algn="ct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PVID 20</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61" name="矩形 60"/>
          <p:cNvSpPr/>
          <p:nvPr/>
        </p:nvSpPr>
        <p:spPr>
          <a:xfrm>
            <a:off x="4871864" y="2853694"/>
            <a:ext cx="788438" cy="276999"/>
          </a:xfrm>
          <a:prstGeom prst="rect">
            <a:avLst/>
          </a:prstGeom>
        </p:spPr>
        <p:txBody>
          <a:bodyPr wrap="square">
            <a:spAutoFit/>
          </a:bodyPr>
          <a:lstStyle/>
          <a:p>
            <a:pPr algn="ct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PVID 20</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62" name="矩形 61"/>
          <p:cNvSpPr/>
          <p:nvPr/>
        </p:nvSpPr>
        <p:spPr>
          <a:xfrm>
            <a:off x="2675620" y="2349638"/>
            <a:ext cx="720080" cy="276999"/>
          </a:xfrm>
          <a:prstGeom prst="rect">
            <a:avLst/>
          </a:prstGeom>
        </p:spPr>
        <p:txBody>
          <a:bodyPr wrap="square">
            <a:spAutoFit/>
          </a:bodyPr>
          <a:lstStyle/>
          <a:p>
            <a:pPr algn="ct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PVID 1</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63" name="矩形 62"/>
          <p:cNvSpPr/>
          <p:nvPr/>
        </p:nvSpPr>
        <p:spPr>
          <a:xfrm>
            <a:off x="3575720" y="2349638"/>
            <a:ext cx="720080" cy="276999"/>
          </a:xfrm>
          <a:prstGeom prst="rect">
            <a:avLst/>
          </a:prstGeom>
        </p:spPr>
        <p:txBody>
          <a:bodyPr wrap="square">
            <a:spAutoFit/>
          </a:bodyPr>
          <a:lstStyle/>
          <a:p>
            <a:pPr algn="ct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PVID 1</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68" name="矩形 67"/>
          <p:cNvSpPr/>
          <p:nvPr/>
        </p:nvSpPr>
        <p:spPr>
          <a:xfrm rot="17589369">
            <a:off x="1266223" y="3438116"/>
            <a:ext cx="461409" cy="252028"/>
          </a:xfrm>
          <a:prstGeom prst="rect">
            <a:avLst/>
          </a:prstGeom>
          <a:solidFill>
            <a:srgbClr val="FFFFFF"/>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600" kern="0">
              <a:solidFill>
                <a:srgbClr val="1D1D1A"/>
              </a:solidFill>
              <a:latin typeface="Huawei Sans" panose="020C0503030203020204" pitchFamily="34" charset="0"/>
              <a:ea typeface="方正兰亭黑简体" panose="02000000000000000000" pitchFamily="2" charset="-122"/>
            </a:endParaRPr>
          </a:p>
        </p:txBody>
      </p:sp>
      <p:cxnSp>
        <p:nvCxnSpPr>
          <p:cNvPr id="7" name="直接箭头连接符 6"/>
          <p:cNvCxnSpPr/>
          <p:nvPr/>
        </p:nvCxnSpPr>
        <p:spPr bwMode="auto">
          <a:xfrm flipV="1">
            <a:off x="1595500" y="3427303"/>
            <a:ext cx="216024" cy="468052"/>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grpSp>
        <p:nvGrpSpPr>
          <p:cNvPr id="78" name="组合 77"/>
          <p:cNvGrpSpPr/>
          <p:nvPr/>
        </p:nvGrpSpPr>
        <p:grpSpPr>
          <a:xfrm>
            <a:off x="1180834" y="5265962"/>
            <a:ext cx="3120838" cy="438988"/>
            <a:chOff x="2351910" y="5193196"/>
            <a:chExt cx="2761185" cy="422551"/>
          </a:xfrm>
        </p:grpSpPr>
        <p:sp>
          <p:nvSpPr>
            <p:cNvPr id="80" name="圆角矩形标注 79"/>
            <p:cNvSpPr/>
            <p:nvPr/>
          </p:nvSpPr>
          <p:spPr>
            <a:xfrm>
              <a:off x="2448799" y="5193196"/>
              <a:ext cx="2664296" cy="422551"/>
            </a:xfrm>
            <a:prstGeom prst="wedgeRoundRectCallout">
              <a:avLst>
                <a:gd name="adj1" fmla="val -23299"/>
                <a:gd name="adj2" fmla="val -102365"/>
                <a:gd name="adj3" fmla="val 16667"/>
              </a:avLst>
            </a:prstGeom>
            <a:solidFill>
              <a:srgbClr val="FFFFCC"/>
            </a:solidFill>
            <a:ln w="12700">
              <a:solidFill>
                <a:srgbClr val="FFD1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2200"/>
                </a:lnSpc>
              </a:pPr>
              <a:endParaRPr lang="zh-CN" altLang="en-US" sz="1600">
                <a:solidFill>
                  <a:schemeClr val="accent2"/>
                </a:solidFill>
                <a:latin typeface="Huawei Sans" panose="020C0503030203020204" pitchFamily="34" charset="0"/>
                <a:ea typeface="方正兰亭黑简体" panose="02000000000000000000" pitchFamily="2" charset="-122"/>
              </a:endParaRPr>
            </a:p>
          </p:txBody>
        </p:sp>
        <p:sp>
          <p:nvSpPr>
            <p:cNvPr id="82" name="文本框 81"/>
            <p:cNvSpPr txBox="1"/>
            <p:nvPr/>
          </p:nvSpPr>
          <p:spPr bwMode="auto">
            <a:xfrm>
              <a:off x="2351910" y="5254171"/>
              <a:ext cx="2701540" cy="324036"/>
            </a:xfrm>
            <a:prstGeom prst="rect">
              <a:avLst/>
            </a:prstGeom>
            <a:noFill/>
            <a:ln w="127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defPPr>
                <a:defRPr lang="en-US"/>
              </a:defPPr>
              <a:lvl1pPr algn="ctr" fontAlgn="b">
                <a:defRPr sz="1400">
                  <a:latin typeface="Huawei Sans" panose="020C0503030203020204" pitchFamily="34" charset="0"/>
                  <a:ea typeface="方正兰亭黑简体" panose="02000000000000000000" pitchFamily="2" charset="-122"/>
                  <a:cs typeface="Huawei Sans" panose="020C0503030203020204" pitchFamily="34" charset="0"/>
                </a:defRPr>
              </a:lvl1pPr>
            </a:lstStyle>
            <a:p>
              <a:r>
                <a:rPr lang="zh-CN" altLang="en-US" sz="1600" dirty="0"/>
                <a:t>主机移动，</a:t>
              </a:r>
              <a:r>
                <a:rPr lang="zh-CN" altLang="en-US" sz="1600" dirty="0">
                  <a:solidFill>
                    <a:srgbClr val="EC7061"/>
                  </a:solidFill>
                </a:rPr>
                <a:t>需要</a:t>
              </a:r>
              <a:r>
                <a:rPr lang="zh-CN" altLang="en-US" sz="1600" dirty="0"/>
                <a:t>重新配置</a:t>
              </a:r>
              <a:r>
                <a:rPr lang="en-US" altLang="zh-CN" sz="1600" dirty="0"/>
                <a:t>VLAN</a:t>
              </a:r>
              <a:endParaRPr lang="zh-CN" altLang="en-US" sz="1600" dirty="0"/>
            </a:p>
          </p:txBody>
        </p:sp>
      </p:grpSp>
      <p:sp>
        <p:nvSpPr>
          <p:cNvPr id="74" name="矩形 73"/>
          <p:cNvSpPr/>
          <p:nvPr/>
        </p:nvSpPr>
        <p:spPr bwMode="gray">
          <a:xfrm>
            <a:off x="1631472" y="1996989"/>
            <a:ext cx="461409" cy="237247"/>
          </a:xfrm>
          <a:prstGeom prst="rect">
            <a:avLst/>
          </a:prstGeom>
          <a:no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600" kern="0">
              <a:solidFill>
                <a:srgbClr val="1D1D1A"/>
              </a:solidFill>
              <a:latin typeface="Huawei Sans" panose="020C0503030203020204" pitchFamily="34" charset="0"/>
              <a:ea typeface="方正兰亭黑简体" panose="02000000000000000000" pitchFamily="2" charset="-122"/>
            </a:endParaRPr>
          </a:p>
        </p:txBody>
      </p:sp>
      <p:sp>
        <p:nvSpPr>
          <p:cNvPr id="77" name="矩形 76"/>
          <p:cNvSpPr/>
          <p:nvPr/>
        </p:nvSpPr>
        <p:spPr bwMode="gray">
          <a:xfrm>
            <a:off x="1343472" y="1989598"/>
            <a:ext cx="288000" cy="252028"/>
          </a:xfrm>
          <a:prstGeom prst="rect">
            <a:avLst/>
          </a:prstGeom>
          <a:solidFill>
            <a:srgbClr val="00B0F0"/>
          </a:solidFill>
          <a:ln w="9525" cap="flat" cmpd="sng" algn="ctr">
            <a:noFill/>
            <a:prstDash val="solid"/>
          </a:ln>
          <a:effectLst/>
        </p:spPr>
        <p:txBody>
          <a:bodyPr rtlCol="0" anchor="ctr"/>
          <a:lstStyle/>
          <a:p>
            <a:pPr marL="0" marR="0" indent="0" algn="ctr" defTabSz="914400" eaLnBrk="1" fontAlgn="t" latinLnBrk="0" hangingPunct="1">
              <a:lnSpc>
                <a:spcPct val="100000"/>
              </a:lnSpc>
              <a:spcBef>
                <a:spcPct val="0"/>
              </a:spcBef>
              <a:spcAft>
                <a:spcPct val="0"/>
              </a:spcAft>
              <a:buClrTx/>
              <a:buSzTx/>
              <a:buFontTx/>
              <a:buNone/>
              <a:tabLst/>
            </a:pPr>
            <a:endParaRPr kumimoji="0" lang="zh-CN" altLang="en-US" sz="1400" b="1" i="0" u="none" strike="noStrike" kern="0" cap="none" spc="0" normalizeH="0" baseline="0" noProof="0" dirty="0">
              <a:ln>
                <a:noFill/>
              </a:ln>
              <a:solidFill>
                <a:schemeClr val="bg1"/>
              </a:solidFill>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83" name="矩形 82"/>
          <p:cNvSpPr/>
          <p:nvPr/>
        </p:nvSpPr>
        <p:spPr bwMode="gray">
          <a:xfrm>
            <a:off x="1127448" y="1982924"/>
            <a:ext cx="720080" cy="307777"/>
          </a:xfrm>
          <a:prstGeom prst="rect">
            <a:avLst/>
          </a:prstGeom>
        </p:spPr>
        <p:txBody>
          <a:bodyPr wrap="square">
            <a:spAutoFit/>
          </a:bodyPr>
          <a:lstStyle/>
          <a:p>
            <a:pPr algn="ctr"/>
            <a:r>
              <a:rPr lang="en-US" altLang="zh-CN" sz="1400" b="1" dirty="0">
                <a:solidFill>
                  <a:schemeClr val="bg1"/>
                </a:solidFill>
                <a:latin typeface="Huawei Sans" panose="020C0503030203020204" pitchFamily="34" charset="0"/>
                <a:ea typeface="方正兰亭黑简体" panose="02000000000000000000" pitchFamily="2" charset="-122"/>
                <a:cs typeface="Huawei Sans" panose="020C0503030203020204" pitchFamily="34" charset="0"/>
              </a:rPr>
              <a:t>10</a:t>
            </a:r>
            <a:endParaRPr lang="zh-CN" altLang="en-US" sz="1400" b="1" dirty="0">
              <a:solidFill>
                <a:schemeClr val="bg1"/>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67" name="燕尾形 66"/>
          <p:cNvSpPr/>
          <p:nvPr/>
        </p:nvSpPr>
        <p:spPr bwMode="auto">
          <a:xfrm>
            <a:off x="8517820" y="124239"/>
            <a:ext cx="1008000" cy="21312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r>
              <a:rPr lang="zh-CN" altLang="en-US" sz="1200" kern="0" dirty="0"/>
              <a:t>识别</a:t>
            </a:r>
            <a:r>
              <a:rPr lang="en-US" altLang="zh-CN" sz="1200" kern="0" dirty="0"/>
              <a:t>VLAN</a:t>
            </a:r>
          </a:p>
        </p:txBody>
      </p:sp>
      <p:sp>
        <p:nvSpPr>
          <p:cNvPr id="69" name="燕尾形 68"/>
          <p:cNvSpPr/>
          <p:nvPr/>
        </p:nvSpPr>
        <p:spPr bwMode="auto">
          <a:xfrm>
            <a:off x="9447816" y="124239"/>
            <a:ext cx="1008000" cy="213120"/>
          </a:xfrm>
          <a:prstGeom prst="chevron">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r>
              <a:rPr lang="zh-CN" altLang="en-US" sz="1200" b="1" kern="0" dirty="0">
                <a:solidFill>
                  <a:srgbClr val="FFFFFF"/>
                </a:solidFill>
              </a:rPr>
              <a:t>划分</a:t>
            </a:r>
            <a:r>
              <a:rPr lang="en-US" altLang="zh-CN" sz="1200" b="1" kern="0" dirty="0">
                <a:solidFill>
                  <a:srgbClr val="FFFFFF"/>
                </a:solidFill>
              </a:rPr>
              <a:t>VLAN</a:t>
            </a:r>
          </a:p>
        </p:txBody>
      </p:sp>
      <p:sp>
        <p:nvSpPr>
          <p:cNvPr id="70" name="燕尾形 69"/>
          <p:cNvSpPr/>
          <p:nvPr/>
        </p:nvSpPr>
        <p:spPr bwMode="auto">
          <a:xfrm>
            <a:off x="10377812" y="124239"/>
            <a:ext cx="1368000" cy="21312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defRPr/>
            </a:pPr>
            <a:r>
              <a:rPr lang="zh-CN" altLang="en-US" sz="1200" kern="0" dirty="0"/>
              <a:t>处理</a:t>
            </a:r>
            <a:r>
              <a:rPr lang="en-US" altLang="zh-CN" sz="1200" kern="0" dirty="0"/>
              <a:t>VLAN</a:t>
            </a:r>
            <a:r>
              <a:rPr lang="zh-CN" altLang="en-US" sz="1200" kern="0" dirty="0"/>
              <a:t>数据帧</a:t>
            </a:r>
            <a:endParaRPr lang="en-US" altLang="zh-CN" sz="1200" kern="0" dirty="0"/>
          </a:p>
        </p:txBody>
      </p:sp>
      <p:sp>
        <p:nvSpPr>
          <p:cNvPr id="71" name="圆角矩形 75"/>
          <p:cNvSpPr/>
          <p:nvPr/>
        </p:nvSpPr>
        <p:spPr>
          <a:xfrm>
            <a:off x="6528048" y="1410050"/>
            <a:ext cx="4742744" cy="394020"/>
          </a:xfrm>
          <a:prstGeom prst="roundRect">
            <a:avLst>
              <a:gd name="adj" fmla="val 10604"/>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zh-CN" altLang="en-US" b="1" dirty="0">
                <a:solidFill>
                  <a:prstClr val="white"/>
                </a:solidFill>
                <a:latin typeface="Huawei Sans" panose="020C0503030203020204" pitchFamily="34" charset="0"/>
                <a:ea typeface="方正兰亭黑简体" panose="02000000000000000000" pitchFamily="2" charset="-122"/>
              </a:rPr>
              <a:t>基于接口的</a:t>
            </a:r>
            <a:r>
              <a:rPr lang="en-US" altLang="zh-CN" b="1" dirty="0">
                <a:solidFill>
                  <a:prstClr val="white"/>
                </a:solidFill>
                <a:latin typeface="Huawei Sans" panose="020C0503030203020204" pitchFamily="34" charset="0"/>
                <a:ea typeface="方正兰亭黑简体" panose="02000000000000000000" pitchFamily="2" charset="-122"/>
              </a:rPr>
              <a:t>VLAN</a:t>
            </a:r>
            <a:r>
              <a:rPr lang="zh-CN" altLang="en-US" b="1" dirty="0">
                <a:solidFill>
                  <a:prstClr val="white"/>
                </a:solidFill>
                <a:latin typeface="Huawei Sans" panose="020C0503030203020204" pitchFamily="34" charset="0"/>
                <a:ea typeface="方正兰亭黑简体" panose="02000000000000000000" pitchFamily="2" charset="-122"/>
              </a:rPr>
              <a:t>划分</a:t>
            </a:r>
          </a:p>
        </p:txBody>
      </p:sp>
      <p:sp>
        <p:nvSpPr>
          <p:cNvPr id="72" name="圆角矩形 75"/>
          <p:cNvSpPr/>
          <p:nvPr/>
        </p:nvSpPr>
        <p:spPr>
          <a:xfrm>
            <a:off x="6528048" y="1841554"/>
            <a:ext cx="4742744" cy="3812808"/>
          </a:xfrm>
          <a:prstGeom prst="roundRect">
            <a:avLst>
              <a:gd name="adj" fmla="val 874"/>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72000" tIns="36000" rIns="72000" bIns="36000" rtlCol="0" anchor="t" anchorCtr="0">
            <a:noAutofit/>
          </a:bodyPr>
          <a:lstStyle/>
          <a:p>
            <a:pPr marL="177800" indent="-177800" algn="just" fontAlgn="auto">
              <a:lnSpc>
                <a:spcPts val="2600"/>
              </a:lnSpc>
              <a:spcBef>
                <a:spcPts val="0"/>
              </a:spcBef>
              <a:spcAft>
                <a:spcPts val="600"/>
              </a:spcAft>
              <a:buFont typeface="Arial" panose="020B0604020202020204" pitchFamily="34" charset="0"/>
              <a:buChar char="•"/>
            </a:pPr>
            <a:r>
              <a:rPr lang="zh-CN" altLang="en-US" sz="1600" b="1" dirty="0">
                <a:solidFill>
                  <a:prstClr val="black"/>
                </a:solidFill>
              </a:rPr>
              <a:t>原理</a:t>
            </a:r>
            <a:endParaRPr lang="en-US" altLang="zh-CN" sz="1600" b="1" dirty="0">
              <a:solidFill>
                <a:prstClr val="black"/>
              </a:solidFill>
            </a:endParaRPr>
          </a:p>
          <a:p>
            <a:pPr marL="360000" indent="-180000" algn="just" fontAlgn="auto">
              <a:lnSpc>
                <a:spcPts val="2600"/>
              </a:lnSpc>
              <a:spcBef>
                <a:spcPts val="0"/>
              </a:spcBef>
              <a:spcAft>
                <a:spcPts val="600"/>
              </a:spcAft>
              <a:buFont typeface="Huawei Sans" panose="020C0503030203020204" pitchFamily="34" charset="0"/>
              <a:buChar char="▫"/>
            </a:pPr>
            <a:r>
              <a:rPr lang="zh-CN" altLang="en-US" sz="1600" dirty="0">
                <a:solidFill>
                  <a:prstClr val="black"/>
                </a:solidFill>
              </a:rPr>
              <a:t>根据交换机的接口来划分</a:t>
            </a:r>
            <a:r>
              <a:rPr lang="en-US" altLang="zh-CN" sz="1600" dirty="0">
                <a:solidFill>
                  <a:prstClr val="black"/>
                </a:solidFill>
              </a:rPr>
              <a:t>VLAN</a:t>
            </a:r>
            <a:r>
              <a:rPr lang="zh-CN" altLang="en-US" sz="1600" dirty="0">
                <a:solidFill>
                  <a:prstClr val="black"/>
                </a:solidFill>
              </a:rPr>
              <a:t>。</a:t>
            </a:r>
          </a:p>
          <a:p>
            <a:pPr marL="360000" indent="-180000" algn="just" fontAlgn="auto">
              <a:lnSpc>
                <a:spcPts val="2600"/>
              </a:lnSpc>
              <a:spcBef>
                <a:spcPts val="0"/>
              </a:spcBef>
              <a:spcAft>
                <a:spcPts val="600"/>
              </a:spcAft>
              <a:buFont typeface="Huawei Sans" panose="020C0503030203020204" pitchFamily="34" charset="0"/>
              <a:buChar char="▫"/>
            </a:pPr>
            <a:r>
              <a:rPr lang="zh-CN" altLang="en-US" sz="1600" dirty="0">
                <a:solidFill>
                  <a:prstClr val="black"/>
                </a:solidFill>
              </a:rPr>
              <a:t>网络管理员预先给交换机的每个接口配置不同的</a:t>
            </a:r>
            <a:r>
              <a:rPr lang="en-US" altLang="zh-CN" sz="1600" b="1" dirty="0">
                <a:solidFill>
                  <a:prstClr val="black"/>
                </a:solidFill>
              </a:rPr>
              <a:t>PVID</a:t>
            </a:r>
            <a:r>
              <a:rPr lang="zh-CN" altLang="en-US" sz="1600" dirty="0">
                <a:solidFill>
                  <a:prstClr val="black"/>
                </a:solidFill>
              </a:rPr>
              <a:t>，将该接口划入</a:t>
            </a:r>
            <a:r>
              <a:rPr lang="en-US" altLang="zh-CN" sz="1600" dirty="0">
                <a:solidFill>
                  <a:prstClr val="black"/>
                </a:solidFill>
              </a:rPr>
              <a:t>PVID</a:t>
            </a:r>
            <a:r>
              <a:rPr lang="zh-CN" altLang="en-US" sz="1600" dirty="0">
                <a:solidFill>
                  <a:prstClr val="black"/>
                </a:solidFill>
              </a:rPr>
              <a:t>对应的</a:t>
            </a:r>
            <a:r>
              <a:rPr lang="en-US" altLang="zh-CN" sz="1600" dirty="0">
                <a:solidFill>
                  <a:prstClr val="black"/>
                </a:solidFill>
              </a:rPr>
              <a:t>VLAN</a:t>
            </a:r>
            <a:r>
              <a:rPr lang="zh-CN" altLang="en-US" sz="1600" dirty="0">
                <a:solidFill>
                  <a:prstClr val="black"/>
                </a:solidFill>
              </a:rPr>
              <a:t>。</a:t>
            </a:r>
          </a:p>
          <a:p>
            <a:pPr marL="360000" indent="-180000" algn="just" fontAlgn="auto">
              <a:lnSpc>
                <a:spcPts val="2600"/>
              </a:lnSpc>
              <a:spcBef>
                <a:spcPts val="0"/>
              </a:spcBef>
              <a:spcAft>
                <a:spcPts val="600"/>
              </a:spcAft>
              <a:buFont typeface="Huawei Sans" panose="020C0503030203020204" pitchFamily="34" charset="0"/>
              <a:buChar char="▫"/>
            </a:pPr>
            <a:r>
              <a:rPr lang="zh-CN" altLang="en-US" sz="1600" dirty="0">
                <a:solidFill>
                  <a:prstClr val="black"/>
                </a:solidFill>
              </a:rPr>
              <a:t>当一个数据帧进入交换机时，如果没有带</a:t>
            </a:r>
            <a:r>
              <a:rPr lang="en-US" altLang="zh-CN" sz="1600" dirty="0">
                <a:solidFill>
                  <a:prstClr val="black"/>
                </a:solidFill>
              </a:rPr>
              <a:t>VLAN</a:t>
            </a:r>
            <a:r>
              <a:rPr lang="zh-CN" altLang="en-US" sz="1600" dirty="0">
                <a:solidFill>
                  <a:prstClr val="black"/>
                </a:solidFill>
              </a:rPr>
              <a:t>标签，该数据帧就会被打上接口指定</a:t>
            </a:r>
            <a:r>
              <a:rPr lang="en-US" altLang="zh-CN" sz="1600" dirty="0">
                <a:solidFill>
                  <a:prstClr val="black"/>
                </a:solidFill>
              </a:rPr>
              <a:t>PVID</a:t>
            </a:r>
            <a:r>
              <a:rPr lang="zh-CN" altLang="en-US" sz="1600" dirty="0">
                <a:solidFill>
                  <a:prstClr val="black"/>
                </a:solidFill>
              </a:rPr>
              <a:t>的</a:t>
            </a:r>
            <a:r>
              <a:rPr lang="en-US" altLang="zh-CN" sz="1600" dirty="0">
                <a:solidFill>
                  <a:prstClr val="black"/>
                </a:solidFill>
              </a:rPr>
              <a:t>Tag</a:t>
            </a:r>
            <a:r>
              <a:rPr lang="zh-CN" altLang="en-US" sz="1600" dirty="0">
                <a:solidFill>
                  <a:prstClr val="black"/>
                </a:solidFill>
              </a:rPr>
              <a:t>，然后数据帧将在指定</a:t>
            </a:r>
            <a:r>
              <a:rPr lang="en-US" altLang="zh-CN" sz="1600" dirty="0">
                <a:solidFill>
                  <a:prstClr val="black"/>
                </a:solidFill>
              </a:rPr>
              <a:t>PVID</a:t>
            </a:r>
            <a:r>
              <a:rPr lang="zh-CN" altLang="en-US" sz="1600" dirty="0">
                <a:solidFill>
                  <a:prstClr val="black"/>
                </a:solidFill>
              </a:rPr>
              <a:t>中传输。</a:t>
            </a:r>
          </a:p>
          <a:p>
            <a:pPr marL="177800" indent="-177800" algn="just" fontAlgn="auto">
              <a:lnSpc>
                <a:spcPts val="2600"/>
              </a:lnSpc>
              <a:spcBef>
                <a:spcPts val="0"/>
              </a:spcBef>
              <a:spcAft>
                <a:spcPts val="600"/>
              </a:spcAft>
              <a:buFont typeface="Arial" panose="020B0604020202020204" pitchFamily="34" charset="0"/>
              <a:buChar char="•"/>
            </a:pPr>
            <a:r>
              <a:rPr lang="zh-CN" altLang="en-US" sz="1600" b="1" dirty="0">
                <a:solidFill>
                  <a:prstClr val="black"/>
                </a:solidFill>
              </a:rPr>
              <a:t>缺省</a:t>
            </a:r>
            <a:r>
              <a:rPr lang="en-US" altLang="zh-CN" sz="1600" b="1" dirty="0">
                <a:solidFill>
                  <a:prstClr val="black"/>
                </a:solidFill>
              </a:rPr>
              <a:t>VLAN</a:t>
            </a:r>
            <a:r>
              <a:rPr lang="zh-CN" altLang="en-US" sz="1600" b="1" dirty="0">
                <a:solidFill>
                  <a:prstClr val="black"/>
                </a:solidFill>
              </a:rPr>
              <a:t>，</a:t>
            </a:r>
            <a:r>
              <a:rPr lang="en-US" altLang="zh-CN" sz="1600" b="1" dirty="0">
                <a:solidFill>
                  <a:prstClr val="black"/>
                </a:solidFill>
              </a:rPr>
              <a:t>PVID</a:t>
            </a:r>
          </a:p>
          <a:p>
            <a:pPr marL="360000" indent="-180000" algn="just">
              <a:lnSpc>
                <a:spcPts val="2600"/>
              </a:lnSpc>
              <a:spcAft>
                <a:spcPts val="600"/>
              </a:spcAft>
              <a:buFont typeface="Huawei Sans" panose="020C0503030203020204" pitchFamily="34" charset="0"/>
              <a:buChar char="▫"/>
            </a:pPr>
            <a:r>
              <a:rPr lang="en-US" altLang="zh-CN" sz="1600" dirty="0">
                <a:solidFill>
                  <a:prstClr val="black"/>
                </a:solidFill>
              </a:rPr>
              <a:t>Port VLAN ID</a:t>
            </a:r>
            <a:r>
              <a:rPr lang="zh-CN" altLang="en-US" sz="1600" dirty="0">
                <a:solidFill>
                  <a:prstClr val="black"/>
                </a:solidFill>
              </a:rPr>
              <a:t>，是接口上的缺省</a:t>
            </a:r>
            <a:r>
              <a:rPr lang="en-US" altLang="zh-CN" sz="1600" dirty="0">
                <a:solidFill>
                  <a:prstClr val="black"/>
                </a:solidFill>
              </a:rPr>
              <a:t>VLAN</a:t>
            </a:r>
            <a:r>
              <a:rPr lang="zh-CN" altLang="en-US" sz="1600" dirty="0">
                <a:solidFill>
                  <a:prstClr val="black"/>
                </a:solidFill>
              </a:rPr>
              <a:t>。</a:t>
            </a:r>
          </a:p>
          <a:p>
            <a:pPr marL="360000" indent="-180000" algn="just">
              <a:lnSpc>
                <a:spcPts val="2600"/>
              </a:lnSpc>
              <a:spcAft>
                <a:spcPts val="600"/>
              </a:spcAft>
              <a:buFont typeface="Huawei Sans" panose="020C0503030203020204" pitchFamily="34" charset="0"/>
              <a:buChar char="▫"/>
            </a:pPr>
            <a:r>
              <a:rPr lang="zh-CN" altLang="en-US" sz="1600" dirty="0">
                <a:solidFill>
                  <a:prstClr val="black"/>
                </a:solidFill>
              </a:rPr>
              <a:t>取值：</a:t>
            </a:r>
            <a:r>
              <a:rPr lang="en-US" altLang="zh-CN" sz="1600" dirty="0">
                <a:solidFill>
                  <a:prstClr val="black"/>
                </a:solidFill>
              </a:rPr>
              <a:t>1~4094</a:t>
            </a:r>
            <a:r>
              <a:rPr lang="zh-CN" altLang="en-US" sz="1600" dirty="0">
                <a:solidFill>
                  <a:prstClr val="black"/>
                </a:solidFill>
              </a:rPr>
              <a:t>。</a:t>
            </a:r>
          </a:p>
        </p:txBody>
      </p:sp>
    </p:spTree>
    <p:extLst>
      <p:ext uri="{BB962C8B-B14F-4D97-AF65-F5344CB8AC3E}">
        <p14:creationId xmlns:p14="http://schemas.microsoft.com/office/powerpoint/2010/main" val="22713955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latin typeface="Huawei Sans" panose="020C0503030203020204" pitchFamily="34" charset="0"/>
                <a:ea typeface="方正兰亭黑简体" panose="02000000000000000000" pitchFamily="2" charset="-122"/>
                <a:cs typeface="Huawei Sans" panose="020C0503030203020204" pitchFamily="34" charset="0"/>
              </a:rPr>
              <a:t>基于</a:t>
            </a:r>
            <a:r>
              <a:rPr lang="en-US" altLang="zh-CN" dirty="0">
                <a:latin typeface="Huawei Sans" panose="020C0503030203020204" pitchFamily="34" charset="0"/>
                <a:ea typeface="方正兰亭黑简体" panose="02000000000000000000" pitchFamily="2" charset="-122"/>
                <a:cs typeface="Huawei Sans" panose="020C0503030203020204" pitchFamily="34" charset="0"/>
              </a:rPr>
              <a:t>MAC</a:t>
            </a:r>
            <a:r>
              <a:rPr lang="zh-CN" altLang="en-US" dirty="0">
                <a:latin typeface="Huawei Sans" panose="020C0503030203020204" pitchFamily="34" charset="0"/>
                <a:ea typeface="方正兰亭黑简体" panose="02000000000000000000" pitchFamily="2" charset="-122"/>
                <a:cs typeface="Huawei Sans" panose="020C0503030203020204" pitchFamily="34" charset="0"/>
              </a:rPr>
              <a:t>地址的</a:t>
            </a:r>
            <a:r>
              <a:rPr lang="en-US" altLang="zh-CN" dirty="0">
                <a:latin typeface="Huawei Sans" panose="020C0503030203020204" pitchFamily="34" charset="0"/>
                <a:ea typeface="方正兰亭黑简体" panose="02000000000000000000" pitchFamily="2" charset="-122"/>
                <a:cs typeface="Huawei Sans" panose="020C0503030203020204" pitchFamily="34" charset="0"/>
              </a:rPr>
              <a:t>VLAN</a:t>
            </a:r>
            <a:r>
              <a:rPr lang="zh-CN" altLang="en-US" dirty="0">
                <a:latin typeface="Huawei Sans" panose="020C0503030203020204" pitchFamily="34" charset="0"/>
                <a:ea typeface="方正兰亭黑简体" panose="02000000000000000000" pitchFamily="2" charset="-122"/>
                <a:cs typeface="Huawei Sans" panose="020C0503030203020204" pitchFamily="34" charset="0"/>
              </a:rPr>
              <a:t>划分</a:t>
            </a:r>
          </a:p>
        </p:txBody>
      </p:sp>
      <p:graphicFrame>
        <p:nvGraphicFramePr>
          <p:cNvPr id="64" name="表格 63"/>
          <p:cNvGraphicFramePr>
            <a:graphicFrameLocks noGrp="1"/>
          </p:cNvGraphicFramePr>
          <p:nvPr>
            <p:extLst>
              <p:ext uri="{D42A27DB-BD31-4B8C-83A1-F6EECF244321}">
                <p14:modId xmlns:p14="http://schemas.microsoft.com/office/powerpoint/2010/main" val="2027621956"/>
              </p:ext>
            </p:extLst>
          </p:nvPr>
        </p:nvGraphicFramePr>
        <p:xfrm>
          <a:off x="1239925" y="1549031"/>
          <a:ext cx="2628228" cy="1127760"/>
        </p:xfrm>
        <a:graphic>
          <a:graphicData uri="http://schemas.openxmlformats.org/drawingml/2006/table">
            <a:tbl>
              <a:tblPr firstRow="1" bandRow="1">
                <a:tableStyleId>{5C22544A-7EE6-4342-B048-85BDC9FD1C3A}</a:tableStyleId>
              </a:tblPr>
              <a:tblGrid>
                <a:gridCol w="1314114">
                  <a:extLst>
                    <a:ext uri="{9D8B030D-6E8A-4147-A177-3AD203B41FA5}">
                      <a16:colId xmlns:a16="http://schemas.microsoft.com/office/drawing/2014/main" val="20000"/>
                    </a:ext>
                  </a:extLst>
                </a:gridCol>
                <a:gridCol w="1314114">
                  <a:extLst>
                    <a:ext uri="{9D8B030D-6E8A-4147-A177-3AD203B41FA5}">
                      <a16:colId xmlns:a16="http://schemas.microsoft.com/office/drawing/2014/main" val="20001"/>
                    </a:ext>
                  </a:extLst>
                </a:gridCol>
              </a:tblGrid>
              <a:tr h="222789">
                <a:tc>
                  <a:txBody>
                    <a:bodyPr/>
                    <a:lstStyle/>
                    <a:p>
                      <a:pPr algn="ctr"/>
                      <a:r>
                        <a:rPr lang="en-US" altLang="zh-CN" sz="1400" b="1" dirty="0">
                          <a:solidFill>
                            <a:schemeClr val="bg1"/>
                          </a:solidFill>
                          <a:latin typeface="Huawei Sans" panose="020C0503030203020204" pitchFamily="34" charset="0"/>
                          <a:ea typeface="方正兰亭黑简体" panose="02000000000000000000" pitchFamily="2" charset="-122"/>
                          <a:cs typeface="Huawei Sans" panose="020C0503030203020204" pitchFamily="34" charset="0"/>
                        </a:rPr>
                        <a:t>MAC</a:t>
                      </a:r>
                      <a:r>
                        <a:rPr lang="zh-CN" altLang="en-US" sz="1400" b="1" dirty="0">
                          <a:solidFill>
                            <a:schemeClr val="bg1"/>
                          </a:solidFill>
                          <a:latin typeface="Huawei Sans" panose="020C0503030203020204" pitchFamily="34" charset="0"/>
                          <a:ea typeface="方正兰亭黑简体" panose="02000000000000000000" pitchFamily="2" charset="-122"/>
                          <a:cs typeface="Huawei Sans" panose="020C0503030203020204" pitchFamily="34" charset="0"/>
                        </a:rPr>
                        <a:t>地址</a:t>
                      </a: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00B0F0"/>
                    </a:solidFill>
                  </a:tcPr>
                </a:tc>
                <a:tc>
                  <a:txBody>
                    <a:bodyPr/>
                    <a:lstStyle/>
                    <a:p>
                      <a:pPr algn="ctr"/>
                      <a:r>
                        <a:rPr lang="en-US" altLang="zh-CN" sz="1400" b="1" dirty="0">
                          <a:solidFill>
                            <a:schemeClr val="bg1"/>
                          </a:solidFill>
                          <a:latin typeface="Huawei Sans" panose="020C0503030203020204" pitchFamily="34" charset="0"/>
                          <a:ea typeface="方正兰亭黑简体" panose="02000000000000000000" pitchFamily="2" charset="-122"/>
                          <a:cs typeface="Huawei Sans" panose="020C0503030203020204" pitchFamily="34" charset="0"/>
                        </a:rPr>
                        <a:t>VLAN ID</a:t>
                      </a:r>
                      <a:endParaRPr lang="zh-CN" altLang="en-US" sz="1400" b="1" dirty="0">
                        <a:solidFill>
                          <a:schemeClr val="bg1"/>
                        </a:solidFill>
                        <a:latin typeface="Huawei Sans" panose="020C0503030203020204" pitchFamily="34" charset="0"/>
                        <a:ea typeface="方正兰亭黑简体" panose="02000000000000000000" pitchFamily="2" charset="-122"/>
                        <a:cs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00B0F0"/>
                    </a:solidFill>
                  </a:tcPr>
                </a:tc>
                <a:extLst>
                  <a:ext uri="{0D108BD9-81ED-4DB2-BD59-A6C34878D82A}">
                    <a16:rowId xmlns:a16="http://schemas.microsoft.com/office/drawing/2014/main" val="10000"/>
                  </a:ext>
                </a:extLst>
              </a:tr>
              <a:tr h="200510">
                <a:tc>
                  <a:txBody>
                    <a:bodyPr/>
                    <a:lstStyle/>
                    <a:p>
                      <a:pPr algn="ctr"/>
                      <a:r>
                        <a:rPr lang="en-US" altLang="zh-CN" sz="12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MAC 1</a:t>
                      </a:r>
                      <a:endParaRPr lang="zh-CN" altLang="en-US" sz="12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chemeClr val="bg1"/>
                    </a:solidFill>
                  </a:tcPr>
                </a:tc>
                <a:tc>
                  <a:txBody>
                    <a:bodyPr/>
                    <a:lstStyle/>
                    <a:p>
                      <a:pPr algn="ctr"/>
                      <a:r>
                        <a:rPr lang="en-US" altLang="zh-CN" sz="12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10</a:t>
                      </a:r>
                      <a:endParaRPr lang="zh-CN" altLang="en-US" sz="12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200510">
                <a:tc>
                  <a:txBody>
                    <a:bodyPr/>
                    <a:lstStyle/>
                    <a:p>
                      <a:pPr algn="ctr"/>
                      <a:r>
                        <a:rPr lang="en-US" altLang="zh-CN" sz="12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MAC 2</a:t>
                      </a:r>
                      <a:endParaRPr lang="zh-CN" altLang="en-US" sz="12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chemeClr val="bg1"/>
                    </a:solidFill>
                  </a:tcPr>
                </a:tc>
                <a:tc>
                  <a:txBody>
                    <a:bodyPr/>
                    <a:lstStyle/>
                    <a:p>
                      <a:pPr algn="ctr"/>
                      <a:r>
                        <a:rPr lang="en-US" altLang="zh-CN" sz="12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10</a:t>
                      </a:r>
                      <a:endParaRPr lang="zh-CN" altLang="en-US" sz="12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200510">
                <a:tc>
                  <a:txBody>
                    <a:bodyPr/>
                    <a:lstStyle/>
                    <a:p>
                      <a:pPr algn="ctr"/>
                      <a:r>
                        <a:rPr lang="en-US" altLang="zh-CN" sz="12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a:t>
                      </a:r>
                      <a:r>
                        <a:rPr lang="en-US" altLang="zh-CN" sz="1200" b="0" baseline="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a:t>
                      </a:r>
                      <a:endParaRPr lang="zh-CN" altLang="en-US" sz="12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chemeClr val="bg1"/>
                    </a:solidFill>
                  </a:tcPr>
                </a:tc>
                <a:tc>
                  <a:txBody>
                    <a:bodyPr/>
                    <a:lstStyle/>
                    <a:p>
                      <a:pPr algn="ctr"/>
                      <a:r>
                        <a:rPr lang="en-US" altLang="zh-CN" sz="12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a:t>
                      </a:r>
                      <a:endParaRPr lang="zh-CN" altLang="en-US" sz="12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bl>
          </a:graphicData>
        </a:graphic>
      </p:graphicFrame>
      <p:sp>
        <p:nvSpPr>
          <p:cNvPr id="65" name="矩形 64"/>
          <p:cNvSpPr/>
          <p:nvPr/>
        </p:nvSpPr>
        <p:spPr>
          <a:xfrm>
            <a:off x="952609" y="1125213"/>
            <a:ext cx="3083345" cy="338554"/>
          </a:xfrm>
          <a:prstGeom prst="rect">
            <a:avLst/>
          </a:prstGeom>
        </p:spPr>
        <p:txBody>
          <a:bodyPr wrap="square">
            <a:spAutoFit/>
          </a:bodyPr>
          <a:lstStyle/>
          <a:p>
            <a:pPr algn="ct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SW1</a:t>
            </a: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的</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MAC</a:t>
            </a: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地址与</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VLAN</a:t>
            </a: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表</a:t>
            </a:r>
          </a:p>
        </p:txBody>
      </p:sp>
      <p:sp>
        <p:nvSpPr>
          <p:cNvPr id="61" name="燕尾形 60"/>
          <p:cNvSpPr/>
          <p:nvPr/>
        </p:nvSpPr>
        <p:spPr bwMode="auto">
          <a:xfrm>
            <a:off x="8517820" y="124239"/>
            <a:ext cx="1008000" cy="21312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r>
              <a:rPr lang="zh-CN" altLang="en-US" sz="1200" kern="0" dirty="0"/>
              <a:t>识别</a:t>
            </a:r>
            <a:r>
              <a:rPr lang="en-US" altLang="zh-CN" sz="1200" kern="0" dirty="0"/>
              <a:t>VLAN</a:t>
            </a:r>
          </a:p>
        </p:txBody>
      </p:sp>
      <p:sp>
        <p:nvSpPr>
          <p:cNvPr id="62" name="燕尾形 61"/>
          <p:cNvSpPr/>
          <p:nvPr/>
        </p:nvSpPr>
        <p:spPr bwMode="auto">
          <a:xfrm>
            <a:off x="9447816" y="124239"/>
            <a:ext cx="1008000" cy="213120"/>
          </a:xfrm>
          <a:prstGeom prst="chevron">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r>
              <a:rPr lang="zh-CN" altLang="en-US" sz="1200" b="1" kern="0" dirty="0">
                <a:solidFill>
                  <a:srgbClr val="FFFFFF"/>
                </a:solidFill>
              </a:rPr>
              <a:t>划分</a:t>
            </a:r>
            <a:r>
              <a:rPr lang="en-US" altLang="zh-CN" sz="1200" b="1" kern="0" dirty="0">
                <a:solidFill>
                  <a:srgbClr val="FFFFFF"/>
                </a:solidFill>
              </a:rPr>
              <a:t>VLAN</a:t>
            </a:r>
          </a:p>
        </p:txBody>
      </p:sp>
      <p:sp>
        <p:nvSpPr>
          <p:cNvPr id="63" name="燕尾形 62"/>
          <p:cNvSpPr/>
          <p:nvPr/>
        </p:nvSpPr>
        <p:spPr bwMode="auto">
          <a:xfrm>
            <a:off x="10377812" y="124239"/>
            <a:ext cx="1368000" cy="21312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defRPr/>
            </a:pPr>
            <a:r>
              <a:rPr lang="zh-CN" altLang="en-US" sz="1200" kern="0" dirty="0"/>
              <a:t>处理</a:t>
            </a:r>
            <a:r>
              <a:rPr lang="en-US" altLang="zh-CN" sz="1200" kern="0" dirty="0"/>
              <a:t>VLAN</a:t>
            </a:r>
            <a:r>
              <a:rPr lang="zh-CN" altLang="en-US" sz="1200" kern="0" dirty="0"/>
              <a:t>数据帧</a:t>
            </a:r>
            <a:endParaRPr lang="en-US" altLang="zh-CN" sz="1200" kern="0" dirty="0"/>
          </a:p>
        </p:txBody>
      </p:sp>
      <p:sp>
        <p:nvSpPr>
          <p:cNvPr id="75" name="圆角矩形 75"/>
          <p:cNvSpPr/>
          <p:nvPr/>
        </p:nvSpPr>
        <p:spPr>
          <a:xfrm>
            <a:off x="6551798" y="1184418"/>
            <a:ext cx="4742744" cy="394020"/>
          </a:xfrm>
          <a:prstGeom prst="roundRect">
            <a:avLst>
              <a:gd name="adj" fmla="val 10604"/>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zh-CN" altLang="en-US" b="1" dirty="0">
                <a:solidFill>
                  <a:prstClr val="white"/>
                </a:solidFill>
                <a:latin typeface="Huawei Sans" panose="020C0503030203020204" pitchFamily="34" charset="0"/>
                <a:ea typeface="方正兰亭黑简体" panose="02000000000000000000" pitchFamily="2" charset="-122"/>
              </a:rPr>
              <a:t>基于</a:t>
            </a:r>
            <a:r>
              <a:rPr lang="en-US" altLang="zh-CN" b="1" dirty="0">
                <a:solidFill>
                  <a:prstClr val="white"/>
                </a:solidFill>
                <a:latin typeface="Huawei Sans" panose="020C0503030203020204" pitchFamily="34" charset="0"/>
                <a:ea typeface="方正兰亭黑简体" panose="02000000000000000000" pitchFamily="2" charset="-122"/>
              </a:rPr>
              <a:t>MAC</a:t>
            </a:r>
            <a:r>
              <a:rPr lang="zh-CN" altLang="en-US" b="1" dirty="0">
                <a:solidFill>
                  <a:prstClr val="white"/>
                </a:solidFill>
                <a:latin typeface="Huawei Sans" panose="020C0503030203020204" pitchFamily="34" charset="0"/>
                <a:ea typeface="方正兰亭黑简体" panose="02000000000000000000" pitchFamily="2" charset="-122"/>
              </a:rPr>
              <a:t>地址的</a:t>
            </a:r>
            <a:r>
              <a:rPr lang="en-US" altLang="zh-CN" b="1" dirty="0">
                <a:solidFill>
                  <a:prstClr val="white"/>
                </a:solidFill>
                <a:latin typeface="Huawei Sans" panose="020C0503030203020204" pitchFamily="34" charset="0"/>
                <a:ea typeface="方正兰亭黑简体" panose="02000000000000000000" pitchFamily="2" charset="-122"/>
              </a:rPr>
              <a:t>VLAN</a:t>
            </a:r>
            <a:r>
              <a:rPr lang="zh-CN" altLang="en-US" b="1" dirty="0">
                <a:solidFill>
                  <a:prstClr val="white"/>
                </a:solidFill>
                <a:latin typeface="Huawei Sans" panose="020C0503030203020204" pitchFamily="34" charset="0"/>
                <a:ea typeface="方正兰亭黑简体" panose="02000000000000000000" pitchFamily="2" charset="-122"/>
              </a:rPr>
              <a:t>划分</a:t>
            </a:r>
          </a:p>
        </p:txBody>
      </p:sp>
      <p:sp>
        <p:nvSpPr>
          <p:cNvPr id="76" name="圆角矩形 75"/>
          <p:cNvSpPr/>
          <p:nvPr/>
        </p:nvSpPr>
        <p:spPr>
          <a:xfrm>
            <a:off x="6551798" y="1615922"/>
            <a:ext cx="4742744" cy="3424408"/>
          </a:xfrm>
          <a:prstGeom prst="roundRect">
            <a:avLst>
              <a:gd name="adj" fmla="val 874"/>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72000" tIns="36000" rIns="72000" bIns="36000" rtlCol="0" anchor="t" anchorCtr="0">
            <a:noAutofit/>
          </a:bodyPr>
          <a:lstStyle/>
          <a:p>
            <a:pPr marL="177800" indent="-177800" algn="just" fontAlgn="auto">
              <a:lnSpc>
                <a:spcPts val="2600"/>
              </a:lnSpc>
              <a:spcBef>
                <a:spcPts val="0"/>
              </a:spcBef>
              <a:spcAft>
                <a:spcPts val="600"/>
              </a:spcAft>
              <a:buFont typeface="Arial" panose="020B0604020202020204" pitchFamily="34" charset="0"/>
              <a:buChar char="•"/>
            </a:pPr>
            <a:r>
              <a:rPr lang="zh-CN" altLang="en-US" sz="1600" b="1" dirty="0">
                <a:solidFill>
                  <a:prstClr val="black"/>
                </a:solidFill>
              </a:rPr>
              <a:t>原理</a:t>
            </a:r>
            <a:endParaRPr lang="en-US" altLang="zh-CN" sz="1600" b="1" dirty="0">
              <a:solidFill>
                <a:prstClr val="black"/>
              </a:solidFill>
            </a:endParaRPr>
          </a:p>
          <a:p>
            <a:pPr marL="360000" indent="-180000" algn="just">
              <a:lnSpc>
                <a:spcPts val="2600"/>
              </a:lnSpc>
              <a:spcAft>
                <a:spcPts val="600"/>
              </a:spcAft>
              <a:buFont typeface="Huawei Sans" panose="020C0503030203020204" pitchFamily="34" charset="0"/>
              <a:buChar char="▫"/>
            </a:pPr>
            <a:r>
              <a:rPr lang="zh-CN" altLang="en-US" sz="1600" dirty="0">
                <a:solidFill>
                  <a:prstClr val="black"/>
                </a:solidFill>
              </a:rPr>
              <a:t>根据数据帧的源</a:t>
            </a:r>
            <a:r>
              <a:rPr lang="en-US" altLang="zh-CN" sz="1600" dirty="0">
                <a:solidFill>
                  <a:prstClr val="black"/>
                </a:solidFill>
              </a:rPr>
              <a:t>MAC</a:t>
            </a:r>
            <a:r>
              <a:rPr lang="zh-CN" altLang="en-US" sz="1600" dirty="0">
                <a:solidFill>
                  <a:prstClr val="black"/>
                </a:solidFill>
              </a:rPr>
              <a:t>地址来划分</a:t>
            </a:r>
            <a:r>
              <a:rPr lang="en-US" altLang="zh-CN" sz="1600" dirty="0">
                <a:solidFill>
                  <a:prstClr val="black"/>
                </a:solidFill>
              </a:rPr>
              <a:t>VLAN</a:t>
            </a:r>
            <a:r>
              <a:rPr lang="zh-CN" altLang="en-US" sz="1600" dirty="0">
                <a:solidFill>
                  <a:prstClr val="black"/>
                </a:solidFill>
              </a:rPr>
              <a:t>。</a:t>
            </a:r>
          </a:p>
          <a:p>
            <a:pPr marL="360000" indent="-180000" algn="just">
              <a:lnSpc>
                <a:spcPts val="2600"/>
              </a:lnSpc>
              <a:spcAft>
                <a:spcPts val="600"/>
              </a:spcAft>
              <a:buFont typeface="Huawei Sans" panose="020C0503030203020204" pitchFamily="34" charset="0"/>
              <a:buChar char="▫"/>
            </a:pPr>
            <a:r>
              <a:rPr lang="zh-CN" altLang="en-US" sz="1600" dirty="0">
                <a:solidFill>
                  <a:prstClr val="black"/>
                </a:solidFill>
              </a:rPr>
              <a:t>网络管理员预先配置</a:t>
            </a:r>
            <a:r>
              <a:rPr lang="en-US" altLang="zh-CN" sz="1600" dirty="0">
                <a:solidFill>
                  <a:prstClr val="black"/>
                </a:solidFill>
              </a:rPr>
              <a:t>MAC</a:t>
            </a:r>
            <a:r>
              <a:rPr lang="zh-CN" altLang="en-US" sz="1600" dirty="0">
                <a:solidFill>
                  <a:prstClr val="black"/>
                </a:solidFill>
              </a:rPr>
              <a:t>地址和</a:t>
            </a:r>
            <a:r>
              <a:rPr lang="en-US" altLang="zh-CN" sz="1600" dirty="0">
                <a:solidFill>
                  <a:prstClr val="black"/>
                </a:solidFill>
              </a:rPr>
              <a:t>VLAN ID</a:t>
            </a:r>
            <a:r>
              <a:rPr lang="zh-CN" altLang="en-US" sz="1600" dirty="0">
                <a:solidFill>
                  <a:prstClr val="black"/>
                </a:solidFill>
              </a:rPr>
              <a:t>映射关系表。</a:t>
            </a:r>
          </a:p>
          <a:p>
            <a:pPr marL="360000" indent="-180000" algn="just">
              <a:lnSpc>
                <a:spcPts val="2600"/>
              </a:lnSpc>
              <a:spcAft>
                <a:spcPts val="600"/>
              </a:spcAft>
              <a:buFont typeface="Huawei Sans" panose="020C0503030203020204" pitchFamily="34" charset="0"/>
              <a:buChar char="▫"/>
            </a:pPr>
            <a:r>
              <a:rPr lang="zh-CN" altLang="en-US" sz="1600" dirty="0">
                <a:solidFill>
                  <a:prstClr val="black"/>
                </a:solidFill>
              </a:rPr>
              <a:t>当交换机收到的是</a:t>
            </a:r>
            <a:r>
              <a:rPr lang="en-US" altLang="zh-CN" sz="1600" dirty="0">
                <a:solidFill>
                  <a:prstClr val="black"/>
                </a:solidFill>
              </a:rPr>
              <a:t>Untagged</a:t>
            </a:r>
            <a:r>
              <a:rPr lang="zh-CN" altLang="en-US" sz="1600" dirty="0">
                <a:solidFill>
                  <a:prstClr val="black"/>
                </a:solidFill>
              </a:rPr>
              <a:t>帧时，就依据该表给数据帧添加指定</a:t>
            </a:r>
            <a:r>
              <a:rPr lang="en-US" altLang="zh-CN" sz="1600" dirty="0">
                <a:solidFill>
                  <a:prstClr val="black"/>
                </a:solidFill>
              </a:rPr>
              <a:t>VLAN</a:t>
            </a:r>
            <a:r>
              <a:rPr lang="zh-CN" altLang="en-US" sz="1600" dirty="0">
                <a:solidFill>
                  <a:prstClr val="black"/>
                </a:solidFill>
              </a:rPr>
              <a:t>的</a:t>
            </a:r>
            <a:r>
              <a:rPr lang="en-US" altLang="zh-CN" sz="1600" dirty="0">
                <a:solidFill>
                  <a:prstClr val="black"/>
                </a:solidFill>
              </a:rPr>
              <a:t>Tag</a:t>
            </a:r>
            <a:r>
              <a:rPr lang="zh-CN" altLang="en-US" sz="1600" dirty="0">
                <a:solidFill>
                  <a:prstClr val="black"/>
                </a:solidFill>
              </a:rPr>
              <a:t>，然后数据帧将在指定</a:t>
            </a:r>
            <a:r>
              <a:rPr lang="en-US" altLang="zh-CN" sz="1600" dirty="0">
                <a:solidFill>
                  <a:prstClr val="black"/>
                </a:solidFill>
              </a:rPr>
              <a:t>VLAN</a:t>
            </a:r>
            <a:r>
              <a:rPr lang="zh-CN" altLang="en-US" sz="1600" dirty="0">
                <a:solidFill>
                  <a:prstClr val="black"/>
                </a:solidFill>
              </a:rPr>
              <a:t>中传输。</a:t>
            </a:r>
          </a:p>
          <a:p>
            <a:pPr marL="177800" indent="-177800" algn="just" fontAlgn="auto">
              <a:lnSpc>
                <a:spcPts val="2600"/>
              </a:lnSpc>
              <a:spcBef>
                <a:spcPts val="0"/>
              </a:spcBef>
              <a:spcAft>
                <a:spcPts val="600"/>
              </a:spcAft>
              <a:buFont typeface="Arial" panose="020B0604020202020204" pitchFamily="34" charset="0"/>
              <a:buChar char="•"/>
            </a:pPr>
            <a:r>
              <a:rPr lang="zh-CN" altLang="en-US" sz="1600" b="1" dirty="0">
                <a:solidFill>
                  <a:prstClr val="black"/>
                </a:solidFill>
              </a:rPr>
              <a:t>映射表</a:t>
            </a:r>
          </a:p>
          <a:p>
            <a:pPr marL="360000" indent="-180000" algn="just">
              <a:lnSpc>
                <a:spcPts val="2600"/>
              </a:lnSpc>
              <a:spcAft>
                <a:spcPts val="600"/>
              </a:spcAft>
              <a:buFont typeface="Huawei Sans" panose="020C0503030203020204" pitchFamily="34" charset="0"/>
              <a:buChar char="▫"/>
            </a:pPr>
            <a:r>
              <a:rPr lang="zh-CN" altLang="en-US" sz="1600" dirty="0">
                <a:solidFill>
                  <a:prstClr val="black"/>
                </a:solidFill>
              </a:rPr>
              <a:t>记录了</a:t>
            </a:r>
            <a:r>
              <a:rPr lang="en-US" altLang="zh-CN" sz="1600" dirty="0">
                <a:solidFill>
                  <a:prstClr val="black"/>
                </a:solidFill>
              </a:rPr>
              <a:t>MAC</a:t>
            </a:r>
            <a:r>
              <a:rPr lang="zh-CN" altLang="en-US" sz="1600" dirty="0">
                <a:solidFill>
                  <a:prstClr val="black"/>
                </a:solidFill>
              </a:rPr>
              <a:t>地址和</a:t>
            </a:r>
            <a:r>
              <a:rPr lang="en-US" altLang="zh-CN" sz="1600" dirty="0">
                <a:solidFill>
                  <a:prstClr val="black"/>
                </a:solidFill>
              </a:rPr>
              <a:t>VLAN ID</a:t>
            </a:r>
            <a:r>
              <a:rPr lang="zh-CN" altLang="en-US" sz="1600" dirty="0">
                <a:solidFill>
                  <a:prstClr val="black"/>
                </a:solidFill>
              </a:rPr>
              <a:t>的关联情况。</a:t>
            </a:r>
          </a:p>
        </p:txBody>
      </p:sp>
      <p:grpSp>
        <p:nvGrpSpPr>
          <p:cNvPr id="2" name="组合 1"/>
          <p:cNvGrpSpPr/>
          <p:nvPr/>
        </p:nvGrpSpPr>
        <p:grpSpPr>
          <a:xfrm>
            <a:off x="1023905" y="2819175"/>
            <a:ext cx="4605025" cy="3195528"/>
            <a:chOff x="1000155" y="3116057"/>
            <a:chExt cx="4605025" cy="3195528"/>
          </a:xfrm>
        </p:grpSpPr>
        <p:sp>
          <p:nvSpPr>
            <p:cNvPr id="58" name="矩形 57"/>
            <p:cNvSpPr/>
            <p:nvPr/>
          </p:nvSpPr>
          <p:spPr>
            <a:xfrm>
              <a:off x="1303577" y="4780017"/>
              <a:ext cx="2086009" cy="975180"/>
            </a:xfrm>
            <a:prstGeom prst="rect">
              <a:avLst/>
            </a:prstGeom>
            <a:solidFill>
              <a:srgbClr val="FFFFCC"/>
            </a:solidFill>
            <a:ln w="12700">
              <a:solidFill>
                <a:srgbClr val="FFD1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2200"/>
                </a:lnSpc>
              </a:pPr>
              <a:endParaRPr lang="en-US" altLang="zh-CN" sz="1600" dirty="0">
                <a:solidFill>
                  <a:schemeClr val="accent2"/>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9" name="矩形 58"/>
            <p:cNvSpPr/>
            <p:nvPr/>
          </p:nvSpPr>
          <p:spPr>
            <a:xfrm>
              <a:off x="3461746" y="4780017"/>
              <a:ext cx="2143434" cy="975180"/>
            </a:xfrm>
            <a:prstGeom prst="rect">
              <a:avLst/>
            </a:prstGeom>
            <a:solidFill>
              <a:srgbClr val="F4FBFE"/>
            </a:solidFill>
            <a:ln w="12700" cap="flat" cmpd="sng" algn="ctr">
              <a:solidFill>
                <a:srgbClr val="99DFF9"/>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
              <a:endParaRPr lang="en-US" altLang="zh-CN" sz="14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p:pic>
          <p:nvPicPr>
            <p:cNvPr id="39" name="图片 38" descr="PC.png"/>
            <p:cNvPicPr>
              <a:picLocks noChangeAspect="1"/>
            </p:cNvPicPr>
            <p:nvPr/>
          </p:nvPicPr>
          <p:blipFill>
            <a:blip r:embed="rId3" cstate="print"/>
            <a:stretch>
              <a:fillRect/>
            </a:stretch>
          </p:blipFill>
          <p:spPr>
            <a:xfrm>
              <a:off x="3539716" y="4869212"/>
              <a:ext cx="609376" cy="468000"/>
            </a:xfrm>
            <a:prstGeom prst="rect">
              <a:avLst/>
            </a:prstGeom>
          </p:spPr>
        </p:pic>
        <p:pic>
          <p:nvPicPr>
            <p:cNvPr id="40" name="图片 39" descr="PC.png"/>
            <p:cNvPicPr>
              <a:picLocks noChangeAspect="1"/>
            </p:cNvPicPr>
            <p:nvPr/>
          </p:nvPicPr>
          <p:blipFill>
            <a:blip r:embed="rId3" cstate="print"/>
            <a:stretch>
              <a:fillRect/>
            </a:stretch>
          </p:blipFill>
          <p:spPr>
            <a:xfrm>
              <a:off x="4874556" y="4869212"/>
              <a:ext cx="609376" cy="468000"/>
            </a:xfrm>
            <a:prstGeom prst="rect">
              <a:avLst/>
            </a:prstGeom>
          </p:spPr>
        </p:pic>
        <p:cxnSp>
          <p:nvCxnSpPr>
            <p:cNvPr id="41" name="直接连接符 40"/>
            <p:cNvCxnSpPr>
              <a:stCxn id="39" idx="0"/>
              <a:endCxn id="44" idx="0"/>
            </p:cNvCxnSpPr>
            <p:nvPr/>
          </p:nvCxnSpPr>
          <p:spPr bwMode="auto">
            <a:xfrm flipV="1">
              <a:off x="3844404" y="3393056"/>
              <a:ext cx="719122" cy="1476156"/>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42" name="直接连接符 41"/>
            <p:cNvCxnSpPr>
              <a:stCxn id="40" idx="0"/>
              <a:endCxn id="44" idx="0"/>
            </p:cNvCxnSpPr>
            <p:nvPr/>
          </p:nvCxnSpPr>
          <p:spPr bwMode="auto">
            <a:xfrm flipH="1" flipV="1">
              <a:off x="4563526" y="3393056"/>
              <a:ext cx="615718" cy="1476156"/>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43" name="直接连接符 42"/>
            <p:cNvCxnSpPr>
              <a:stCxn id="49" idx="3"/>
              <a:endCxn id="44" idx="1"/>
            </p:cNvCxnSpPr>
            <p:nvPr/>
          </p:nvCxnSpPr>
          <p:spPr bwMode="auto">
            <a:xfrm>
              <a:off x="2758093" y="3663056"/>
              <a:ext cx="1476164"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pic>
          <p:nvPicPr>
            <p:cNvPr id="44" name="图片 4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234257" y="3393056"/>
              <a:ext cx="658537" cy="540000"/>
            </a:xfrm>
            <a:prstGeom prst="rect">
              <a:avLst/>
            </a:prstGeom>
          </p:spPr>
        </p:pic>
        <p:pic>
          <p:nvPicPr>
            <p:cNvPr id="45" name="图片 44" descr="PC.png"/>
            <p:cNvPicPr>
              <a:picLocks noChangeAspect="1"/>
            </p:cNvPicPr>
            <p:nvPr/>
          </p:nvPicPr>
          <p:blipFill>
            <a:blip r:embed="rId3" cstate="print"/>
            <a:stretch>
              <a:fillRect/>
            </a:stretch>
          </p:blipFill>
          <p:spPr>
            <a:xfrm>
              <a:off x="1379476" y="4869212"/>
              <a:ext cx="609376" cy="468000"/>
            </a:xfrm>
            <a:prstGeom prst="rect">
              <a:avLst/>
            </a:prstGeom>
          </p:spPr>
        </p:pic>
        <p:pic>
          <p:nvPicPr>
            <p:cNvPr id="46" name="图片 45" descr="PC.png"/>
            <p:cNvPicPr>
              <a:picLocks noChangeAspect="1"/>
            </p:cNvPicPr>
            <p:nvPr/>
          </p:nvPicPr>
          <p:blipFill>
            <a:blip r:embed="rId3" cstate="print"/>
            <a:stretch>
              <a:fillRect/>
            </a:stretch>
          </p:blipFill>
          <p:spPr>
            <a:xfrm>
              <a:off x="2714316" y="4869212"/>
              <a:ext cx="609376" cy="468000"/>
            </a:xfrm>
            <a:prstGeom prst="rect">
              <a:avLst/>
            </a:prstGeom>
          </p:spPr>
        </p:pic>
        <p:cxnSp>
          <p:nvCxnSpPr>
            <p:cNvPr id="47" name="直接连接符 46"/>
            <p:cNvCxnSpPr>
              <a:stCxn id="45" idx="0"/>
              <a:endCxn id="49" idx="0"/>
            </p:cNvCxnSpPr>
            <p:nvPr/>
          </p:nvCxnSpPr>
          <p:spPr bwMode="auto">
            <a:xfrm flipV="1">
              <a:off x="1684164" y="3393056"/>
              <a:ext cx="744661" cy="1476156"/>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48" name="直接连接符 47"/>
            <p:cNvCxnSpPr>
              <a:stCxn id="46" idx="0"/>
              <a:endCxn id="49" idx="0"/>
            </p:cNvCxnSpPr>
            <p:nvPr/>
          </p:nvCxnSpPr>
          <p:spPr bwMode="auto">
            <a:xfrm flipH="1" flipV="1">
              <a:off x="2428825" y="3393056"/>
              <a:ext cx="590179" cy="1476156"/>
            </a:xfrm>
            <a:prstGeom prst="line">
              <a:avLst/>
            </a:prstGeom>
            <a:solidFill>
              <a:schemeClr val="accent1"/>
            </a:solidFill>
            <a:ln w="19050" cap="flat" cmpd="sng" algn="ctr">
              <a:solidFill>
                <a:schemeClr val="tx1"/>
              </a:solidFill>
              <a:prstDash val="solid"/>
              <a:round/>
              <a:headEnd type="none" w="med" len="med"/>
              <a:tailEnd type="none" w="med" len="med"/>
            </a:ln>
            <a:effectLst/>
          </p:spPr>
        </p:cxnSp>
        <p:pic>
          <p:nvPicPr>
            <p:cNvPr id="49" name="图片 4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099556" y="3393056"/>
              <a:ext cx="658537" cy="540000"/>
            </a:xfrm>
            <a:prstGeom prst="rect">
              <a:avLst/>
            </a:prstGeom>
          </p:spPr>
        </p:pic>
        <p:sp>
          <p:nvSpPr>
            <p:cNvPr id="50" name="矩形 49"/>
            <p:cNvSpPr/>
            <p:nvPr/>
          </p:nvSpPr>
          <p:spPr>
            <a:xfrm>
              <a:off x="2063552" y="3116057"/>
              <a:ext cx="720080" cy="276999"/>
            </a:xfrm>
            <a:prstGeom prst="rect">
              <a:avLst/>
            </a:prstGeom>
          </p:spPr>
          <p:txBody>
            <a:bodyPr wrap="square">
              <a:spAutoFit/>
            </a:bodyPr>
            <a:lstStyle/>
            <a:p>
              <a:pPr algn="ct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SW1</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51" name="矩形 50"/>
            <p:cNvSpPr/>
            <p:nvPr/>
          </p:nvSpPr>
          <p:spPr>
            <a:xfrm>
              <a:off x="4151784" y="3116057"/>
              <a:ext cx="720080" cy="276999"/>
            </a:xfrm>
            <a:prstGeom prst="rect">
              <a:avLst/>
            </a:prstGeom>
          </p:spPr>
          <p:txBody>
            <a:bodyPr wrap="square">
              <a:spAutoFit/>
            </a:bodyPr>
            <a:lstStyle/>
            <a:p>
              <a:pPr algn="ct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SW2</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52" name="矩形 51"/>
            <p:cNvSpPr/>
            <p:nvPr/>
          </p:nvSpPr>
          <p:spPr>
            <a:xfrm>
              <a:off x="1307468" y="5301208"/>
              <a:ext cx="720080" cy="461665"/>
            </a:xfrm>
            <a:prstGeom prst="rect">
              <a:avLst/>
            </a:prstGeom>
          </p:spPr>
          <p:txBody>
            <a:bodyPr wrap="square">
              <a:spAutoFit/>
            </a:bodyPr>
            <a:lstStyle/>
            <a:p>
              <a:pPr algn="ctr"/>
              <a:r>
                <a:rPr lang="zh-CN" altLang="en-US" sz="1200" dirty="0">
                  <a:latin typeface="Huawei Sans" panose="020C0503030203020204" pitchFamily="34" charset="0"/>
                  <a:ea typeface="方正兰亭黑简体" panose="02000000000000000000" pitchFamily="2" charset="-122"/>
                  <a:cs typeface="Huawei Sans" panose="020C0503030203020204" pitchFamily="34" charset="0"/>
                </a:rPr>
                <a:t>主机</a:t>
              </a: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1</a:t>
              </a:r>
            </a:p>
            <a:p>
              <a:pPr algn="ct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MAC 1</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53" name="矩形 52"/>
            <p:cNvSpPr/>
            <p:nvPr/>
          </p:nvSpPr>
          <p:spPr>
            <a:xfrm>
              <a:off x="2639616" y="5301208"/>
              <a:ext cx="720080" cy="461665"/>
            </a:xfrm>
            <a:prstGeom prst="rect">
              <a:avLst/>
            </a:prstGeom>
          </p:spPr>
          <p:txBody>
            <a:bodyPr wrap="square">
              <a:spAutoFit/>
            </a:bodyPr>
            <a:lstStyle/>
            <a:p>
              <a:pPr algn="ctr"/>
              <a:r>
                <a:rPr lang="zh-CN" altLang="en-US" sz="1200" dirty="0">
                  <a:latin typeface="Huawei Sans" panose="020C0503030203020204" pitchFamily="34" charset="0"/>
                  <a:ea typeface="方正兰亭黑简体" panose="02000000000000000000" pitchFamily="2" charset="-122"/>
                  <a:cs typeface="Huawei Sans" panose="020C0503030203020204" pitchFamily="34" charset="0"/>
                </a:rPr>
                <a:t>主机</a:t>
              </a: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2</a:t>
              </a:r>
            </a:p>
            <a:p>
              <a:pPr algn="ct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MAC 2</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54" name="矩形 53"/>
            <p:cNvSpPr/>
            <p:nvPr/>
          </p:nvSpPr>
          <p:spPr>
            <a:xfrm>
              <a:off x="3467708" y="5301208"/>
              <a:ext cx="720080" cy="461665"/>
            </a:xfrm>
            <a:prstGeom prst="rect">
              <a:avLst/>
            </a:prstGeom>
          </p:spPr>
          <p:txBody>
            <a:bodyPr wrap="square">
              <a:spAutoFit/>
            </a:bodyPr>
            <a:lstStyle/>
            <a:p>
              <a:pPr algn="ctr"/>
              <a:r>
                <a:rPr lang="zh-CN" altLang="en-US" sz="1200" dirty="0">
                  <a:latin typeface="Huawei Sans" panose="020C0503030203020204" pitchFamily="34" charset="0"/>
                  <a:ea typeface="方正兰亭黑简体" panose="02000000000000000000" pitchFamily="2" charset="-122"/>
                  <a:cs typeface="Huawei Sans" panose="020C0503030203020204" pitchFamily="34" charset="0"/>
                </a:rPr>
                <a:t>主机</a:t>
              </a: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3</a:t>
              </a:r>
            </a:p>
            <a:p>
              <a:pPr algn="ct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MAC 3</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55" name="矩形 54"/>
            <p:cNvSpPr/>
            <p:nvPr/>
          </p:nvSpPr>
          <p:spPr>
            <a:xfrm>
              <a:off x="4799856" y="5301208"/>
              <a:ext cx="720080" cy="461665"/>
            </a:xfrm>
            <a:prstGeom prst="rect">
              <a:avLst/>
            </a:prstGeom>
          </p:spPr>
          <p:txBody>
            <a:bodyPr wrap="square">
              <a:spAutoFit/>
            </a:bodyPr>
            <a:lstStyle/>
            <a:p>
              <a:pPr algn="ctr"/>
              <a:r>
                <a:rPr lang="zh-CN" altLang="en-US" sz="1200" dirty="0">
                  <a:latin typeface="Huawei Sans" panose="020C0503030203020204" pitchFamily="34" charset="0"/>
                  <a:ea typeface="方正兰亭黑简体" panose="02000000000000000000" pitchFamily="2" charset="-122"/>
                  <a:cs typeface="Huawei Sans" panose="020C0503030203020204" pitchFamily="34" charset="0"/>
                </a:rPr>
                <a:t>主机</a:t>
              </a: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4</a:t>
              </a:r>
            </a:p>
            <a:p>
              <a:pPr algn="ct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MAC 4</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56" name="矩形 55"/>
            <p:cNvSpPr/>
            <p:nvPr/>
          </p:nvSpPr>
          <p:spPr>
            <a:xfrm>
              <a:off x="1811524" y="5481228"/>
              <a:ext cx="1044116" cy="307777"/>
            </a:xfrm>
            <a:prstGeom prst="rect">
              <a:avLst/>
            </a:prstGeom>
          </p:spPr>
          <p:txBody>
            <a:bodyPr wrap="square">
              <a:spAutoFit/>
            </a:bodyPr>
            <a:lstStyle/>
            <a:p>
              <a:pPr algn="ctr"/>
              <a:r>
                <a:rPr lang="en-US" altLang="zh-CN" sz="1400" b="1" dirty="0">
                  <a:latin typeface="Huawei Sans" panose="020C0503030203020204" pitchFamily="34" charset="0"/>
                  <a:ea typeface="方正兰亭黑简体" panose="02000000000000000000" pitchFamily="2" charset="-122"/>
                  <a:cs typeface="Huawei Sans" panose="020C0503030203020204" pitchFamily="34" charset="0"/>
                </a:rPr>
                <a:t>VLAN 10</a:t>
              </a:r>
              <a:endParaRPr lang="zh-CN" altLang="en-US" sz="1400" b="1"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57" name="矩形 56"/>
            <p:cNvSpPr/>
            <p:nvPr/>
          </p:nvSpPr>
          <p:spPr>
            <a:xfrm>
              <a:off x="3971764" y="5481228"/>
              <a:ext cx="1044116" cy="307777"/>
            </a:xfrm>
            <a:prstGeom prst="rect">
              <a:avLst/>
            </a:prstGeom>
          </p:spPr>
          <p:txBody>
            <a:bodyPr wrap="square">
              <a:spAutoFit/>
            </a:bodyPr>
            <a:lstStyle/>
            <a:p>
              <a:pPr algn="ctr"/>
              <a:r>
                <a:rPr lang="en-US" altLang="zh-CN" sz="1400" b="1" dirty="0">
                  <a:latin typeface="Huawei Sans" panose="020C0503030203020204" pitchFamily="34" charset="0"/>
                  <a:ea typeface="方正兰亭黑简体" panose="02000000000000000000" pitchFamily="2" charset="-122"/>
                  <a:cs typeface="Huawei Sans" panose="020C0503030203020204" pitchFamily="34" charset="0"/>
                </a:rPr>
                <a:t>VLAN 20</a:t>
              </a:r>
              <a:endParaRPr lang="zh-CN" altLang="en-US" sz="1400" b="1"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68" name="矩形 67"/>
            <p:cNvSpPr/>
            <p:nvPr/>
          </p:nvSpPr>
          <p:spPr>
            <a:xfrm rot="17589369">
              <a:off x="1338231" y="4267905"/>
              <a:ext cx="461409" cy="252028"/>
            </a:xfrm>
            <a:prstGeom prst="rect">
              <a:avLst/>
            </a:prstGeom>
            <a:solidFill>
              <a:srgbClr val="FFFFFF"/>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600" kern="0">
                <a:solidFill>
                  <a:srgbClr val="1D1D1A"/>
                </a:solidFill>
                <a:latin typeface="Huawei Sans" panose="020C0503030203020204" pitchFamily="34" charset="0"/>
                <a:ea typeface="方正兰亭黑简体" panose="02000000000000000000" pitchFamily="2" charset="-122"/>
              </a:endParaRPr>
            </a:p>
          </p:txBody>
        </p:sp>
        <p:cxnSp>
          <p:nvCxnSpPr>
            <p:cNvPr id="7" name="直接箭头连接符 6"/>
            <p:cNvCxnSpPr/>
            <p:nvPr/>
          </p:nvCxnSpPr>
          <p:spPr bwMode="auto">
            <a:xfrm flipV="1">
              <a:off x="1667508" y="4257092"/>
              <a:ext cx="216024" cy="468052"/>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sp>
          <p:nvSpPr>
            <p:cNvPr id="66" name="矩形 65"/>
            <p:cNvSpPr/>
            <p:nvPr/>
          </p:nvSpPr>
          <p:spPr>
            <a:xfrm>
              <a:off x="1343472" y="3861048"/>
              <a:ext cx="828092" cy="276999"/>
            </a:xfrm>
            <a:prstGeom prst="rect">
              <a:avLst/>
            </a:prstGeom>
          </p:spPr>
          <p:txBody>
            <a:bodyPr wrap="square">
              <a:spAutoFit/>
            </a:bodyPr>
            <a:lstStyle/>
            <a:p>
              <a:pPr algn="ct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GE0/0/1</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67" name="矩形 66"/>
            <p:cNvSpPr/>
            <p:nvPr/>
          </p:nvSpPr>
          <p:spPr>
            <a:xfrm>
              <a:off x="2639616" y="3861048"/>
              <a:ext cx="828092" cy="276999"/>
            </a:xfrm>
            <a:prstGeom prst="rect">
              <a:avLst/>
            </a:prstGeom>
          </p:spPr>
          <p:txBody>
            <a:bodyPr wrap="square">
              <a:spAutoFit/>
            </a:bodyPr>
            <a:lstStyle/>
            <a:p>
              <a:pPr algn="ct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GE0/0/2</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grpSp>
          <p:nvGrpSpPr>
            <p:cNvPr id="69" name="组合 68"/>
            <p:cNvGrpSpPr/>
            <p:nvPr/>
          </p:nvGrpSpPr>
          <p:grpSpPr>
            <a:xfrm>
              <a:off x="1127448" y="5923185"/>
              <a:ext cx="3420380" cy="388400"/>
              <a:chOff x="2334528" y="5193196"/>
              <a:chExt cx="3420380" cy="388400"/>
            </a:xfrm>
          </p:grpSpPr>
          <p:sp>
            <p:nvSpPr>
              <p:cNvPr id="70" name="圆角矩形标注 69"/>
              <p:cNvSpPr/>
              <p:nvPr/>
            </p:nvSpPr>
            <p:spPr>
              <a:xfrm>
                <a:off x="2370532" y="5193196"/>
                <a:ext cx="3248292" cy="388400"/>
              </a:xfrm>
              <a:prstGeom prst="wedgeRoundRectCallout">
                <a:avLst>
                  <a:gd name="adj1" fmla="val -33496"/>
                  <a:gd name="adj2" fmla="val -109018"/>
                  <a:gd name="adj3" fmla="val 16667"/>
                </a:avLst>
              </a:prstGeom>
              <a:solidFill>
                <a:srgbClr val="FFFFCC"/>
              </a:solidFill>
              <a:ln w="12700">
                <a:solidFill>
                  <a:srgbClr val="FFD1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2200"/>
                  </a:lnSpc>
                </a:pPr>
                <a:endParaRPr lang="zh-CN" altLang="en-US" sz="1600">
                  <a:solidFill>
                    <a:schemeClr val="accent2"/>
                  </a:solidFill>
                  <a:latin typeface="Huawei Sans" panose="020C0503030203020204" pitchFamily="34" charset="0"/>
                  <a:ea typeface="方正兰亭黑简体" panose="02000000000000000000" pitchFamily="2" charset="-122"/>
                </a:endParaRPr>
              </a:p>
            </p:txBody>
          </p:sp>
          <p:sp>
            <p:nvSpPr>
              <p:cNvPr id="71" name="文本框 70"/>
              <p:cNvSpPr txBox="1"/>
              <p:nvPr/>
            </p:nvSpPr>
            <p:spPr bwMode="auto">
              <a:xfrm>
                <a:off x="2334528" y="5265204"/>
                <a:ext cx="3420380" cy="316392"/>
              </a:xfrm>
              <a:prstGeom prst="rect">
                <a:avLst/>
              </a:prstGeom>
              <a:noFill/>
              <a:ln w="127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defPPr>
                  <a:defRPr lang="en-US"/>
                </a:defPPr>
                <a:lvl1pPr algn="ctr" fontAlgn="b">
                  <a:defRPr sz="1400">
                    <a:latin typeface="Huawei Sans" panose="020C0503030203020204" pitchFamily="34" charset="0"/>
                    <a:ea typeface="方正兰亭黑简体" panose="02000000000000000000" pitchFamily="2" charset="-122"/>
                    <a:cs typeface="Huawei Sans" panose="020C0503030203020204" pitchFamily="34" charset="0"/>
                  </a:defRPr>
                </a:lvl1pPr>
              </a:lstStyle>
              <a:p>
                <a:r>
                  <a:rPr lang="zh-CN" altLang="en-US" sz="1600" dirty="0"/>
                  <a:t>主机移动，</a:t>
                </a:r>
                <a:r>
                  <a:rPr lang="zh-CN" altLang="en-US" sz="1600" dirty="0">
                    <a:solidFill>
                      <a:srgbClr val="EC7061"/>
                    </a:solidFill>
                  </a:rPr>
                  <a:t>不需要</a:t>
                </a:r>
                <a:r>
                  <a:rPr lang="zh-CN" altLang="en-US" sz="1600" dirty="0"/>
                  <a:t>重新配置</a:t>
                </a:r>
                <a:r>
                  <a:rPr lang="en-US" altLang="zh-CN" sz="1600" dirty="0"/>
                  <a:t>VLAN</a:t>
                </a:r>
                <a:endParaRPr lang="zh-CN" altLang="en-US" sz="1600" dirty="0"/>
              </a:p>
            </p:txBody>
          </p:sp>
        </p:grpSp>
        <p:grpSp>
          <p:nvGrpSpPr>
            <p:cNvPr id="60" name="组合 59"/>
            <p:cNvGrpSpPr/>
            <p:nvPr/>
          </p:nvGrpSpPr>
          <p:grpSpPr>
            <a:xfrm>
              <a:off x="1000155" y="3377040"/>
              <a:ext cx="965433" cy="307777"/>
              <a:chOff x="1127448" y="2041103"/>
              <a:chExt cx="965433" cy="307777"/>
            </a:xfrm>
          </p:grpSpPr>
          <p:sp>
            <p:nvSpPr>
              <p:cNvPr id="78" name="矩形 77"/>
              <p:cNvSpPr/>
              <p:nvPr/>
            </p:nvSpPr>
            <p:spPr bwMode="gray">
              <a:xfrm>
                <a:off x="1631472" y="2071880"/>
                <a:ext cx="461409" cy="237247"/>
              </a:xfrm>
              <a:prstGeom prst="rect">
                <a:avLst/>
              </a:prstGeom>
              <a:no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600" kern="0">
                  <a:solidFill>
                    <a:srgbClr val="1D1D1A"/>
                  </a:solidFill>
                  <a:latin typeface="Huawei Sans" panose="020C0503030203020204" pitchFamily="34" charset="0"/>
                  <a:ea typeface="方正兰亭黑简体" panose="02000000000000000000" pitchFamily="2" charset="-122"/>
                </a:endParaRPr>
              </a:p>
            </p:txBody>
          </p:sp>
          <p:sp>
            <p:nvSpPr>
              <p:cNvPr id="79" name="矩形 78"/>
              <p:cNvSpPr/>
              <p:nvPr/>
            </p:nvSpPr>
            <p:spPr bwMode="gray">
              <a:xfrm>
                <a:off x="1343472" y="2060848"/>
                <a:ext cx="288000" cy="252028"/>
              </a:xfrm>
              <a:prstGeom prst="rect">
                <a:avLst/>
              </a:prstGeom>
              <a:solidFill>
                <a:srgbClr val="00B0F0"/>
              </a:solidFill>
              <a:ln w="9525" cap="flat" cmpd="sng" algn="ctr">
                <a:noFill/>
                <a:prstDash val="solid"/>
              </a:ln>
              <a:effectLst/>
            </p:spPr>
            <p:txBody>
              <a:bodyPr rtlCol="0" anchor="ctr"/>
              <a:lstStyle/>
              <a:p>
                <a:pPr marL="0" marR="0" indent="0" algn="ctr" defTabSz="914400" eaLnBrk="1" fontAlgn="t" latinLnBrk="0" hangingPunct="1">
                  <a:lnSpc>
                    <a:spcPct val="100000"/>
                  </a:lnSpc>
                  <a:spcBef>
                    <a:spcPct val="0"/>
                  </a:spcBef>
                  <a:spcAft>
                    <a:spcPct val="0"/>
                  </a:spcAft>
                  <a:buClrTx/>
                  <a:buSzTx/>
                  <a:buFontTx/>
                  <a:buNone/>
                  <a:tabLst/>
                </a:pPr>
                <a:endParaRPr kumimoji="0" lang="zh-CN" altLang="en-US" sz="1400" b="1" i="0" u="none" strike="noStrike" kern="0" cap="none" spc="0" normalizeH="0" baseline="0" noProof="0" dirty="0">
                  <a:ln>
                    <a:noFill/>
                  </a:ln>
                  <a:solidFill>
                    <a:schemeClr val="bg1"/>
                  </a:solidFill>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80" name="矩形 79"/>
              <p:cNvSpPr/>
              <p:nvPr/>
            </p:nvSpPr>
            <p:spPr bwMode="gray">
              <a:xfrm>
                <a:off x="1127448" y="2041103"/>
                <a:ext cx="720080" cy="307777"/>
              </a:xfrm>
              <a:prstGeom prst="rect">
                <a:avLst/>
              </a:prstGeom>
            </p:spPr>
            <p:txBody>
              <a:bodyPr wrap="square">
                <a:spAutoFit/>
              </a:bodyPr>
              <a:lstStyle/>
              <a:p>
                <a:pPr algn="ctr"/>
                <a:r>
                  <a:rPr lang="en-US" altLang="zh-CN" sz="1400" b="1" dirty="0">
                    <a:solidFill>
                      <a:schemeClr val="bg1"/>
                    </a:solidFill>
                    <a:latin typeface="Huawei Sans" panose="020C0503030203020204" pitchFamily="34" charset="0"/>
                    <a:ea typeface="方正兰亭黑简体" panose="02000000000000000000" pitchFamily="2" charset="-122"/>
                    <a:cs typeface="Huawei Sans" panose="020C0503030203020204" pitchFamily="34" charset="0"/>
                  </a:rPr>
                  <a:t>10</a:t>
                </a:r>
                <a:endParaRPr lang="zh-CN" altLang="en-US" sz="1400" b="1" dirty="0">
                  <a:solidFill>
                    <a:schemeClr val="bg1"/>
                  </a:solidFill>
                  <a:latin typeface="Huawei Sans" panose="020C0503030203020204" pitchFamily="34" charset="0"/>
                  <a:ea typeface="方正兰亭黑简体" panose="02000000000000000000" pitchFamily="2" charset="-122"/>
                  <a:cs typeface="Huawei Sans" panose="020C0503030203020204" pitchFamily="34" charset="0"/>
                </a:endParaRPr>
              </a:p>
            </p:txBody>
          </p:sp>
        </p:grpSp>
      </p:grpSp>
    </p:spTree>
    <p:extLst>
      <p:ext uri="{BB962C8B-B14F-4D97-AF65-F5344CB8AC3E}">
        <p14:creationId xmlns:p14="http://schemas.microsoft.com/office/powerpoint/2010/main" val="664558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0" name="直接连接符 119"/>
          <p:cNvCxnSpPr>
            <a:stCxn id="50" idx="0"/>
            <a:endCxn id="67" idx="1"/>
          </p:cNvCxnSpPr>
          <p:nvPr/>
        </p:nvCxnSpPr>
        <p:spPr bwMode="auto">
          <a:xfrm flipH="1" flipV="1">
            <a:off x="3936526" y="3799268"/>
            <a:ext cx="360189" cy="521286"/>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3" name="标题 2"/>
          <p:cNvSpPr>
            <a:spLocks noGrp="1"/>
          </p:cNvSpPr>
          <p:nvPr>
            <p:ph type="title"/>
          </p:nvPr>
        </p:nvSpPr>
        <p:spPr/>
        <p:txBody>
          <a:bodyPr/>
          <a:lstStyle/>
          <a:p>
            <a:r>
              <a:rPr lang="zh-CN" altLang="en-US" dirty="0">
                <a:latin typeface="Huawei Sans" panose="020C0503030203020204" pitchFamily="34" charset="0"/>
                <a:ea typeface="方正兰亭黑简体" panose="02000000000000000000" pitchFamily="2" charset="-122"/>
                <a:cs typeface="Huawei Sans" panose="020C0503030203020204" pitchFamily="34" charset="0"/>
              </a:rPr>
              <a:t>以太网二层接口类型</a:t>
            </a:r>
          </a:p>
        </p:txBody>
      </p:sp>
      <p:sp>
        <p:nvSpPr>
          <p:cNvPr id="129" name="椭圆 128"/>
          <p:cNvSpPr/>
          <p:nvPr/>
        </p:nvSpPr>
        <p:spPr>
          <a:xfrm>
            <a:off x="2033867" y="5646196"/>
            <a:ext cx="144016" cy="144016"/>
          </a:xfrm>
          <a:prstGeom prst="ellipse">
            <a:avLst/>
          </a:prstGeom>
          <a:solidFill>
            <a:srgbClr val="FFD17D"/>
          </a:solidFill>
          <a:ln w="12700" cap="flat" cmpd="sng" algn="ctr">
            <a:solidFill>
              <a:sysClr val="windowText" lastClr="000000"/>
            </a:solidFill>
            <a:prstDash val="solid"/>
            <a:miter lim="800000"/>
          </a:ln>
          <a:effectLst/>
        </p:spPr>
        <p:txBody>
          <a:bodyPr wrap="square" rtlCol="0" anchor="ctr">
            <a:noAutofit/>
          </a:bodyPr>
          <a:lstStyle/>
          <a:p>
            <a:pPr algn="ctr" defTabSz="914400" fontAlgn="ctr"/>
            <a:endParaRPr lang="zh-CN" altLang="en-US" sz="1400" b="1" kern="0">
              <a:solidFill>
                <a:prstClr val="black"/>
              </a:solidFill>
              <a:latin typeface="Huawei Sans" panose="020C0503030203020204" pitchFamily="34" charset="0"/>
              <a:ea typeface="方正兰亭黑简体" panose="02000000000000000000" pitchFamily="2" charset="-122"/>
            </a:endParaRPr>
          </a:p>
        </p:txBody>
      </p:sp>
      <p:sp>
        <p:nvSpPr>
          <p:cNvPr id="130" name="椭圆 129"/>
          <p:cNvSpPr/>
          <p:nvPr/>
        </p:nvSpPr>
        <p:spPr>
          <a:xfrm>
            <a:off x="3557625" y="5646196"/>
            <a:ext cx="144016" cy="144016"/>
          </a:xfrm>
          <a:prstGeom prst="ellipse">
            <a:avLst/>
          </a:prstGeom>
          <a:solidFill>
            <a:srgbClr val="EC706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zh-CN" altLang="en-US" sz="1400" b="1">
              <a:solidFill>
                <a:prstClr val="black"/>
              </a:solidFill>
              <a:latin typeface="Huawei Sans" panose="020C0503030203020204" pitchFamily="34" charset="0"/>
              <a:ea typeface="方正兰亭黑简体" panose="02000000000000000000" pitchFamily="2" charset="-122"/>
            </a:endParaRPr>
          </a:p>
        </p:txBody>
      </p:sp>
      <p:sp>
        <p:nvSpPr>
          <p:cNvPr id="131" name="矩形 130"/>
          <p:cNvSpPr/>
          <p:nvPr/>
        </p:nvSpPr>
        <p:spPr>
          <a:xfrm>
            <a:off x="2213887" y="5564316"/>
            <a:ext cx="1116124" cy="307777"/>
          </a:xfrm>
          <a:prstGeom prst="rect">
            <a:avLst/>
          </a:prstGeom>
        </p:spPr>
        <p:txBody>
          <a:bodyPr wrap="square">
            <a:spAutoFit/>
          </a:bodyPr>
          <a:lstStyle/>
          <a:p>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Access</a:t>
            </a:r>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接口</a:t>
            </a:r>
          </a:p>
        </p:txBody>
      </p:sp>
      <p:sp>
        <p:nvSpPr>
          <p:cNvPr id="132" name="矩形 131"/>
          <p:cNvSpPr/>
          <p:nvPr/>
        </p:nvSpPr>
        <p:spPr>
          <a:xfrm>
            <a:off x="3737645" y="5564316"/>
            <a:ext cx="1116124" cy="307777"/>
          </a:xfrm>
          <a:prstGeom prst="rect">
            <a:avLst/>
          </a:prstGeom>
        </p:spPr>
        <p:txBody>
          <a:bodyPr wrap="square">
            <a:spAutoFit/>
          </a:bodyPr>
          <a:lstStyle/>
          <a:p>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Trunk</a:t>
            </a:r>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接口</a:t>
            </a:r>
          </a:p>
        </p:txBody>
      </p:sp>
      <p:cxnSp>
        <p:nvCxnSpPr>
          <p:cNvPr id="97" name="直接连接符 96"/>
          <p:cNvCxnSpPr>
            <a:stCxn id="88" idx="0"/>
            <a:endCxn id="75" idx="6"/>
          </p:cNvCxnSpPr>
          <p:nvPr/>
        </p:nvCxnSpPr>
        <p:spPr bwMode="auto">
          <a:xfrm flipV="1">
            <a:off x="1688420" y="2806069"/>
            <a:ext cx="833324" cy="48539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09" name="直接连接符 108"/>
          <p:cNvCxnSpPr>
            <a:stCxn id="76" idx="2"/>
            <a:endCxn id="125" idx="0"/>
          </p:cNvCxnSpPr>
          <p:nvPr/>
        </p:nvCxnSpPr>
        <p:spPr bwMode="auto">
          <a:xfrm>
            <a:off x="2845780" y="2806069"/>
            <a:ext cx="918102" cy="485390"/>
          </a:xfrm>
          <a:prstGeom prst="line">
            <a:avLst/>
          </a:prstGeom>
          <a:solidFill>
            <a:schemeClr val="accent1"/>
          </a:solidFill>
          <a:ln w="19050" cap="flat" cmpd="sng" algn="ctr">
            <a:solidFill>
              <a:schemeClr val="tx1"/>
            </a:solidFill>
            <a:prstDash val="solid"/>
            <a:round/>
            <a:headEnd type="none" w="med" len="med"/>
            <a:tailEnd type="none" w="med" len="med"/>
          </a:ln>
          <a:effectLst/>
        </p:spPr>
      </p:cxnSp>
      <p:pic>
        <p:nvPicPr>
          <p:cNvPr id="113" name="图片 1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77728" y="2266009"/>
            <a:ext cx="658537" cy="540000"/>
          </a:xfrm>
          <a:prstGeom prst="rect">
            <a:avLst/>
          </a:prstGeom>
        </p:spPr>
      </p:pic>
      <p:cxnSp>
        <p:nvCxnSpPr>
          <p:cNvPr id="119" name="直接连接符 118"/>
          <p:cNvCxnSpPr>
            <a:stCxn id="115" idx="0"/>
            <a:endCxn id="65" idx="7"/>
          </p:cNvCxnSpPr>
          <p:nvPr/>
        </p:nvCxnSpPr>
        <p:spPr bwMode="auto">
          <a:xfrm flipV="1">
            <a:off x="3212895" y="3799268"/>
            <a:ext cx="357413" cy="546641"/>
          </a:xfrm>
          <a:prstGeom prst="line">
            <a:avLst/>
          </a:prstGeom>
          <a:solidFill>
            <a:schemeClr val="accent1"/>
          </a:solidFill>
          <a:ln w="19050" cap="flat" cmpd="sng" algn="ctr">
            <a:solidFill>
              <a:schemeClr val="tx1"/>
            </a:solidFill>
            <a:prstDash val="solid"/>
            <a:round/>
            <a:headEnd type="none" w="med" len="med"/>
            <a:tailEnd type="none" w="med" len="med"/>
          </a:ln>
          <a:effectLst/>
        </p:spPr>
      </p:cxnSp>
      <p:pic>
        <p:nvPicPr>
          <p:cNvPr id="125" name="图片 1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34613" y="3291459"/>
            <a:ext cx="658537" cy="540000"/>
          </a:xfrm>
          <a:prstGeom prst="rect">
            <a:avLst/>
          </a:prstGeom>
        </p:spPr>
      </p:pic>
      <p:sp>
        <p:nvSpPr>
          <p:cNvPr id="65" name="椭圆 64"/>
          <p:cNvSpPr/>
          <p:nvPr/>
        </p:nvSpPr>
        <p:spPr>
          <a:xfrm>
            <a:off x="3447383" y="3778177"/>
            <a:ext cx="144016" cy="144016"/>
          </a:xfrm>
          <a:prstGeom prst="ellipse">
            <a:avLst/>
          </a:prstGeom>
          <a:solidFill>
            <a:srgbClr val="FFD17D"/>
          </a:solidFill>
          <a:ln w="12700" cap="flat" cmpd="sng" algn="ctr">
            <a:solidFill>
              <a:sysClr val="windowText" lastClr="000000"/>
            </a:solidFill>
            <a:prstDash val="solid"/>
            <a:miter lim="800000"/>
          </a:ln>
          <a:effectLst/>
        </p:spPr>
        <p:txBody>
          <a:bodyPr wrap="square" rtlCol="0" anchor="ctr">
            <a:noAutofit/>
          </a:bodyPr>
          <a:lstStyle/>
          <a:p>
            <a:pPr algn="ctr" defTabSz="914400" fontAlgn="ctr"/>
            <a:endParaRPr lang="zh-CN" altLang="en-US" sz="1400" b="1" kern="0">
              <a:solidFill>
                <a:prstClr val="black"/>
              </a:solidFill>
              <a:latin typeface="Huawei Sans" panose="020C0503030203020204" pitchFamily="34" charset="0"/>
              <a:ea typeface="方正兰亭黑简体" panose="02000000000000000000" pitchFamily="2" charset="-122"/>
            </a:endParaRPr>
          </a:p>
        </p:txBody>
      </p:sp>
      <p:sp>
        <p:nvSpPr>
          <p:cNvPr id="67" name="椭圆 66"/>
          <p:cNvSpPr/>
          <p:nvPr/>
        </p:nvSpPr>
        <p:spPr>
          <a:xfrm>
            <a:off x="3915435" y="3778177"/>
            <a:ext cx="144016" cy="144016"/>
          </a:xfrm>
          <a:prstGeom prst="ellipse">
            <a:avLst/>
          </a:prstGeom>
          <a:solidFill>
            <a:srgbClr val="FFD17D"/>
          </a:solidFill>
          <a:ln w="12700" cap="flat" cmpd="sng" algn="ctr">
            <a:solidFill>
              <a:sysClr val="windowText" lastClr="000000"/>
            </a:solidFill>
            <a:prstDash val="solid"/>
            <a:miter lim="800000"/>
          </a:ln>
          <a:effectLst/>
        </p:spPr>
        <p:txBody>
          <a:bodyPr wrap="square" rtlCol="0" anchor="ctr">
            <a:noAutofit/>
          </a:bodyPr>
          <a:lstStyle/>
          <a:p>
            <a:pPr algn="ctr" defTabSz="914400" fontAlgn="ctr"/>
            <a:endParaRPr lang="zh-CN" altLang="en-US" sz="1400" b="1" kern="0">
              <a:solidFill>
                <a:prstClr val="black"/>
              </a:solidFill>
              <a:latin typeface="Huawei Sans" panose="020C0503030203020204" pitchFamily="34" charset="0"/>
              <a:ea typeface="方正兰亭黑简体" panose="02000000000000000000" pitchFamily="2" charset="-122"/>
            </a:endParaRPr>
          </a:p>
        </p:txBody>
      </p:sp>
      <p:sp>
        <p:nvSpPr>
          <p:cNvPr id="75" name="椭圆 74"/>
          <p:cNvSpPr/>
          <p:nvPr/>
        </p:nvSpPr>
        <p:spPr>
          <a:xfrm>
            <a:off x="2377728" y="2734061"/>
            <a:ext cx="144016" cy="144016"/>
          </a:xfrm>
          <a:prstGeom prst="ellipse">
            <a:avLst/>
          </a:prstGeom>
          <a:solidFill>
            <a:srgbClr val="EC706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zh-CN" altLang="en-US" sz="1400" b="1">
              <a:solidFill>
                <a:prstClr val="black"/>
              </a:solidFill>
              <a:latin typeface="Huawei Sans" panose="020C0503030203020204" pitchFamily="34" charset="0"/>
              <a:ea typeface="方正兰亭黑简体" panose="02000000000000000000" pitchFamily="2" charset="-122"/>
            </a:endParaRPr>
          </a:p>
        </p:txBody>
      </p:sp>
      <p:sp>
        <p:nvSpPr>
          <p:cNvPr id="76" name="椭圆 75"/>
          <p:cNvSpPr/>
          <p:nvPr/>
        </p:nvSpPr>
        <p:spPr>
          <a:xfrm>
            <a:off x="2845780" y="2734061"/>
            <a:ext cx="144016" cy="144016"/>
          </a:xfrm>
          <a:prstGeom prst="ellipse">
            <a:avLst/>
          </a:prstGeom>
          <a:solidFill>
            <a:srgbClr val="EC706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zh-CN" altLang="en-US" sz="1400" b="1">
              <a:solidFill>
                <a:prstClr val="black"/>
              </a:solidFill>
              <a:latin typeface="Huawei Sans" panose="020C0503030203020204" pitchFamily="34" charset="0"/>
              <a:ea typeface="方正兰亭黑简体" panose="02000000000000000000" pitchFamily="2" charset="-122"/>
            </a:endParaRPr>
          </a:p>
        </p:txBody>
      </p:sp>
      <p:sp>
        <p:nvSpPr>
          <p:cNvPr id="81" name="椭圆 80"/>
          <p:cNvSpPr/>
          <p:nvPr/>
        </p:nvSpPr>
        <p:spPr>
          <a:xfrm>
            <a:off x="3699411" y="3238117"/>
            <a:ext cx="144016" cy="144016"/>
          </a:xfrm>
          <a:prstGeom prst="ellipse">
            <a:avLst/>
          </a:prstGeom>
          <a:solidFill>
            <a:srgbClr val="EC706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zh-CN" altLang="en-US" sz="1400" b="1">
              <a:solidFill>
                <a:prstClr val="black"/>
              </a:solidFill>
              <a:latin typeface="Huawei Sans" panose="020C0503030203020204" pitchFamily="34" charset="0"/>
              <a:ea typeface="方正兰亭黑简体" panose="02000000000000000000" pitchFamily="2" charset="-122"/>
            </a:endParaRPr>
          </a:p>
        </p:txBody>
      </p:sp>
      <p:cxnSp>
        <p:nvCxnSpPr>
          <p:cNvPr id="42" name="直接连接符 41"/>
          <p:cNvCxnSpPr>
            <a:stCxn id="41" idx="2"/>
            <a:endCxn id="113" idx="0"/>
          </p:cNvCxnSpPr>
          <p:nvPr/>
        </p:nvCxnSpPr>
        <p:spPr bwMode="auto">
          <a:xfrm>
            <a:off x="2706997" y="1838432"/>
            <a:ext cx="0" cy="427577"/>
          </a:xfrm>
          <a:prstGeom prst="line">
            <a:avLst/>
          </a:prstGeom>
          <a:solidFill>
            <a:schemeClr val="accent1"/>
          </a:solidFill>
          <a:ln w="19050" cap="flat" cmpd="sng" algn="ctr">
            <a:solidFill>
              <a:schemeClr val="tx1"/>
            </a:solidFill>
            <a:prstDash val="solid"/>
            <a:round/>
            <a:headEnd type="none" w="med" len="med"/>
            <a:tailEnd type="none" w="med" len="med"/>
          </a:ln>
          <a:effectLst/>
        </p:spPr>
      </p:cxnSp>
      <p:pic>
        <p:nvPicPr>
          <p:cNvPr id="41" name="图片 4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377728" y="1298432"/>
            <a:ext cx="658537" cy="540000"/>
          </a:xfrm>
          <a:prstGeom prst="rect">
            <a:avLst/>
          </a:prstGeom>
        </p:spPr>
      </p:pic>
      <p:sp>
        <p:nvSpPr>
          <p:cNvPr id="43" name="椭圆 42"/>
          <p:cNvSpPr/>
          <p:nvPr/>
        </p:nvSpPr>
        <p:spPr>
          <a:xfrm>
            <a:off x="2634988" y="2193941"/>
            <a:ext cx="144016" cy="144016"/>
          </a:xfrm>
          <a:prstGeom prst="ellipse">
            <a:avLst/>
          </a:prstGeom>
          <a:solidFill>
            <a:srgbClr val="FFD17D"/>
          </a:solidFill>
          <a:ln w="12700" cap="flat" cmpd="sng" algn="ctr">
            <a:solidFill>
              <a:sysClr val="windowText" lastClr="000000"/>
            </a:solidFill>
            <a:prstDash val="solid"/>
            <a:miter lim="800000"/>
          </a:ln>
          <a:effectLst/>
        </p:spPr>
        <p:txBody>
          <a:bodyPr wrap="square" rtlCol="0" anchor="ctr">
            <a:noAutofit/>
          </a:bodyPr>
          <a:lstStyle/>
          <a:p>
            <a:pPr algn="ctr" defTabSz="914400" fontAlgn="ctr"/>
            <a:endParaRPr lang="zh-CN" altLang="en-US" sz="1400" b="1" kern="0">
              <a:solidFill>
                <a:prstClr val="black"/>
              </a:solidFill>
              <a:latin typeface="Huawei Sans" panose="020C0503030203020204" pitchFamily="34" charset="0"/>
              <a:ea typeface="方正兰亭黑简体" panose="02000000000000000000" pitchFamily="2" charset="-122"/>
            </a:endParaRPr>
          </a:p>
        </p:txBody>
      </p:sp>
      <p:cxnSp>
        <p:nvCxnSpPr>
          <p:cNvPr id="46" name="直接连接符 45"/>
          <p:cNvCxnSpPr>
            <a:stCxn id="44" idx="0"/>
          </p:cNvCxnSpPr>
          <p:nvPr/>
        </p:nvCxnSpPr>
        <p:spPr bwMode="auto">
          <a:xfrm flipV="1">
            <a:off x="1146756" y="3592880"/>
            <a:ext cx="436761" cy="753029"/>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47" name="直接连接符 46"/>
          <p:cNvCxnSpPr>
            <a:stCxn id="54" idx="0"/>
            <a:endCxn id="49" idx="1"/>
          </p:cNvCxnSpPr>
          <p:nvPr/>
        </p:nvCxnSpPr>
        <p:spPr bwMode="auto">
          <a:xfrm flipH="1" flipV="1">
            <a:off x="1870387" y="3799268"/>
            <a:ext cx="364304" cy="521286"/>
          </a:xfrm>
          <a:prstGeom prst="line">
            <a:avLst/>
          </a:prstGeom>
          <a:solidFill>
            <a:schemeClr val="accent1"/>
          </a:solidFill>
          <a:ln w="19050" cap="flat" cmpd="sng" algn="ctr">
            <a:solidFill>
              <a:schemeClr val="tx1"/>
            </a:solidFill>
            <a:prstDash val="solid"/>
            <a:round/>
            <a:headEnd type="none" w="med" len="med"/>
            <a:tailEnd type="none" w="med" len="med"/>
          </a:ln>
          <a:effectLst/>
        </p:spPr>
      </p:cxnSp>
      <p:pic>
        <p:nvPicPr>
          <p:cNvPr id="88" name="图片 8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59151" y="3291459"/>
            <a:ext cx="658537" cy="540000"/>
          </a:xfrm>
          <a:prstGeom prst="rect">
            <a:avLst/>
          </a:prstGeom>
        </p:spPr>
      </p:pic>
      <p:sp>
        <p:nvSpPr>
          <p:cNvPr id="48" name="椭圆 47"/>
          <p:cNvSpPr/>
          <p:nvPr/>
        </p:nvSpPr>
        <p:spPr>
          <a:xfrm>
            <a:off x="1381244" y="3778177"/>
            <a:ext cx="144016" cy="144016"/>
          </a:xfrm>
          <a:prstGeom prst="ellipse">
            <a:avLst/>
          </a:prstGeom>
          <a:solidFill>
            <a:srgbClr val="FFD17D"/>
          </a:solidFill>
          <a:ln w="12700" cap="flat" cmpd="sng" algn="ctr">
            <a:solidFill>
              <a:sysClr val="windowText" lastClr="000000"/>
            </a:solidFill>
            <a:prstDash val="solid"/>
            <a:miter lim="800000"/>
          </a:ln>
          <a:effectLst/>
        </p:spPr>
        <p:txBody>
          <a:bodyPr wrap="square" rtlCol="0" anchor="ctr">
            <a:noAutofit/>
          </a:bodyPr>
          <a:lstStyle/>
          <a:p>
            <a:pPr algn="ctr" defTabSz="914400" fontAlgn="ctr"/>
            <a:endParaRPr lang="zh-CN" altLang="en-US" sz="1400" b="1" kern="0">
              <a:solidFill>
                <a:prstClr val="black"/>
              </a:solidFill>
              <a:latin typeface="Huawei Sans" panose="020C0503030203020204" pitchFamily="34" charset="0"/>
              <a:ea typeface="方正兰亭黑简体" panose="02000000000000000000" pitchFamily="2" charset="-122"/>
            </a:endParaRPr>
          </a:p>
        </p:txBody>
      </p:sp>
      <p:sp>
        <p:nvSpPr>
          <p:cNvPr id="49" name="椭圆 48"/>
          <p:cNvSpPr/>
          <p:nvPr/>
        </p:nvSpPr>
        <p:spPr>
          <a:xfrm>
            <a:off x="1849296" y="3778177"/>
            <a:ext cx="144016" cy="144016"/>
          </a:xfrm>
          <a:prstGeom prst="ellipse">
            <a:avLst/>
          </a:prstGeom>
          <a:solidFill>
            <a:srgbClr val="FFD17D"/>
          </a:solidFill>
          <a:ln w="12700" cap="flat" cmpd="sng" algn="ctr">
            <a:solidFill>
              <a:sysClr val="windowText" lastClr="000000"/>
            </a:solidFill>
            <a:prstDash val="solid"/>
            <a:miter lim="800000"/>
          </a:ln>
          <a:effectLst/>
        </p:spPr>
        <p:txBody>
          <a:bodyPr wrap="square" rtlCol="0" anchor="ctr">
            <a:noAutofit/>
          </a:bodyPr>
          <a:lstStyle/>
          <a:p>
            <a:pPr algn="ctr" defTabSz="914400" fontAlgn="ctr"/>
            <a:endParaRPr lang="zh-CN" altLang="en-US" sz="1400" b="1" kern="0">
              <a:solidFill>
                <a:prstClr val="black"/>
              </a:solidFill>
              <a:latin typeface="Huawei Sans" panose="020C0503030203020204" pitchFamily="34" charset="0"/>
              <a:ea typeface="方正兰亭黑简体" panose="02000000000000000000" pitchFamily="2" charset="-122"/>
            </a:endParaRPr>
          </a:p>
        </p:txBody>
      </p:sp>
      <p:sp>
        <p:nvSpPr>
          <p:cNvPr id="79" name="椭圆 78"/>
          <p:cNvSpPr/>
          <p:nvPr/>
        </p:nvSpPr>
        <p:spPr>
          <a:xfrm>
            <a:off x="1647183" y="3202113"/>
            <a:ext cx="144016" cy="144016"/>
          </a:xfrm>
          <a:prstGeom prst="ellipse">
            <a:avLst/>
          </a:prstGeom>
          <a:solidFill>
            <a:srgbClr val="EC706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zh-CN" altLang="en-US" sz="1400" b="1">
              <a:solidFill>
                <a:prstClr val="black"/>
              </a:solidFill>
              <a:latin typeface="Huawei Sans" panose="020C0503030203020204" pitchFamily="34" charset="0"/>
              <a:ea typeface="方正兰亭黑简体" panose="02000000000000000000" pitchFamily="2" charset="-122"/>
            </a:endParaRPr>
          </a:p>
        </p:txBody>
      </p:sp>
      <p:sp>
        <p:nvSpPr>
          <p:cNvPr id="58" name="燕尾形 57"/>
          <p:cNvSpPr/>
          <p:nvPr/>
        </p:nvSpPr>
        <p:spPr bwMode="auto">
          <a:xfrm>
            <a:off x="8461548" y="124239"/>
            <a:ext cx="1008000" cy="21312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r>
              <a:rPr lang="zh-CN" altLang="en-US" sz="1200" kern="0" dirty="0"/>
              <a:t>识别</a:t>
            </a:r>
            <a:r>
              <a:rPr lang="en-US" altLang="zh-CN" sz="1200" kern="0" dirty="0"/>
              <a:t>VLAN</a:t>
            </a:r>
          </a:p>
        </p:txBody>
      </p:sp>
      <p:sp>
        <p:nvSpPr>
          <p:cNvPr id="59" name="燕尾形 58"/>
          <p:cNvSpPr/>
          <p:nvPr/>
        </p:nvSpPr>
        <p:spPr bwMode="auto">
          <a:xfrm>
            <a:off x="9377476" y="124239"/>
            <a:ext cx="1008000" cy="21312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r>
              <a:rPr lang="zh-CN" altLang="en-US" sz="1200" kern="0" dirty="0"/>
              <a:t>划分</a:t>
            </a:r>
            <a:r>
              <a:rPr lang="en-US" altLang="zh-CN" sz="1200" kern="0" dirty="0"/>
              <a:t>VLAN</a:t>
            </a:r>
          </a:p>
        </p:txBody>
      </p:sp>
      <p:sp>
        <p:nvSpPr>
          <p:cNvPr id="60" name="燕尾形 59"/>
          <p:cNvSpPr/>
          <p:nvPr/>
        </p:nvSpPr>
        <p:spPr bwMode="auto">
          <a:xfrm>
            <a:off x="10307472" y="124239"/>
            <a:ext cx="1440000" cy="213120"/>
          </a:xfrm>
          <a:prstGeom prst="chevron">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r>
              <a:rPr lang="zh-CN" altLang="en-US" sz="1200" b="1" kern="0" dirty="0">
                <a:solidFill>
                  <a:srgbClr val="FFFFFF"/>
                </a:solidFill>
              </a:rPr>
              <a:t>处理</a:t>
            </a:r>
            <a:r>
              <a:rPr lang="en-US" altLang="zh-CN" sz="1200" b="1" kern="0" dirty="0">
                <a:solidFill>
                  <a:srgbClr val="FFFFFF"/>
                </a:solidFill>
              </a:rPr>
              <a:t>VLAN</a:t>
            </a:r>
            <a:r>
              <a:rPr lang="zh-CN" altLang="en-US" sz="1200" b="1" kern="0" dirty="0">
                <a:solidFill>
                  <a:srgbClr val="FFFFFF"/>
                </a:solidFill>
              </a:rPr>
              <a:t>数据帧</a:t>
            </a:r>
            <a:endParaRPr lang="en-US" altLang="zh-CN" sz="1200" b="1" kern="0" dirty="0">
              <a:solidFill>
                <a:srgbClr val="FFFFFF"/>
              </a:solidFill>
            </a:endParaRPr>
          </a:p>
        </p:txBody>
      </p:sp>
      <p:sp>
        <p:nvSpPr>
          <p:cNvPr id="61" name="圆角矩形 75"/>
          <p:cNvSpPr/>
          <p:nvPr/>
        </p:nvSpPr>
        <p:spPr>
          <a:xfrm>
            <a:off x="5748406" y="1084718"/>
            <a:ext cx="5653088" cy="394020"/>
          </a:xfrm>
          <a:prstGeom prst="roundRect">
            <a:avLst>
              <a:gd name="adj" fmla="val 10604"/>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zh-CN" altLang="en-US" b="1" dirty="0">
                <a:solidFill>
                  <a:prstClr val="white"/>
                </a:solidFill>
                <a:latin typeface="Huawei Sans" panose="020C0503030203020204" pitchFamily="34" charset="0"/>
                <a:ea typeface="方正兰亭黑简体" panose="02000000000000000000" pitchFamily="2" charset="-122"/>
              </a:rPr>
              <a:t>接口类型</a:t>
            </a:r>
          </a:p>
        </p:txBody>
      </p:sp>
      <p:sp>
        <p:nvSpPr>
          <p:cNvPr id="62" name="圆角矩形 61"/>
          <p:cNvSpPr/>
          <p:nvPr/>
        </p:nvSpPr>
        <p:spPr>
          <a:xfrm>
            <a:off x="5748406" y="1516222"/>
            <a:ext cx="5653088" cy="1506257"/>
          </a:xfrm>
          <a:prstGeom prst="roundRect">
            <a:avLst>
              <a:gd name="adj" fmla="val 874"/>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72000" tIns="36000" rIns="72000" bIns="36000" rtlCol="0" anchor="t" anchorCtr="0">
            <a:noAutofit/>
          </a:bodyPr>
          <a:lstStyle/>
          <a:p>
            <a:pPr marL="177800" indent="-177800" algn="just" fontAlgn="auto">
              <a:lnSpc>
                <a:spcPts val="2600"/>
              </a:lnSpc>
              <a:spcBef>
                <a:spcPts val="0"/>
              </a:spcBef>
              <a:spcAft>
                <a:spcPts val="600"/>
              </a:spcAft>
              <a:buFont typeface="Arial" panose="020B0604020202020204" pitchFamily="34" charset="0"/>
              <a:buChar char="•"/>
            </a:pPr>
            <a:r>
              <a:rPr lang="en-US" altLang="zh-CN" sz="1600" b="1" dirty="0">
                <a:solidFill>
                  <a:prstClr val="black"/>
                </a:solidFill>
              </a:rPr>
              <a:t>Access</a:t>
            </a:r>
            <a:r>
              <a:rPr lang="zh-CN" altLang="en-US" sz="1600" b="1" dirty="0">
                <a:solidFill>
                  <a:prstClr val="black"/>
                </a:solidFill>
              </a:rPr>
              <a:t>接口</a:t>
            </a:r>
          </a:p>
          <a:p>
            <a:pPr marL="180000" algn="just">
              <a:lnSpc>
                <a:spcPts val="2600"/>
              </a:lnSpc>
              <a:spcAft>
                <a:spcPts val="600"/>
              </a:spcAft>
            </a:pPr>
            <a:r>
              <a:rPr lang="zh-CN" altLang="en-US" sz="1400" dirty="0">
                <a:solidFill>
                  <a:prstClr val="black"/>
                </a:solidFill>
              </a:rPr>
              <a:t>交换机上常用来连接用户</a:t>
            </a:r>
            <a:r>
              <a:rPr lang="en-US" altLang="zh-CN" sz="1400" dirty="0">
                <a:solidFill>
                  <a:prstClr val="black"/>
                </a:solidFill>
              </a:rPr>
              <a:t>PC</a:t>
            </a:r>
            <a:r>
              <a:rPr lang="zh-CN" altLang="en-US" sz="1400" dirty="0">
                <a:solidFill>
                  <a:prstClr val="black"/>
                </a:solidFill>
              </a:rPr>
              <a:t>、服务器等终端设备的接口。</a:t>
            </a:r>
            <a:r>
              <a:rPr lang="en-US" altLang="zh-CN" sz="1400" dirty="0">
                <a:solidFill>
                  <a:prstClr val="black"/>
                </a:solidFill>
              </a:rPr>
              <a:t>Access</a:t>
            </a:r>
            <a:r>
              <a:rPr lang="zh-CN" altLang="en-US" sz="1400" dirty="0">
                <a:solidFill>
                  <a:prstClr val="black"/>
                </a:solidFill>
              </a:rPr>
              <a:t>接口所连接的这些设备的网卡往往只收发无标记帧。</a:t>
            </a:r>
            <a:r>
              <a:rPr lang="en-US" altLang="zh-CN" sz="1400" dirty="0">
                <a:solidFill>
                  <a:prstClr val="black"/>
                </a:solidFill>
              </a:rPr>
              <a:t>Access</a:t>
            </a:r>
            <a:r>
              <a:rPr lang="zh-CN" altLang="en-US" sz="1400" dirty="0">
                <a:solidFill>
                  <a:prstClr val="black"/>
                </a:solidFill>
              </a:rPr>
              <a:t>接口只能加入一个</a:t>
            </a:r>
            <a:r>
              <a:rPr lang="en-US" altLang="zh-CN" sz="1400" dirty="0">
                <a:solidFill>
                  <a:prstClr val="black"/>
                </a:solidFill>
              </a:rPr>
              <a:t>VLAN</a:t>
            </a:r>
            <a:r>
              <a:rPr lang="zh-CN" altLang="en-US" sz="1400" dirty="0">
                <a:solidFill>
                  <a:prstClr val="black"/>
                </a:solidFill>
              </a:rPr>
              <a:t>。</a:t>
            </a:r>
          </a:p>
        </p:txBody>
      </p:sp>
      <p:sp>
        <p:nvSpPr>
          <p:cNvPr id="63" name="圆角矩形 62"/>
          <p:cNvSpPr/>
          <p:nvPr/>
        </p:nvSpPr>
        <p:spPr>
          <a:xfrm>
            <a:off x="5748406" y="3078426"/>
            <a:ext cx="5653088" cy="1461812"/>
          </a:xfrm>
          <a:prstGeom prst="roundRect">
            <a:avLst>
              <a:gd name="adj" fmla="val 874"/>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72000" tIns="36000" rIns="72000" bIns="36000" rtlCol="0" anchor="t" anchorCtr="0">
            <a:noAutofit/>
          </a:bodyPr>
          <a:lstStyle/>
          <a:p>
            <a:pPr marL="177800" indent="-177800" algn="just" fontAlgn="auto">
              <a:lnSpc>
                <a:spcPts val="2600"/>
              </a:lnSpc>
              <a:spcBef>
                <a:spcPts val="0"/>
              </a:spcBef>
              <a:spcAft>
                <a:spcPts val="600"/>
              </a:spcAft>
              <a:buFont typeface="Arial" panose="020B0604020202020204" pitchFamily="34" charset="0"/>
              <a:buChar char="•"/>
            </a:pPr>
            <a:r>
              <a:rPr lang="en-US" altLang="zh-CN" sz="1600" b="1" dirty="0">
                <a:solidFill>
                  <a:prstClr val="black"/>
                </a:solidFill>
              </a:rPr>
              <a:t>Trunk</a:t>
            </a:r>
            <a:r>
              <a:rPr lang="zh-CN" altLang="en-US" sz="1600" b="1" dirty="0">
                <a:solidFill>
                  <a:prstClr val="black"/>
                </a:solidFill>
              </a:rPr>
              <a:t>接口</a:t>
            </a:r>
          </a:p>
          <a:p>
            <a:pPr marL="180000" algn="just">
              <a:lnSpc>
                <a:spcPts val="2600"/>
              </a:lnSpc>
              <a:spcAft>
                <a:spcPts val="600"/>
              </a:spcAft>
            </a:pPr>
            <a:r>
              <a:rPr lang="en-US" altLang="zh-CN" sz="1400" dirty="0">
                <a:solidFill>
                  <a:prstClr val="black"/>
                </a:solidFill>
              </a:rPr>
              <a:t>Trunk</a:t>
            </a:r>
            <a:r>
              <a:rPr lang="zh-CN" altLang="en-US" sz="1400" dirty="0">
                <a:solidFill>
                  <a:prstClr val="black"/>
                </a:solidFill>
              </a:rPr>
              <a:t>接口允许多个</a:t>
            </a:r>
            <a:r>
              <a:rPr lang="en-US" altLang="zh-CN" sz="1400" dirty="0">
                <a:solidFill>
                  <a:prstClr val="black"/>
                </a:solidFill>
              </a:rPr>
              <a:t>VLAN</a:t>
            </a:r>
            <a:r>
              <a:rPr lang="zh-CN" altLang="en-US" sz="1400" dirty="0">
                <a:solidFill>
                  <a:prstClr val="black"/>
                </a:solidFill>
              </a:rPr>
              <a:t>的数据帧通过，这些数据帧通过</a:t>
            </a:r>
            <a:r>
              <a:rPr lang="en-US" altLang="zh-CN" sz="1400" dirty="0">
                <a:solidFill>
                  <a:prstClr val="black"/>
                </a:solidFill>
              </a:rPr>
              <a:t>802.1Q Tag</a:t>
            </a:r>
            <a:r>
              <a:rPr lang="zh-CN" altLang="en-US" sz="1400" dirty="0">
                <a:solidFill>
                  <a:prstClr val="black"/>
                </a:solidFill>
              </a:rPr>
              <a:t>实现区分。</a:t>
            </a:r>
            <a:r>
              <a:rPr lang="en-US" altLang="zh-CN" sz="1400" dirty="0">
                <a:solidFill>
                  <a:prstClr val="black"/>
                </a:solidFill>
              </a:rPr>
              <a:t>Trunk</a:t>
            </a:r>
            <a:r>
              <a:rPr lang="zh-CN" altLang="en-US" sz="1400" dirty="0">
                <a:solidFill>
                  <a:prstClr val="black"/>
                </a:solidFill>
              </a:rPr>
              <a:t>接口常用于交换机之间的互联，也用于连接路由器、防火墙等设备的子接口。</a:t>
            </a:r>
          </a:p>
        </p:txBody>
      </p:sp>
      <p:sp>
        <p:nvSpPr>
          <p:cNvPr id="64" name="圆角矩形 63"/>
          <p:cNvSpPr/>
          <p:nvPr/>
        </p:nvSpPr>
        <p:spPr>
          <a:xfrm>
            <a:off x="5748406" y="4601604"/>
            <a:ext cx="5653088" cy="1555363"/>
          </a:xfrm>
          <a:prstGeom prst="roundRect">
            <a:avLst>
              <a:gd name="adj" fmla="val 874"/>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72000" tIns="36000" rIns="72000" bIns="36000" rtlCol="0" anchor="t" anchorCtr="0">
            <a:noAutofit/>
          </a:bodyPr>
          <a:lstStyle/>
          <a:p>
            <a:pPr marL="177800" indent="-177800" algn="just" fontAlgn="auto">
              <a:lnSpc>
                <a:spcPts val="2600"/>
              </a:lnSpc>
              <a:spcBef>
                <a:spcPts val="0"/>
              </a:spcBef>
              <a:spcAft>
                <a:spcPts val="600"/>
              </a:spcAft>
              <a:buFont typeface="Arial" panose="020B0604020202020204" pitchFamily="34" charset="0"/>
              <a:buChar char="•"/>
            </a:pPr>
            <a:r>
              <a:rPr lang="en-US" altLang="zh-CN" sz="1600" b="1" dirty="0">
                <a:solidFill>
                  <a:prstClr val="black"/>
                </a:solidFill>
              </a:rPr>
              <a:t>Hybrid</a:t>
            </a:r>
            <a:r>
              <a:rPr lang="zh-CN" altLang="en-US" sz="1600" b="1" dirty="0">
                <a:solidFill>
                  <a:prstClr val="black"/>
                </a:solidFill>
              </a:rPr>
              <a:t>接口</a:t>
            </a:r>
          </a:p>
          <a:p>
            <a:pPr marL="180000" algn="just">
              <a:lnSpc>
                <a:spcPts val="2600"/>
              </a:lnSpc>
              <a:spcAft>
                <a:spcPts val="600"/>
              </a:spcAft>
            </a:pPr>
            <a:r>
              <a:rPr lang="en-US" altLang="zh-CN" sz="1400" dirty="0">
                <a:solidFill>
                  <a:prstClr val="black"/>
                </a:solidFill>
              </a:rPr>
              <a:t>Hybrid</a:t>
            </a:r>
            <a:r>
              <a:rPr lang="zh-CN" altLang="en-US" sz="1400" dirty="0">
                <a:solidFill>
                  <a:prstClr val="black"/>
                </a:solidFill>
              </a:rPr>
              <a:t>接口与</a:t>
            </a:r>
            <a:r>
              <a:rPr lang="en-US" altLang="zh-CN" sz="1400" dirty="0">
                <a:solidFill>
                  <a:prstClr val="black"/>
                </a:solidFill>
              </a:rPr>
              <a:t>Trunk</a:t>
            </a:r>
            <a:r>
              <a:rPr lang="zh-CN" altLang="en-US" sz="1400" dirty="0">
                <a:solidFill>
                  <a:prstClr val="black"/>
                </a:solidFill>
              </a:rPr>
              <a:t>接口类似，也允许多个</a:t>
            </a:r>
            <a:r>
              <a:rPr lang="en-US" altLang="zh-CN" sz="1400" dirty="0">
                <a:solidFill>
                  <a:prstClr val="black"/>
                </a:solidFill>
              </a:rPr>
              <a:t>VLAN</a:t>
            </a:r>
            <a:r>
              <a:rPr lang="zh-CN" altLang="en-US" sz="1400" dirty="0">
                <a:solidFill>
                  <a:prstClr val="black"/>
                </a:solidFill>
              </a:rPr>
              <a:t>的数据帧通过，这些数据帧通过</a:t>
            </a:r>
            <a:r>
              <a:rPr lang="en-US" altLang="zh-CN" sz="1400" dirty="0">
                <a:solidFill>
                  <a:prstClr val="black"/>
                </a:solidFill>
              </a:rPr>
              <a:t>802.1Q Tag</a:t>
            </a:r>
            <a:r>
              <a:rPr lang="zh-CN" altLang="en-US" sz="1400" dirty="0">
                <a:solidFill>
                  <a:prstClr val="black"/>
                </a:solidFill>
              </a:rPr>
              <a:t>实现区分。用户可以灵活指定</a:t>
            </a:r>
            <a:r>
              <a:rPr lang="en-US" altLang="zh-CN" sz="1400" dirty="0">
                <a:solidFill>
                  <a:prstClr val="black"/>
                </a:solidFill>
              </a:rPr>
              <a:t>Hybrid</a:t>
            </a:r>
            <a:r>
              <a:rPr lang="zh-CN" altLang="en-US" sz="1400" dirty="0">
                <a:solidFill>
                  <a:prstClr val="black"/>
                </a:solidFill>
              </a:rPr>
              <a:t>接口在发送某个（或某些）</a:t>
            </a:r>
            <a:r>
              <a:rPr lang="en-US" altLang="zh-CN" sz="1400" dirty="0">
                <a:solidFill>
                  <a:prstClr val="black"/>
                </a:solidFill>
              </a:rPr>
              <a:t>VLAN</a:t>
            </a:r>
            <a:r>
              <a:rPr lang="zh-CN" altLang="en-US" sz="1400" dirty="0">
                <a:solidFill>
                  <a:prstClr val="black"/>
                </a:solidFill>
              </a:rPr>
              <a:t>的数据帧时是否携带</a:t>
            </a:r>
            <a:r>
              <a:rPr lang="en-US" altLang="zh-CN" sz="1400" dirty="0">
                <a:solidFill>
                  <a:prstClr val="black"/>
                </a:solidFill>
              </a:rPr>
              <a:t>Tag</a:t>
            </a:r>
            <a:r>
              <a:rPr lang="zh-CN" altLang="en-US" sz="1400" dirty="0">
                <a:solidFill>
                  <a:prstClr val="black"/>
                </a:solidFill>
              </a:rPr>
              <a:t>。</a:t>
            </a:r>
          </a:p>
        </p:txBody>
      </p:sp>
      <p:sp>
        <p:nvSpPr>
          <p:cNvPr id="51" name="圆角矩形 50"/>
          <p:cNvSpPr/>
          <p:nvPr/>
        </p:nvSpPr>
        <p:spPr>
          <a:xfrm>
            <a:off x="2846039" y="4320554"/>
            <a:ext cx="745174" cy="875065"/>
          </a:xfrm>
          <a:prstGeom prst="roundRect">
            <a:avLst>
              <a:gd name="adj" fmla="val 6186"/>
            </a:avLst>
          </a:prstGeom>
          <a:solidFill>
            <a:srgbClr val="FFFFCC"/>
          </a:solidFill>
          <a:ln w="12700">
            <a:solidFill>
              <a:srgbClr val="FFD1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2200"/>
              </a:lnSpc>
            </a:pPr>
            <a:endParaRPr lang="zh-CN" altLang="en-US" sz="1600">
              <a:solidFill>
                <a:schemeClr val="accent2"/>
              </a:solidFill>
              <a:latin typeface="Huawei Sans" panose="020C0503030203020204" pitchFamily="34" charset="0"/>
              <a:ea typeface="方正兰亭黑简体" panose="02000000000000000000" pitchFamily="2" charset="-122"/>
            </a:endParaRPr>
          </a:p>
        </p:txBody>
      </p:sp>
      <p:sp>
        <p:nvSpPr>
          <p:cNvPr id="52" name="文本框 51"/>
          <p:cNvSpPr txBox="1"/>
          <p:nvPr/>
        </p:nvSpPr>
        <p:spPr>
          <a:xfrm>
            <a:off x="2792424" y="4858315"/>
            <a:ext cx="853119" cy="307777"/>
          </a:xfrm>
          <a:prstGeom prst="rect">
            <a:avLst/>
          </a:prstGeom>
          <a:noFill/>
        </p:spPr>
        <p:txBody>
          <a:bodyPr wrap="none" rtlCol="0">
            <a:spAutoFit/>
          </a:bodyPr>
          <a:lstStyle/>
          <a:p>
            <a:r>
              <a:rPr lang="en-US" altLang="zh-CN" sz="1400"/>
              <a:t>VLAN10</a:t>
            </a:r>
            <a:endParaRPr lang="zh-CN" altLang="en-US" sz="1400"/>
          </a:p>
        </p:txBody>
      </p:sp>
      <p:sp>
        <p:nvSpPr>
          <p:cNvPr id="54" name="圆角矩形 53"/>
          <p:cNvSpPr/>
          <p:nvPr/>
        </p:nvSpPr>
        <p:spPr>
          <a:xfrm>
            <a:off x="1862104" y="4320554"/>
            <a:ext cx="745174" cy="875065"/>
          </a:xfrm>
          <a:prstGeom prst="roundRect">
            <a:avLst>
              <a:gd name="adj" fmla="val 6186"/>
            </a:avLst>
          </a:prstGeom>
          <a:solidFill>
            <a:srgbClr val="1AABE2">
              <a:alpha val="5000"/>
            </a:srgbClr>
          </a:solidFill>
          <a:ln w="12700" cap="flat" cmpd="sng" algn="ctr">
            <a:solidFill>
              <a:srgbClr val="1AABE2">
                <a:alpha val="30000"/>
              </a:srgbClr>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800" kern="0">
              <a:solidFill>
                <a:srgbClr val="1D1D1A"/>
              </a:solidFill>
              <a:latin typeface="Huawei Sans" panose="020C0503030203020204" pitchFamily="34" charset="0"/>
              <a:ea typeface="方正兰亭黑简体" panose="02000000000000000000" pitchFamily="2" charset="-122"/>
            </a:endParaRPr>
          </a:p>
        </p:txBody>
      </p:sp>
      <p:sp>
        <p:nvSpPr>
          <p:cNvPr id="55" name="圆角矩形 54"/>
          <p:cNvSpPr/>
          <p:nvPr/>
        </p:nvSpPr>
        <p:spPr>
          <a:xfrm>
            <a:off x="784013" y="4320554"/>
            <a:ext cx="745174" cy="875065"/>
          </a:xfrm>
          <a:prstGeom prst="roundRect">
            <a:avLst>
              <a:gd name="adj" fmla="val 6186"/>
            </a:avLst>
          </a:prstGeom>
          <a:solidFill>
            <a:srgbClr val="FFFFCC"/>
          </a:solidFill>
          <a:ln w="12700">
            <a:solidFill>
              <a:srgbClr val="FFD1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2200"/>
              </a:lnSpc>
            </a:pPr>
            <a:endParaRPr lang="zh-CN" altLang="en-US" sz="1600">
              <a:solidFill>
                <a:schemeClr val="accent2"/>
              </a:solidFill>
              <a:latin typeface="Huawei Sans" panose="020C0503030203020204" pitchFamily="34" charset="0"/>
              <a:ea typeface="方正兰亭黑简体" panose="02000000000000000000" pitchFamily="2" charset="-122"/>
            </a:endParaRPr>
          </a:p>
        </p:txBody>
      </p:sp>
      <p:sp>
        <p:nvSpPr>
          <p:cNvPr id="56" name="文本框 55"/>
          <p:cNvSpPr txBox="1"/>
          <p:nvPr/>
        </p:nvSpPr>
        <p:spPr>
          <a:xfrm>
            <a:off x="730398" y="4858315"/>
            <a:ext cx="853119" cy="307777"/>
          </a:xfrm>
          <a:prstGeom prst="rect">
            <a:avLst/>
          </a:prstGeom>
          <a:noFill/>
        </p:spPr>
        <p:txBody>
          <a:bodyPr wrap="none" rtlCol="0">
            <a:spAutoFit/>
          </a:bodyPr>
          <a:lstStyle/>
          <a:p>
            <a:r>
              <a:rPr lang="en-US" altLang="zh-CN" sz="1400" dirty="0"/>
              <a:t>VLAN10</a:t>
            </a:r>
            <a:endParaRPr lang="zh-CN" altLang="en-US" sz="1400" dirty="0"/>
          </a:p>
        </p:txBody>
      </p:sp>
      <p:sp>
        <p:nvSpPr>
          <p:cNvPr id="57" name="文本框 56"/>
          <p:cNvSpPr txBox="1"/>
          <p:nvPr/>
        </p:nvSpPr>
        <p:spPr>
          <a:xfrm>
            <a:off x="1818768" y="4858315"/>
            <a:ext cx="853119" cy="307777"/>
          </a:xfrm>
          <a:prstGeom prst="rect">
            <a:avLst/>
          </a:prstGeom>
          <a:noFill/>
        </p:spPr>
        <p:txBody>
          <a:bodyPr wrap="none" rtlCol="0">
            <a:spAutoFit/>
          </a:bodyPr>
          <a:lstStyle/>
          <a:p>
            <a:r>
              <a:rPr lang="en-US" altLang="zh-CN" sz="1400"/>
              <a:t>VLAN20</a:t>
            </a:r>
            <a:endParaRPr lang="zh-CN" altLang="en-US" sz="1400"/>
          </a:p>
        </p:txBody>
      </p:sp>
      <p:pic>
        <p:nvPicPr>
          <p:cNvPr id="115" name="图片 114" descr="PC.png"/>
          <p:cNvPicPr>
            <a:picLocks noChangeAspect="1"/>
          </p:cNvPicPr>
          <p:nvPr/>
        </p:nvPicPr>
        <p:blipFill>
          <a:blip r:embed="rId5" cstate="print"/>
          <a:stretch>
            <a:fillRect/>
          </a:stretch>
        </p:blipFill>
        <p:spPr>
          <a:xfrm>
            <a:off x="2931644" y="4345909"/>
            <a:ext cx="562501" cy="432000"/>
          </a:xfrm>
          <a:prstGeom prst="rect">
            <a:avLst/>
          </a:prstGeom>
        </p:spPr>
      </p:pic>
      <p:pic>
        <p:nvPicPr>
          <p:cNvPr id="44" name="图片 43" descr="PC.png"/>
          <p:cNvPicPr>
            <a:picLocks noChangeAspect="1"/>
          </p:cNvPicPr>
          <p:nvPr/>
        </p:nvPicPr>
        <p:blipFill>
          <a:blip r:embed="rId5" cstate="print"/>
          <a:stretch>
            <a:fillRect/>
          </a:stretch>
        </p:blipFill>
        <p:spPr>
          <a:xfrm>
            <a:off x="865505" y="4345909"/>
            <a:ext cx="562501" cy="432000"/>
          </a:xfrm>
          <a:prstGeom prst="rect">
            <a:avLst/>
          </a:prstGeom>
        </p:spPr>
      </p:pic>
      <p:pic>
        <p:nvPicPr>
          <p:cNvPr id="45" name="图片 44" descr="PC.png"/>
          <p:cNvPicPr>
            <a:picLocks noChangeAspect="1"/>
          </p:cNvPicPr>
          <p:nvPr/>
        </p:nvPicPr>
        <p:blipFill>
          <a:blip r:embed="rId5" cstate="print"/>
          <a:stretch>
            <a:fillRect/>
          </a:stretch>
        </p:blipFill>
        <p:spPr>
          <a:xfrm>
            <a:off x="1948317" y="4345909"/>
            <a:ext cx="562501" cy="432000"/>
          </a:xfrm>
          <a:prstGeom prst="rect">
            <a:avLst/>
          </a:prstGeom>
        </p:spPr>
      </p:pic>
      <p:sp>
        <p:nvSpPr>
          <p:cNvPr id="50" name="圆角矩形 49"/>
          <p:cNvSpPr/>
          <p:nvPr/>
        </p:nvSpPr>
        <p:spPr>
          <a:xfrm>
            <a:off x="3924128" y="4320554"/>
            <a:ext cx="745174" cy="875065"/>
          </a:xfrm>
          <a:prstGeom prst="roundRect">
            <a:avLst>
              <a:gd name="adj" fmla="val 6186"/>
            </a:avLst>
          </a:prstGeom>
          <a:solidFill>
            <a:srgbClr val="1AABE2">
              <a:alpha val="5000"/>
            </a:srgbClr>
          </a:solidFill>
          <a:ln w="12700" cap="flat" cmpd="sng" algn="ctr">
            <a:solidFill>
              <a:srgbClr val="1AABE2">
                <a:alpha val="30000"/>
              </a:srgbClr>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800" kern="0">
              <a:solidFill>
                <a:srgbClr val="1D1D1A"/>
              </a:solidFill>
              <a:latin typeface="Huawei Sans" panose="020C0503030203020204" pitchFamily="34" charset="0"/>
              <a:ea typeface="方正兰亭黑简体" panose="02000000000000000000" pitchFamily="2" charset="-122"/>
            </a:endParaRPr>
          </a:p>
        </p:txBody>
      </p:sp>
      <p:sp>
        <p:nvSpPr>
          <p:cNvPr id="53" name="文本框 52"/>
          <p:cNvSpPr txBox="1"/>
          <p:nvPr/>
        </p:nvSpPr>
        <p:spPr>
          <a:xfrm>
            <a:off x="3880792" y="4858315"/>
            <a:ext cx="853119" cy="307777"/>
          </a:xfrm>
          <a:prstGeom prst="rect">
            <a:avLst/>
          </a:prstGeom>
          <a:noFill/>
        </p:spPr>
        <p:txBody>
          <a:bodyPr wrap="none" rtlCol="0">
            <a:spAutoFit/>
          </a:bodyPr>
          <a:lstStyle/>
          <a:p>
            <a:r>
              <a:rPr lang="en-US" altLang="zh-CN" sz="1400"/>
              <a:t>VLAN20</a:t>
            </a:r>
            <a:endParaRPr lang="zh-CN" altLang="en-US" sz="1400"/>
          </a:p>
        </p:txBody>
      </p:sp>
      <p:pic>
        <p:nvPicPr>
          <p:cNvPr id="116" name="图片 115" descr="PC.png"/>
          <p:cNvPicPr>
            <a:picLocks noChangeAspect="1"/>
          </p:cNvPicPr>
          <p:nvPr/>
        </p:nvPicPr>
        <p:blipFill>
          <a:blip r:embed="rId5" cstate="print"/>
          <a:stretch>
            <a:fillRect/>
          </a:stretch>
        </p:blipFill>
        <p:spPr>
          <a:xfrm>
            <a:off x="4014456" y="4345909"/>
            <a:ext cx="562501" cy="432000"/>
          </a:xfrm>
          <a:prstGeom prst="rect">
            <a:avLst/>
          </a:prstGeom>
        </p:spPr>
      </p:pic>
    </p:spTree>
    <p:extLst>
      <p:ext uri="{BB962C8B-B14F-4D97-AF65-F5344CB8AC3E}">
        <p14:creationId xmlns:p14="http://schemas.microsoft.com/office/powerpoint/2010/main" val="18304889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latin typeface="Huawei Sans" panose="020C0503030203020204" pitchFamily="34" charset="0"/>
                <a:ea typeface="方正兰亭黑简体" panose="02000000000000000000" pitchFamily="2" charset="-122"/>
                <a:cs typeface="Huawei Sans" panose="020C0503030203020204" pitchFamily="34" charset="0"/>
              </a:rPr>
              <a:t>Access</a:t>
            </a:r>
            <a:r>
              <a:rPr lang="zh-CN" altLang="en-US" dirty="0">
                <a:latin typeface="Huawei Sans" panose="020C0503030203020204" pitchFamily="34" charset="0"/>
                <a:ea typeface="方正兰亭黑简体" panose="02000000000000000000" pitchFamily="2" charset="-122"/>
                <a:cs typeface="Huawei Sans" panose="020C0503030203020204" pitchFamily="34" charset="0"/>
              </a:rPr>
              <a:t>接口</a:t>
            </a:r>
          </a:p>
        </p:txBody>
      </p:sp>
      <p:cxnSp>
        <p:nvCxnSpPr>
          <p:cNvPr id="109" name="直接连接符 108"/>
          <p:cNvCxnSpPr/>
          <p:nvPr/>
        </p:nvCxnSpPr>
        <p:spPr>
          <a:xfrm flipV="1">
            <a:off x="10441135" y="2636102"/>
            <a:ext cx="0" cy="360040"/>
          </a:xfrm>
          <a:prstGeom prst="line">
            <a:avLst/>
          </a:prstGeom>
          <a:ln w="38100">
            <a:solidFill>
              <a:srgbClr val="EC706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115" name="矩形 114"/>
          <p:cNvSpPr/>
          <p:nvPr/>
        </p:nvSpPr>
        <p:spPr>
          <a:xfrm>
            <a:off x="516000" y="1319927"/>
            <a:ext cx="2469728" cy="2161282"/>
          </a:xfrm>
          <a:prstGeom prst="rect">
            <a:avLst/>
          </a:prstGeom>
          <a:solidFill>
            <a:srgbClr val="1AABE2">
              <a:alpha val="5000"/>
            </a:srgbClr>
          </a:solidFill>
          <a:ln w="12700" cap="flat" cmpd="sng" algn="ctr">
            <a:solidFill>
              <a:srgbClr val="1AABE2">
                <a:alpha val="30000"/>
              </a:srgbClr>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zh-CN" altLang="en-US" sz="800" kern="0" dirty="0">
                <a:solidFill>
                  <a:srgbClr val="1D1D1A"/>
                </a:solidFill>
                <a:latin typeface="Huawei Sans" panose="020C0503030203020204" pitchFamily="34" charset="0"/>
                <a:ea typeface="方正兰亭黑简体" panose="02000000000000000000" pitchFamily="2" charset="-122"/>
              </a:rPr>
              <a:t>；</a:t>
            </a:r>
          </a:p>
        </p:txBody>
      </p:sp>
      <p:cxnSp>
        <p:nvCxnSpPr>
          <p:cNvPr id="116" name="直接连接符 115"/>
          <p:cNvCxnSpPr/>
          <p:nvPr/>
        </p:nvCxnSpPr>
        <p:spPr>
          <a:xfrm flipV="1">
            <a:off x="6096000" y="1043924"/>
            <a:ext cx="0" cy="3191623"/>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sp>
        <p:nvSpPr>
          <p:cNvPr id="117" name="矩形 116"/>
          <p:cNvSpPr/>
          <p:nvPr/>
        </p:nvSpPr>
        <p:spPr>
          <a:xfrm>
            <a:off x="809328" y="3049161"/>
            <a:ext cx="1883072" cy="432048"/>
          </a:xfrm>
          <a:prstGeom prst="rect">
            <a:avLst/>
          </a:prstGeom>
          <a:solidFill>
            <a:srgbClr val="FFFFFF"/>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altLang="zh-CN" sz="1400" kern="0" dirty="0">
                <a:solidFill>
                  <a:srgbClr val="1D1D1A"/>
                </a:solidFill>
                <a:latin typeface="Huawei Sans" panose="020C0503030203020204" pitchFamily="34" charset="0"/>
                <a:ea typeface="方正兰亭黑简体" panose="02000000000000000000" pitchFamily="2" charset="-122"/>
              </a:rPr>
              <a:t>GE0/0/1</a:t>
            </a:r>
          </a:p>
          <a:p>
            <a:pPr algn="ctr"/>
            <a:r>
              <a:rPr lang="en-US" altLang="zh-CN" sz="1400" kern="0" dirty="0">
                <a:solidFill>
                  <a:srgbClr val="1D1D1A"/>
                </a:solidFill>
                <a:latin typeface="Huawei Sans" panose="020C0503030203020204" pitchFamily="34" charset="0"/>
                <a:ea typeface="方正兰亭黑简体" panose="02000000000000000000" pitchFamily="2" charset="-122"/>
              </a:rPr>
              <a:t>Access</a:t>
            </a:r>
            <a:r>
              <a:rPr lang="zh-CN" altLang="en-US" sz="1400" kern="0" dirty="0">
                <a:solidFill>
                  <a:srgbClr val="1D1D1A"/>
                </a:solidFill>
                <a:latin typeface="Huawei Sans" panose="020C0503030203020204" pitchFamily="34" charset="0"/>
                <a:ea typeface="方正兰亭黑简体" panose="02000000000000000000" pitchFamily="2" charset="-122"/>
              </a:rPr>
              <a:t>（</a:t>
            </a:r>
            <a:r>
              <a:rPr lang="en-US" altLang="zh-CN" sz="1400" kern="0" dirty="0">
                <a:solidFill>
                  <a:srgbClr val="1D1D1A"/>
                </a:solidFill>
                <a:latin typeface="Huawei Sans" panose="020C0503030203020204" pitchFamily="34" charset="0"/>
                <a:ea typeface="方正兰亭黑简体" panose="02000000000000000000" pitchFamily="2" charset="-122"/>
              </a:rPr>
              <a:t>VLAN10</a:t>
            </a:r>
            <a:r>
              <a:rPr lang="zh-CN" altLang="en-US" sz="1400" kern="0" dirty="0">
                <a:solidFill>
                  <a:srgbClr val="1D1D1A"/>
                </a:solidFill>
                <a:latin typeface="Huawei Sans" panose="020C0503030203020204" pitchFamily="34" charset="0"/>
                <a:ea typeface="方正兰亭黑简体" panose="02000000000000000000" pitchFamily="2" charset="-122"/>
              </a:rPr>
              <a:t>）</a:t>
            </a:r>
          </a:p>
        </p:txBody>
      </p:sp>
      <p:sp>
        <p:nvSpPr>
          <p:cNvPr id="118" name="文本框 117"/>
          <p:cNvSpPr txBox="1"/>
          <p:nvPr/>
        </p:nvSpPr>
        <p:spPr>
          <a:xfrm>
            <a:off x="553294" y="1430190"/>
            <a:ext cx="1082348" cy="307777"/>
          </a:xfrm>
          <a:prstGeom prst="rect">
            <a:avLst/>
          </a:prstGeom>
          <a:noFill/>
        </p:spPr>
        <p:txBody>
          <a:bodyPr wrap="none" rtlCol="0">
            <a:spAutoFit/>
          </a:bodyPr>
          <a:lstStyle/>
          <a:p>
            <a:r>
              <a:rPr lang="zh-CN" altLang="en-US" sz="1400"/>
              <a:t>交换机内部</a:t>
            </a:r>
          </a:p>
        </p:txBody>
      </p:sp>
      <p:cxnSp>
        <p:nvCxnSpPr>
          <p:cNvPr id="123" name="直接连接符 122"/>
          <p:cNvCxnSpPr/>
          <p:nvPr/>
        </p:nvCxnSpPr>
        <p:spPr>
          <a:xfrm flipV="1">
            <a:off x="1775520" y="3540517"/>
            <a:ext cx="0" cy="252000"/>
          </a:xfrm>
          <a:prstGeom prst="line">
            <a:avLst/>
          </a:prstGeom>
          <a:ln w="38100">
            <a:solidFill>
              <a:srgbClr val="EC7061"/>
            </a:solidFill>
            <a:tailEnd type="triangle"/>
          </a:ln>
        </p:spPr>
        <p:style>
          <a:lnRef idx="1">
            <a:schemeClr val="accent1"/>
          </a:lnRef>
          <a:fillRef idx="0">
            <a:schemeClr val="accent1"/>
          </a:fillRef>
          <a:effectRef idx="0">
            <a:schemeClr val="accent1"/>
          </a:effectRef>
          <a:fontRef idx="minor">
            <a:schemeClr val="tx1"/>
          </a:fontRef>
        </p:style>
      </p:cxnSp>
      <p:sp>
        <p:nvSpPr>
          <p:cNvPr id="127" name="文本框 126"/>
          <p:cNvSpPr txBox="1"/>
          <p:nvPr/>
        </p:nvSpPr>
        <p:spPr>
          <a:xfrm>
            <a:off x="5199527" y="995613"/>
            <a:ext cx="877163" cy="369332"/>
          </a:xfrm>
          <a:prstGeom prst="rect">
            <a:avLst/>
          </a:prstGeom>
          <a:noFill/>
        </p:spPr>
        <p:txBody>
          <a:bodyPr wrap="none" rtlCol="0">
            <a:spAutoFit/>
          </a:bodyPr>
          <a:lstStyle/>
          <a:p>
            <a:r>
              <a:rPr lang="zh-CN" altLang="en-US" dirty="0"/>
              <a:t>接收帧</a:t>
            </a:r>
          </a:p>
        </p:txBody>
      </p:sp>
      <p:sp>
        <p:nvSpPr>
          <p:cNvPr id="128" name="文本框 127"/>
          <p:cNvSpPr txBox="1"/>
          <p:nvPr/>
        </p:nvSpPr>
        <p:spPr>
          <a:xfrm>
            <a:off x="6103919" y="995613"/>
            <a:ext cx="877163" cy="369332"/>
          </a:xfrm>
          <a:prstGeom prst="rect">
            <a:avLst/>
          </a:prstGeom>
          <a:noFill/>
        </p:spPr>
        <p:txBody>
          <a:bodyPr wrap="none" rtlCol="0">
            <a:spAutoFit/>
          </a:bodyPr>
          <a:lstStyle/>
          <a:p>
            <a:r>
              <a:rPr lang="zh-CN" altLang="en-US"/>
              <a:t>发送帧</a:t>
            </a:r>
          </a:p>
        </p:txBody>
      </p:sp>
      <p:cxnSp>
        <p:nvCxnSpPr>
          <p:cNvPr id="129" name="直接连接符 128"/>
          <p:cNvCxnSpPr/>
          <p:nvPr/>
        </p:nvCxnSpPr>
        <p:spPr>
          <a:xfrm flipV="1">
            <a:off x="1775520" y="2689121"/>
            <a:ext cx="0" cy="360040"/>
          </a:xfrm>
          <a:prstGeom prst="line">
            <a:avLst/>
          </a:prstGeom>
          <a:ln w="38100">
            <a:solidFill>
              <a:srgbClr val="EC7061"/>
            </a:solidFill>
            <a:tailEnd type="triangle"/>
          </a:ln>
        </p:spPr>
        <p:style>
          <a:lnRef idx="1">
            <a:schemeClr val="accent1"/>
          </a:lnRef>
          <a:fillRef idx="0">
            <a:schemeClr val="accent1"/>
          </a:fillRef>
          <a:effectRef idx="0">
            <a:schemeClr val="accent1"/>
          </a:effectRef>
          <a:fontRef idx="minor">
            <a:schemeClr val="tx1"/>
          </a:fontRef>
        </p:style>
      </p:cxnSp>
      <p:sp>
        <p:nvSpPr>
          <p:cNvPr id="130" name="矩形 129"/>
          <p:cNvSpPr/>
          <p:nvPr/>
        </p:nvSpPr>
        <p:spPr>
          <a:xfrm>
            <a:off x="1092200" y="2301710"/>
            <a:ext cx="1317328" cy="334392"/>
          </a:xfrm>
          <a:prstGeom prst="rect">
            <a:avLst/>
          </a:prstGeom>
          <a:solidFill>
            <a:srgbClr val="1AABE2">
              <a:alpha val="5000"/>
            </a:srgbClr>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400" kern="0">
              <a:solidFill>
                <a:srgbClr val="1D1D1A"/>
              </a:solidFill>
              <a:latin typeface="Huawei Sans" panose="020C0503030203020204" pitchFamily="34" charset="0"/>
              <a:ea typeface="方正兰亭黑简体" panose="02000000000000000000" pitchFamily="2" charset="-122"/>
            </a:endParaRPr>
          </a:p>
        </p:txBody>
      </p:sp>
      <p:sp>
        <p:nvSpPr>
          <p:cNvPr id="131" name="矩形 130"/>
          <p:cNvSpPr/>
          <p:nvPr/>
        </p:nvSpPr>
        <p:spPr>
          <a:xfrm>
            <a:off x="1353052" y="2301710"/>
            <a:ext cx="422468" cy="334392"/>
          </a:xfrm>
          <a:prstGeom prst="rect">
            <a:avLst/>
          </a:prstGeom>
          <a:solidFill>
            <a:srgbClr val="00B0F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solidFill>
                  <a:schemeClr val="bg1"/>
                </a:solidFill>
              </a:rPr>
              <a:t>10</a:t>
            </a:r>
            <a:endParaRPr lang="zh-CN" altLang="en-US" sz="1400">
              <a:solidFill>
                <a:schemeClr val="bg1"/>
              </a:solidFill>
            </a:endParaRPr>
          </a:p>
        </p:txBody>
      </p:sp>
      <p:sp>
        <p:nvSpPr>
          <p:cNvPr id="132" name="矩形 131"/>
          <p:cNvSpPr/>
          <p:nvPr/>
        </p:nvSpPr>
        <p:spPr>
          <a:xfrm>
            <a:off x="1092200" y="3788826"/>
            <a:ext cx="1317328" cy="334392"/>
          </a:xfrm>
          <a:prstGeom prst="rect">
            <a:avLst/>
          </a:prstGeom>
          <a:solidFill>
            <a:srgbClr val="1AABE2">
              <a:alpha val="5000"/>
            </a:srgbClr>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zh-CN" altLang="en-US" sz="1400" kern="0">
                <a:solidFill>
                  <a:srgbClr val="1D1D1A"/>
                </a:solidFill>
                <a:latin typeface="Huawei Sans" panose="020C0503030203020204" pitchFamily="34" charset="0"/>
                <a:ea typeface="方正兰亭黑简体" panose="02000000000000000000" pitchFamily="2" charset="-122"/>
              </a:rPr>
              <a:t>无标记帧</a:t>
            </a:r>
          </a:p>
        </p:txBody>
      </p:sp>
      <p:sp>
        <p:nvSpPr>
          <p:cNvPr id="133" name="矩形 132"/>
          <p:cNvSpPr/>
          <p:nvPr/>
        </p:nvSpPr>
        <p:spPr>
          <a:xfrm>
            <a:off x="466430" y="4235547"/>
            <a:ext cx="2568870" cy="938719"/>
          </a:xfrm>
          <a:prstGeom prst="rect">
            <a:avLst/>
          </a:prstGeom>
        </p:spPr>
        <p:txBody>
          <a:bodyPr wrap="square">
            <a:spAutoFit/>
          </a:bodyPr>
          <a:lstStyle/>
          <a:p>
            <a:pPr>
              <a:lnSpc>
                <a:spcPts val="2000"/>
              </a:lnSpc>
              <a:spcAft>
                <a:spcPts val="600"/>
              </a:spcAft>
            </a:pPr>
            <a:r>
              <a:rPr lang="zh-CN" altLang="en-US" sz="1400" b="1" dirty="0"/>
              <a:t>接口收到</a:t>
            </a:r>
            <a:r>
              <a:rPr lang="en-US" altLang="zh-CN" sz="1400" b="1" dirty="0"/>
              <a:t>Untagged</a:t>
            </a:r>
            <a:r>
              <a:rPr lang="zh-CN" altLang="en-US" sz="1400" b="1" dirty="0"/>
              <a:t>帧：</a:t>
            </a:r>
            <a:endParaRPr lang="en-US" altLang="zh-CN" sz="1400" b="1" dirty="0"/>
          </a:p>
          <a:p>
            <a:pPr>
              <a:lnSpc>
                <a:spcPts val="2000"/>
              </a:lnSpc>
              <a:spcAft>
                <a:spcPts val="600"/>
              </a:spcAft>
            </a:pPr>
            <a:r>
              <a:rPr lang="zh-CN" altLang="en-US" sz="1400" dirty="0"/>
              <a:t>接收该帧，并打上该接口</a:t>
            </a:r>
            <a:r>
              <a:rPr lang="en-US" altLang="zh-CN" sz="1400" dirty="0"/>
              <a:t>PVID</a:t>
            </a:r>
            <a:r>
              <a:rPr lang="zh-CN" altLang="en-US" sz="1400" dirty="0"/>
              <a:t>的</a:t>
            </a:r>
            <a:r>
              <a:rPr lang="en-US" altLang="zh-CN" sz="1400" dirty="0"/>
              <a:t>Tag</a:t>
            </a:r>
            <a:r>
              <a:rPr lang="zh-CN" altLang="en-US" sz="1400" dirty="0"/>
              <a:t>。</a:t>
            </a:r>
          </a:p>
        </p:txBody>
      </p:sp>
      <p:sp>
        <p:nvSpPr>
          <p:cNvPr id="134" name="矩形 133"/>
          <p:cNvSpPr/>
          <p:nvPr/>
        </p:nvSpPr>
        <p:spPr>
          <a:xfrm>
            <a:off x="3305999" y="1319927"/>
            <a:ext cx="2469728" cy="2161282"/>
          </a:xfrm>
          <a:prstGeom prst="rect">
            <a:avLst/>
          </a:prstGeom>
          <a:solidFill>
            <a:srgbClr val="1AABE2">
              <a:alpha val="5000"/>
            </a:srgbClr>
          </a:solidFill>
          <a:ln w="12700" cap="flat" cmpd="sng" algn="ctr">
            <a:solidFill>
              <a:srgbClr val="1AABE2">
                <a:alpha val="30000"/>
              </a:srgbClr>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800" kern="0">
              <a:solidFill>
                <a:srgbClr val="1D1D1A"/>
              </a:solidFill>
              <a:latin typeface="Huawei Sans" panose="020C0503030203020204" pitchFamily="34" charset="0"/>
              <a:ea typeface="方正兰亭黑简体" panose="02000000000000000000" pitchFamily="2" charset="-122"/>
            </a:endParaRPr>
          </a:p>
        </p:txBody>
      </p:sp>
      <p:sp>
        <p:nvSpPr>
          <p:cNvPr id="135" name="矩形 134"/>
          <p:cNvSpPr/>
          <p:nvPr/>
        </p:nvSpPr>
        <p:spPr>
          <a:xfrm>
            <a:off x="3599327" y="3049161"/>
            <a:ext cx="1883072" cy="432048"/>
          </a:xfrm>
          <a:prstGeom prst="rect">
            <a:avLst/>
          </a:prstGeom>
          <a:solidFill>
            <a:srgbClr val="FFFFFF"/>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altLang="zh-CN" sz="1400" kern="0" dirty="0">
                <a:solidFill>
                  <a:srgbClr val="1D1D1A"/>
                </a:solidFill>
                <a:latin typeface="Huawei Sans" panose="020C0503030203020204" pitchFamily="34" charset="0"/>
                <a:ea typeface="方正兰亭黑简体" panose="02000000000000000000" pitchFamily="2" charset="-122"/>
              </a:rPr>
              <a:t>GE0/0/1</a:t>
            </a:r>
          </a:p>
          <a:p>
            <a:pPr algn="ctr"/>
            <a:r>
              <a:rPr lang="en-US" altLang="zh-CN" sz="1400" kern="0" dirty="0">
                <a:solidFill>
                  <a:srgbClr val="1D1D1A"/>
                </a:solidFill>
                <a:latin typeface="Huawei Sans" panose="020C0503030203020204" pitchFamily="34" charset="0"/>
                <a:ea typeface="方正兰亭黑简体" panose="02000000000000000000" pitchFamily="2" charset="-122"/>
              </a:rPr>
              <a:t>Access</a:t>
            </a:r>
            <a:r>
              <a:rPr lang="zh-CN" altLang="en-US" sz="1400" kern="0" dirty="0">
                <a:solidFill>
                  <a:srgbClr val="1D1D1A"/>
                </a:solidFill>
                <a:latin typeface="Huawei Sans" panose="020C0503030203020204" pitchFamily="34" charset="0"/>
                <a:ea typeface="方正兰亭黑简体" panose="02000000000000000000" pitchFamily="2" charset="-122"/>
              </a:rPr>
              <a:t>（</a:t>
            </a:r>
            <a:r>
              <a:rPr lang="en-US" altLang="zh-CN" sz="1400" kern="0" dirty="0">
                <a:solidFill>
                  <a:srgbClr val="1D1D1A"/>
                </a:solidFill>
                <a:latin typeface="Huawei Sans" panose="020C0503030203020204" pitchFamily="34" charset="0"/>
                <a:ea typeface="方正兰亭黑简体" panose="02000000000000000000" pitchFamily="2" charset="-122"/>
              </a:rPr>
              <a:t>VLAN10</a:t>
            </a:r>
            <a:r>
              <a:rPr lang="zh-CN" altLang="en-US" sz="1400" kern="0" dirty="0">
                <a:solidFill>
                  <a:srgbClr val="1D1D1A"/>
                </a:solidFill>
                <a:latin typeface="Huawei Sans" panose="020C0503030203020204" pitchFamily="34" charset="0"/>
                <a:ea typeface="方正兰亭黑简体" panose="02000000000000000000" pitchFamily="2" charset="-122"/>
              </a:rPr>
              <a:t>）</a:t>
            </a:r>
          </a:p>
        </p:txBody>
      </p:sp>
      <p:sp>
        <p:nvSpPr>
          <p:cNvPr id="136" name="文本框 135"/>
          <p:cNvSpPr txBox="1"/>
          <p:nvPr/>
        </p:nvSpPr>
        <p:spPr>
          <a:xfrm>
            <a:off x="3343293" y="1430190"/>
            <a:ext cx="1082348" cy="307777"/>
          </a:xfrm>
          <a:prstGeom prst="rect">
            <a:avLst/>
          </a:prstGeom>
          <a:noFill/>
        </p:spPr>
        <p:txBody>
          <a:bodyPr wrap="none" rtlCol="0">
            <a:spAutoFit/>
          </a:bodyPr>
          <a:lstStyle/>
          <a:p>
            <a:r>
              <a:rPr lang="zh-CN" altLang="en-US" sz="1400"/>
              <a:t>交换机内部</a:t>
            </a:r>
          </a:p>
        </p:txBody>
      </p:sp>
      <p:cxnSp>
        <p:nvCxnSpPr>
          <p:cNvPr id="137" name="直接连接符 136"/>
          <p:cNvCxnSpPr/>
          <p:nvPr/>
        </p:nvCxnSpPr>
        <p:spPr>
          <a:xfrm flipV="1">
            <a:off x="4565519" y="3540517"/>
            <a:ext cx="0" cy="252000"/>
          </a:xfrm>
          <a:prstGeom prst="line">
            <a:avLst/>
          </a:prstGeom>
          <a:ln w="38100">
            <a:solidFill>
              <a:srgbClr val="EC7061"/>
            </a:solidFill>
            <a:tailEnd type="triangle"/>
          </a:ln>
        </p:spPr>
        <p:style>
          <a:lnRef idx="1">
            <a:schemeClr val="accent1"/>
          </a:lnRef>
          <a:fillRef idx="0">
            <a:schemeClr val="accent1"/>
          </a:fillRef>
          <a:effectRef idx="0">
            <a:schemeClr val="accent1"/>
          </a:effectRef>
          <a:fontRef idx="minor">
            <a:schemeClr val="tx1"/>
          </a:fontRef>
        </p:style>
      </p:cxnSp>
      <p:cxnSp>
        <p:nvCxnSpPr>
          <p:cNvPr id="138" name="直接连接符 137"/>
          <p:cNvCxnSpPr/>
          <p:nvPr/>
        </p:nvCxnSpPr>
        <p:spPr>
          <a:xfrm flipV="1">
            <a:off x="4565519" y="2689121"/>
            <a:ext cx="0" cy="360040"/>
          </a:xfrm>
          <a:prstGeom prst="line">
            <a:avLst/>
          </a:prstGeom>
          <a:ln w="38100">
            <a:solidFill>
              <a:srgbClr val="EC7061"/>
            </a:solidFill>
            <a:tailEnd type="triangle"/>
          </a:ln>
        </p:spPr>
        <p:style>
          <a:lnRef idx="1">
            <a:schemeClr val="accent1"/>
          </a:lnRef>
          <a:fillRef idx="0">
            <a:schemeClr val="accent1"/>
          </a:fillRef>
          <a:effectRef idx="0">
            <a:schemeClr val="accent1"/>
          </a:effectRef>
          <a:fontRef idx="minor">
            <a:schemeClr val="tx1"/>
          </a:fontRef>
        </p:style>
      </p:cxnSp>
      <p:sp>
        <p:nvSpPr>
          <p:cNvPr id="139" name="矩形 138"/>
          <p:cNvSpPr/>
          <p:nvPr/>
        </p:nvSpPr>
        <p:spPr>
          <a:xfrm>
            <a:off x="3882199" y="2301710"/>
            <a:ext cx="1317328" cy="334392"/>
          </a:xfrm>
          <a:prstGeom prst="rect">
            <a:avLst/>
          </a:prstGeom>
          <a:solidFill>
            <a:srgbClr val="1AABE2">
              <a:alpha val="5000"/>
            </a:srgbClr>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400" kern="0">
              <a:solidFill>
                <a:srgbClr val="1D1D1A"/>
              </a:solidFill>
              <a:latin typeface="Huawei Sans" panose="020C0503030203020204" pitchFamily="34" charset="0"/>
              <a:ea typeface="方正兰亭黑简体" panose="02000000000000000000" pitchFamily="2" charset="-122"/>
            </a:endParaRPr>
          </a:p>
        </p:txBody>
      </p:sp>
      <p:sp>
        <p:nvSpPr>
          <p:cNvPr id="140" name="矩形 139"/>
          <p:cNvSpPr/>
          <p:nvPr/>
        </p:nvSpPr>
        <p:spPr>
          <a:xfrm>
            <a:off x="4143051" y="2301710"/>
            <a:ext cx="422468" cy="334392"/>
          </a:xfrm>
          <a:prstGeom prst="rect">
            <a:avLst/>
          </a:prstGeom>
          <a:solidFill>
            <a:srgbClr val="00B0F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bg1"/>
                </a:solidFill>
              </a:rPr>
              <a:t>10</a:t>
            </a:r>
            <a:endParaRPr lang="zh-CN" altLang="en-US" sz="1400" dirty="0">
              <a:solidFill>
                <a:schemeClr val="bg1"/>
              </a:solidFill>
            </a:endParaRPr>
          </a:p>
        </p:txBody>
      </p:sp>
      <p:sp>
        <p:nvSpPr>
          <p:cNvPr id="141" name="矩形 140"/>
          <p:cNvSpPr/>
          <p:nvPr/>
        </p:nvSpPr>
        <p:spPr>
          <a:xfrm>
            <a:off x="3882199" y="3787437"/>
            <a:ext cx="1317328" cy="334392"/>
          </a:xfrm>
          <a:prstGeom prst="rect">
            <a:avLst/>
          </a:prstGeom>
          <a:solidFill>
            <a:srgbClr val="1AABE2">
              <a:alpha val="5000"/>
            </a:srgbClr>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400" kern="0">
              <a:solidFill>
                <a:srgbClr val="1D1D1A"/>
              </a:solidFill>
              <a:latin typeface="Huawei Sans" panose="020C0503030203020204" pitchFamily="34" charset="0"/>
              <a:ea typeface="方正兰亭黑简体" panose="02000000000000000000" pitchFamily="2" charset="-122"/>
            </a:endParaRPr>
          </a:p>
        </p:txBody>
      </p:sp>
      <p:sp>
        <p:nvSpPr>
          <p:cNvPr id="142" name="矩形 141"/>
          <p:cNvSpPr/>
          <p:nvPr/>
        </p:nvSpPr>
        <p:spPr>
          <a:xfrm>
            <a:off x="3256429" y="4235547"/>
            <a:ext cx="2568870" cy="1528624"/>
          </a:xfrm>
          <a:prstGeom prst="rect">
            <a:avLst/>
          </a:prstGeom>
        </p:spPr>
        <p:txBody>
          <a:bodyPr wrap="square">
            <a:spAutoFit/>
          </a:bodyPr>
          <a:lstStyle/>
          <a:p>
            <a:pPr>
              <a:lnSpc>
                <a:spcPts val="2000"/>
              </a:lnSpc>
              <a:spcAft>
                <a:spcPts val="600"/>
              </a:spcAft>
            </a:pPr>
            <a:r>
              <a:rPr lang="zh-CN" altLang="en-US" sz="1400" b="1" dirty="0"/>
              <a:t>接口收到</a:t>
            </a:r>
            <a:r>
              <a:rPr lang="en-US" altLang="zh-CN" sz="1400" b="1" dirty="0"/>
              <a:t>Tagged</a:t>
            </a:r>
            <a:r>
              <a:rPr lang="zh-CN" altLang="en-US" sz="1400" b="1" dirty="0"/>
              <a:t>帧：</a:t>
            </a:r>
            <a:endParaRPr lang="en-US" altLang="zh-CN" sz="1400" b="1" dirty="0"/>
          </a:p>
          <a:p>
            <a:pPr>
              <a:lnSpc>
                <a:spcPts val="2000"/>
              </a:lnSpc>
              <a:spcAft>
                <a:spcPts val="600"/>
              </a:spcAft>
            </a:pPr>
            <a:r>
              <a:rPr lang="zh-CN" altLang="en-US" sz="1400" dirty="0"/>
              <a:t>当该帧的</a:t>
            </a:r>
            <a:r>
              <a:rPr lang="en-US" altLang="zh-CN" sz="1400" dirty="0"/>
              <a:t>VLAN ID</a:t>
            </a:r>
            <a:r>
              <a:rPr lang="zh-CN" altLang="en-US" sz="1400" dirty="0"/>
              <a:t>与该接口的</a:t>
            </a:r>
            <a:r>
              <a:rPr lang="en-US" altLang="zh-CN" sz="1400" dirty="0"/>
              <a:t>PVID</a:t>
            </a:r>
            <a:r>
              <a:rPr lang="zh-CN" altLang="en-US" sz="1400" dirty="0"/>
              <a:t>相同时，接收该帧。</a:t>
            </a:r>
          </a:p>
          <a:p>
            <a:pPr>
              <a:lnSpc>
                <a:spcPts val="2000"/>
              </a:lnSpc>
              <a:spcAft>
                <a:spcPts val="600"/>
              </a:spcAft>
            </a:pPr>
            <a:r>
              <a:rPr lang="zh-CN" altLang="en-US" sz="1400" dirty="0"/>
              <a:t>当该帧的</a:t>
            </a:r>
            <a:r>
              <a:rPr lang="en-US" altLang="zh-CN" sz="1400" dirty="0"/>
              <a:t>VLAN ID</a:t>
            </a:r>
            <a:r>
              <a:rPr lang="zh-CN" altLang="en-US" sz="1400" dirty="0"/>
              <a:t>与该接口的</a:t>
            </a:r>
            <a:r>
              <a:rPr lang="en-US" altLang="zh-CN" sz="1400" dirty="0"/>
              <a:t>PVID</a:t>
            </a:r>
            <a:r>
              <a:rPr lang="zh-CN" altLang="en-US" sz="1400" dirty="0"/>
              <a:t>不同时，丢弃该帧。</a:t>
            </a:r>
          </a:p>
        </p:txBody>
      </p:sp>
      <p:sp>
        <p:nvSpPr>
          <p:cNvPr id="143" name="矩形 142"/>
          <p:cNvSpPr/>
          <p:nvPr/>
        </p:nvSpPr>
        <p:spPr>
          <a:xfrm>
            <a:off x="6391616" y="1319927"/>
            <a:ext cx="2469728" cy="2161282"/>
          </a:xfrm>
          <a:prstGeom prst="rect">
            <a:avLst/>
          </a:prstGeom>
          <a:solidFill>
            <a:srgbClr val="1AABE2">
              <a:alpha val="5000"/>
            </a:srgbClr>
          </a:solidFill>
          <a:ln w="12700" cap="flat" cmpd="sng" algn="ctr">
            <a:solidFill>
              <a:srgbClr val="1AABE2">
                <a:alpha val="30000"/>
              </a:srgbClr>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800" kern="0">
              <a:solidFill>
                <a:srgbClr val="1D1D1A"/>
              </a:solidFill>
              <a:latin typeface="Huawei Sans" panose="020C0503030203020204" pitchFamily="34" charset="0"/>
              <a:ea typeface="方正兰亭黑简体" panose="02000000000000000000" pitchFamily="2" charset="-122"/>
            </a:endParaRPr>
          </a:p>
        </p:txBody>
      </p:sp>
      <p:sp>
        <p:nvSpPr>
          <p:cNvPr id="144" name="矩形 143"/>
          <p:cNvSpPr/>
          <p:nvPr/>
        </p:nvSpPr>
        <p:spPr>
          <a:xfrm>
            <a:off x="6684944" y="3049161"/>
            <a:ext cx="1883072" cy="432048"/>
          </a:xfrm>
          <a:prstGeom prst="rect">
            <a:avLst/>
          </a:prstGeom>
          <a:solidFill>
            <a:srgbClr val="FFFFFF"/>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altLang="zh-CN" sz="1400" kern="0">
                <a:solidFill>
                  <a:srgbClr val="1D1D1A"/>
                </a:solidFill>
                <a:latin typeface="Huawei Sans" panose="020C0503030203020204" pitchFamily="34" charset="0"/>
                <a:ea typeface="方正兰亭黑简体" panose="02000000000000000000" pitchFamily="2" charset="-122"/>
              </a:rPr>
              <a:t>GE0/0/1</a:t>
            </a:r>
          </a:p>
          <a:p>
            <a:pPr algn="ctr"/>
            <a:r>
              <a:rPr lang="en-US" altLang="zh-CN" sz="1400" kern="0">
                <a:solidFill>
                  <a:srgbClr val="1D1D1A"/>
                </a:solidFill>
                <a:latin typeface="Huawei Sans" panose="020C0503030203020204" pitchFamily="34" charset="0"/>
                <a:ea typeface="方正兰亭黑简体" panose="02000000000000000000" pitchFamily="2" charset="-122"/>
              </a:rPr>
              <a:t>Access</a:t>
            </a:r>
            <a:r>
              <a:rPr lang="zh-CN" altLang="en-US" sz="1400" kern="0">
                <a:solidFill>
                  <a:srgbClr val="1D1D1A"/>
                </a:solidFill>
                <a:latin typeface="Huawei Sans" panose="020C0503030203020204" pitchFamily="34" charset="0"/>
                <a:ea typeface="方正兰亭黑简体" panose="02000000000000000000" pitchFamily="2" charset="-122"/>
              </a:rPr>
              <a:t>（</a:t>
            </a:r>
            <a:r>
              <a:rPr lang="en-US" altLang="zh-CN" sz="1400" kern="0">
                <a:solidFill>
                  <a:srgbClr val="1D1D1A"/>
                </a:solidFill>
                <a:latin typeface="Huawei Sans" panose="020C0503030203020204" pitchFamily="34" charset="0"/>
                <a:ea typeface="方正兰亭黑简体" panose="02000000000000000000" pitchFamily="2" charset="-122"/>
              </a:rPr>
              <a:t>VLAN10</a:t>
            </a:r>
            <a:r>
              <a:rPr lang="zh-CN" altLang="en-US" sz="1400" kern="0">
                <a:solidFill>
                  <a:srgbClr val="1D1D1A"/>
                </a:solidFill>
                <a:latin typeface="Huawei Sans" panose="020C0503030203020204" pitchFamily="34" charset="0"/>
                <a:ea typeface="方正兰亭黑简体" panose="02000000000000000000" pitchFamily="2" charset="-122"/>
              </a:rPr>
              <a:t>）</a:t>
            </a:r>
          </a:p>
        </p:txBody>
      </p:sp>
      <p:sp>
        <p:nvSpPr>
          <p:cNvPr id="145" name="文本框 144"/>
          <p:cNvSpPr txBox="1"/>
          <p:nvPr/>
        </p:nvSpPr>
        <p:spPr>
          <a:xfrm>
            <a:off x="6428910" y="1430190"/>
            <a:ext cx="1082348" cy="307777"/>
          </a:xfrm>
          <a:prstGeom prst="rect">
            <a:avLst/>
          </a:prstGeom>
          <a:noFill/>
        </p:spPr>
        <p:txBody>
          <a:bodyPr wrap="none" rtlCol="0">
            <a:spAutoFit/>
          </a:bodyPr>
          <a:lstStyle/>
          <a:p>
            <a:r>
              <a:rPr lang="zh-CN" altLang="en-US" sz="1400"/>
              <a:t>交换机内部</a:t>
            </a:r>
          </a:p>
        </p:txBody>
      </p:sp>
      <p:cxnSp>
        <p:nvCxnSpPr>
          <p:cNvPr id="146" name="直接连接符 145"/>
          <p:cNvCxnSpPr/>
          <p:nvPr/>
        </p:nvCxnSpPr>
        <p:spPr>
          <a:xfrm flipV="1">
            <a:off x="7651136" y="3502418"/>
            <a:ext cx="0" cy="310901"/>
          </a:xfrm>
          <a:prstGeom prst="line">
            <a:avLst/>
          </a:prstGeom>
          <a:ln w="38100">
            <a:solidFill>
              <a:srgbClr val="EC706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47" name="直接连接符 146"/>
          <p:cNvCxnSpPr/>
          <p:nvPr/>
        </p:nvCxnSpPr>
        <p:spPr>
          <a:xfrm flipV="1">
            <a:off x="7651136" y="2636102"/>
            <a:ext cx="0" cy="360040"/>
          </a:xfrm>
          <a:prstGeom prst="line">
            <a:avLst/>
          </a:prstGeom>
          <a:ln w="38100">
            <a:solidFill>
              <a:srgbClr val="EC706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148" name="矩形 147"/>
          <p:cNvSpPr/>
          <p:nvPr/>
        </p:nvSpPr>
        <p:spPr>
          <a:xfrm>
            <a:off x="6967816" y="3788826"/>
            <a:ext cx="1317328" cy="334392"/>
          </a:xfrm>
          <a:prstGeom prst="rect">
            <a:avLst/>
          </a:prstGeom>
          <a:solidFill>
            <a:srgbClr val="1AABE2">
              <a:alpha val="5000"/>
            </a:srgbClr>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zh-CN" altLang="en-US" sz="1400" kern="0">
                <a:solidFill>
                  <a:srgbClr val="1D1D1A"/>
                </a:solidFill>
                <a:latin typeface="Huawei Sans" panose="020C0503030203020204" pitchFamily="34" charset="0"/>
                <a:ea typeface="方正兰亭黑简体" panose="02000000000000000000" pitchFamily="2" charset="-122"/>
              </a:rPr>
              <a:t>无标记帧</a:t>
            </a:r>
          </a:p>
        </p:txBody>
      </p:sp>
      <p:sp>
        <p:nvSpPr>
          <p:cNvPr id="149" name="矩形 148"/>
          <p:cNvSpPr/>
          <p:nvPr/>
        </p:nvSpPr>
        <p:spPr>
          <a:xfrm>
            <a:off x="6342046" y="4235547"/>
            <a:ext cx="2568870" cy="938719"/>
          </a:xfrm>
          <a:prstGeom prst="rect">
            <a:avLst/>
          </a:prstGeom>
        </p:spPr>
        <p:txBody>
          <a:bodyPr wrap="square">
            <a:spAutoFit/>
          </a:bodyPr>
          <a:lstStyle/>
          <a:p>
            <a:pPr>
              <a:lnSpc>
                <a:spcPts val="2000"/>
              </a:lnSpc>
              <a:spcAft>
                <a:spcPts val="600"/>
              </a:spcAft>
            </a:pPr>
            <a:r>
              <a:rPr lang="zh-CN" altLang="en-US" sz="1400" b="1"/>
              <a:t>帧的</a:t>
            </a:r>
            <a:r>
              <a:rPr lang="en-US" altLang="zh-CN" sz="1400" b="1"/>
              <a:t>VLAN ID</a:t>
            </a:r>
            <a:r>
              <a:rPr lang="zh-CN" altLang="en-US" sz="1400" b="1"/>
              <a:t>与接口</a:t>
            </a:r>
            <a:r>
              <a:rPr lang="en-US" altLang="zh-CN" sz="1400" b="1"/>
              <a:t>PVID</a:t>
            </a:r>
            <a:r>
              <a:rPr lang="zh-CN" altLang="en-US" sz="1400" b="1"/>
              <a:t>相同：</a:t>
            </a:r>
            <a:endParaRPr lang="en-US" altLang="zh-CN" sz="1400" b="1"/>
          </a:p>
          <a:p>
            <a:pPr>
              <a:lnSpc>
                <a:spcPts val="2000"/>
              </a:lnSpc>
              <a:spcAft>
                <a:spcPts val="600"/>
              </a:spcAft>
            </a:pPr>
            <a:r>
              <a:rPr lang="zh-CN" altLang="en-US" sz="1400"/>
              <a:t>先剥离该帧的</a:t>
            </a:r>
            <a:r>
              <a:rPr lang="en-US" altLang="zh-CN" sz="1400"/>
              <a:t>Tag</a:t>
            </a:r>
            <a:r>
              <a:rPr lang="zh-CN" altLang="en-US" sz="1400"/>
              <a:t>，然后再将其从该接口发出。</a:t>
            </a:r>
          </a:p>
        </p:txBody>
      </p:sp>
      <p:sp>
        <p:nvSpPr>
          <p:cNvPr id="150" name="矩形 149"/>
          <p:cNvSpPr/>
          <p:nvPr/>
        </p:nvSpPr>
        <p:spPr>
          <a:xfrm>
            <a:off x="9181615" y="1319927"/>
            <a:ext cx="2469728" cy="2161282"/>
          </a:xfrm>
          <a:prstGeom prst="rect">
            <a:avLst/>
          </a:prstGeom>
          <a:solidFill>
            <a:srgbClr val="1AABE2">
              <a:alpha val="5000"/>
            </a:srgbClr>
          </a:solidFill>
          <a:ln w="12700" cap="flat" cmpd="sng" algn="ctr">
            <a:solidFill>
              <a:srgbClr val="1AABE2">
                <a:alpha val="30000"/>
              </a:srgbClr>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800" kern="0">
              <a:solidFill>
                <a:srgbClr val="1D1D1A"/>
              </a:solidFill>
              <a:latin typeface="Huawei Sans" panose="020C0503030203020204" pitchFamily="34" charset="0"/>
              <a:ea typeface="方正兰亭黑简体" panose="02000000000000000000" pitchFamily="2" charset="-122"/>
            </a:endParaRPr>
          </a:p>
        </p:txBody>
      </p:sp>
      <p:sp>
        <p:nvSpPr>
          <p:cNvPr id="151" name="矩形 150"/>
          <p:cNvSpPr/>
          <p:nvPr/>
        </p:nvSpPr>
        <p:spPr>
          <a:xfrm>
            <a:off x="9474943" y="3049161"/>
            <a:ext cx="1883072" cy="432048"/>
          </a:xfrm>
          <a:prstGeom prst="rect">
            <a:avLst/>
          </a:prstGeom>
          <a:solidFill>
            <a:srgbClr val="FFFFFF"/>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altLang="zh-CN" sz="1400" kern="0" dirty="0">
                <a:solidFill>
                  <a:srgbClr val="1D1D1A"/>
                </a:solidFill>
                <a:latin typeface="Huawei Sans" panose="020C0503030203020204" pitchFamily="34" charset="0"/>
                <a:ea typeface="方正兰亭黑简体" panose="02000000000000000000" pitchFamily="2" charset="-122"/>
              </a:rPr>
              <a:t>GE0/0/1</a:t>
            </a:r>
          </a:p>
          <a:p>
            <a:pPr algn="ctr"/>
            <a:r>
              <a:rPr lang="en-US" altLang="zh-CN" sz="1400" kern="0" dirty="0">
                <a:solidFill>
                  <a:srgbClr val="1D1D1A"/>
                </a:solidFill>
                <a:latin typeface="Huawei Sans" panose="020C0503030203020204" pitchFamily="34" charset="0"/>
                <a:ea typeface="方正兰亭黑简体" panose="02000000000000000000" pitchFamily="2" charset="-122"/>
              </a:rPr>
              <a:t>Access</a:t>
            </a:r>
            <a:r>
              <a:rPr lang="zh-CN" altLang="en-US" sz="1400" kern="0" dirty="0">
                <a:solidFill>
                  <a:srgbClr val="1D1D1A"/>
                </a:solidFill>
                <a:latin typeface="Huawei Sans" panose="020C0503030203020204" pitchFamily="34" charset="0"/>
                <a:ea typeface="方正兰亭黑简体" panose="02000000000000000000" pitchFamily="2" charset="-122"/>
              </a:rPr>
              <a:t>（</a:t>
            </a:r>
            <a:r>
              <a:rPr lang="en-US" altLang="zh-CN" sz="1400" kern="0" dirty="0">
                <a:solidFill>
                  <a:srgbClr val="1D1D1A"/>
                </a:solidFill>
                <a:latin typeface="Huawei Sans" panose="020C0503030203020204" pitchFamily="34" charset="0"/>
                <a:ea typeface="方正兰亭黑简体" panose="02000000000000000000" pitchFamily="2" charset="-122"/>
              </a:rPr>
              <a:t>VLAN10</a:t>
            </a:r>
            <a:r>
              <a:rPr lang="zh-CN" altLang="en-US" sz="1400" kern="0" dirty="0">
                <a:solidFill>
                  <a:srgbClr val="1D1D1A"/>
                </a:solidFill>
                <a:latin typeface="Huawei Sans" panose="020C0503030203020204" pitchFamily="34" charset="0"/>
                <a:ea typeface="方正兰亭黑简体" panose="02000000000000000000" pitchFamily="2" charset="-122"/>
              </a:rPr>
              <a:t>）</a:t>
            </a:r>
          </a:p>
        </p:txBody>
      </p:sp>
      <p:sp>
        <p:nvSpPr>
          <p:cNvPr id="152" name="文本框 151"/>
          <p:cNvSpPr txBox="1"/>
          <p:nvPr/>
        </p:nvSpPr>
        <p:spPr>
          <a:xfrm>
            <a:off x="9218909" y="1430190"/>
            <a:ext cx="1082348" cy="307777"/>
          </a:xfrm>
          <a:prstGeom prst="rect">
            <a:avLst/>
          </a:prstGeom>
          <a:noFill/>
        </p:spPr>
        <p:txBody>
          <a:bodyPr wrap="none" rtlCol="0">
            <a:spAutoFit/>
          </a:bodyPr>
          <a:lstStyle/>
          <a:p>
            <a:r>
              <a:rPr lang="zh-CN" altLang="en-US" sz="1400"/>
              <a:t>交换机内部</a:t>
            </a:r>
          </a:p>
        </p:txBody>
      </p:sp>
      <p:sp>
        <p:nvSpPr>
          <p:cNvPr id="153" name="矩形 152"/>
          <p:cNvSpPr/>
          <p:nvPr/>
        </p:nvSpPr>
        <p:spPr>
          <a:xfrm>
            <a:off x="9757815" y="2301710"/>
            <a:ext cx="1317328" cy="334392"/>
          </a:xfrm>
          <a:prstGeom prst="rect">
            <a:avLst/>
          </a:prstGeom>
          <a:solidFill>
            <a:srgbClr val="1AABE2">
              <a:alpha val="5000"/>
            </a:srgbClr>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400" kern="0">
              <a:solidFill>
                <a:srgbClr val="1D1D1A"/>
              </a:solidFill>
              <a:latin typeface="Huawei Sans" panose="020C0503030203020204" pitchFamily="34" charset="0"/>
              <a:ea typeface="方正兰亭黑简体" panose="02000000000000000000" pitchFamily="2" charset="-122"/>
            </a:endParaRPr>
          </a:p>
        </p:txBody>
      </p:sp>
      <p:sp>
        <p:nvSpPr>
          <p:cNvPr id="154" name="矩形 153"/>
          <p:cNvSpPr/>
          <p:nvPr/>
        </p:nvSpPr>
        <p:spPr>
          <a:xfrm>
            <a:off x="10018667" y="2301710"/>
            <a:ext cx="422468" cy="334392"/>
          </a:xfrm>
          <a:prstGeom prst="rect">
            <a:avLst/>
          </a:prstGeom>
          <a:solidFill>
            <a:srgbClr val="00B0F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bg1"/>
                </a:solidFill>
              </a:rPr>
              <a:t>20</a:t>
            </a:r>
            <a:endParaRPr lang="zh-CN" altLang="en-US" sz="1400" dirty="0">
              <a:solidFill>
                <a:schemeClr val="bg1"/>
              </a:solidFill>
            </a:endParaRPr>
          </a:p>
        </p:txBody>
      </p:sp>
      <p:sp>
        <p:nvSpPr>
          <p:cNvPr id="155" name="矩形 154"/>
          <p:cNvSpPr/>
          <p:nvPr/>
        </p:nvSpPr>
        <p:spPr>
          <a:xfrm>
            <a:off x="9132045" y="4235547"/>
            <a:ext cx="2568870" cy="682238"/>
          </a:xfrm>
          <a:prstGeom prst="rect">
            <a:avLst/>
          </a:prstGeom>
        </p:spPr>
        <p:txBody>
          <a:bodyPr wrap="square">
            <a:spAutoFit/>
          </a:bodyPr>
          <a:lstStyle/>
          <a:p>
            <a:pPr>
              <a:lnSpc>
                <a:spcPts val="2000"/>
              </a:lnSpc>
              <a:spcAft>
                <a:spcPts val="600"/>
              </a:spcAft>
            </a:pPr>
            <a:r>
              <a:rPr lang="zh-CN" altLang="en-US" sz="1400" b="1"/>
              <a:t>帧的</a:t>
            </a:r>
            <a:r>
              <a:rPr lang="en-US" altLang="zh-CN" sz="1400" b="1"/>
              <a:t>VLAN ID</a:t>
            </a:r>
            <a:r>
              <a:rPr lang="zh-CN" altLang="en-US" sz="1400" b="1"/>
              <a:t>与接口</a:t>
            </a:r>
            <a:r>
              <a:rPr lang="en-US" altLang="zh-CN" sz="1400" b="1"/>
              <a:t>PVID</a:t>
            </a:r>
            <a:r>
              <a:rPr lang="zh-CN" altLang="en-US" sz="1400" b="1"/>
              <a:t>不同：</a:t>
            </a:r>
            <a:endParaRPr lang="en-US" altLang="zh-CN" sz="1400" b="1"/>
          </a:p>
          <a:p>
            <a:pPr>
              <a:lnSpc>
                <a:spcPts val="2000"/>
              </a:lnSpc>
              <a:spcAft>
                <a:spcPts val="600"/>
              </a:spcAft>
            </a:pPr>
            <a:r>
              <a:rPr lang="zh-CN" altLang="en-US" sz="1400"/>
              <a:t>禁止将该帧从该接口发出。</a:t>
            </a:r>
          </a:p>
        </p:txBody>
      </p:sp>
      <p:sp>
        <p:nvSpPr>
          <p:cNvPr id="156" name="矩形 155"/>
          <p:cNvSpPr/>
          <p:nvPr/>
        </p:nvSpPr>
        <p:spPr>
          <a:xfrm>
            <a:off x="4143051" y="3787437"/>
            <a:ext cx="422468" cy="334392"/>
          </a:xfrm>
          <a:prstGeom prst="rect">
            <a:avLst/>
          </a:prstGeom>
          <a:solidFill>
            <a:srgbClr val="00B0F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bg1"/>
                </a:solidFill>
              </a:rPr>
              <a:t>10</a:t>
            </a:r>
            <a:endParaRPr lang="zh-CN" altLang="en-US" sz="1400" dirty="0">
              <a:solidFill>
                <a:schemeClr val="bg1"/>
              </a:solidFill>
            </a:endParaRPr>
          </a:p>
        </p:txBody>
      </p:sp>
      <p:sp>
        <p:nvSpPr>
          <p:cNvPr id="157" name="矩形 156"/>
          <p:cNvSpPr/>
          <p:nvPr/>
        </p:nvSpPr>
        <p:spPr>
          <a:xfrm>
            <a:off x="6967816" y="2301710"/>
            <a:ext cx="1317328" cy="334392"/>
          </a:xfrm>
          <a:prstGeom prst="rect">
            <a:avLst/>
          </a:prstGeom>
          <a:solidFill>
            <a:srgbClr val="1AABE2">
              <a:alpha val="5000"/>
            </a:srgbClr>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400" kern="0">
              <a:solidFill>
                <a:srgbClr val="1D1D1A"/>
              </a:solidFill>
              <a:latin typeface="Huawei Sans" panose="020C0503030203020204" pitchFamily="34" charset="0"/>
              <a:ea typeface="方正兰亭黑简体" panose="02000000000000000000" pitchFamily="2" charset="-122"/>
            </a:endParaRPr>
          </a:p>
        </p:txBody>
      </p:sp>
      <p:sp>
        <p:nvSpPr>
          <p:cNvPr id="158" name="矩形 157"/>
          <p:cNvSpPr/>
          <p:nvPr/>
        </p:nvSpPr>
        <p:spPr>
          <a:xfrm>
            <a:off x="7228668" y="2301710"/>
            <a:ext cx="422468" cy="334392"/>
          </a:xfrm>
          <a:prstGeom prst="rect">
            <a:avLst/>
          </a:prstGeom>
          <a:solidFill>
            <a:srgbClr val="00B0F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bg1"/>
                </a:solidFill>
              </a:rPr>
              <a:t>10</a:t>
            </a:r>
            <a:endParaRPr lang="zh-CN" altLang="en-US" sz="1400" dirty="0">
              <a:solidFill>
                <a:schemeClr val="bg1"/>
              </a:solidFill>
            </a:endParaRPr>
          </a:p>
        </p:txBody>
      </p:sp>
      <p:sp>
        <p:nvSpPr>
          <p:cNvPr id="50" name="燕尾形 49"/>
          <p:cNvSpPr/>
          <p:nvPr/>
        </p:nvSpPr>
        <p:spPr bwMode="auto">
          <a:xfrm>
            <a:off x="8461548" y="124239"/>
            <a:ext cx="1008000" cy="21312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r>
              <a:rPr lang="zh-CN" altLang="en-US" sz="1200" kern="0" dirty="0"/>
              <a:t>识别</a:t>
            </a:r>
            <a:r>
              <a:rPr lang="en-US" altLang="zh-CN" sz="1200" kern="0" dirty="0"/>
              <a:t>VLAN</a:t>
            </a:r>
          </a:p>
        </p:txBody>
      </p:sp>
      <p:sp>
        <p:nvSpPr>
          <p:cNvPr id="51" name="燕尾形 50"/>
          <p:cNvSpPr/>
          <p:nvPr/>
        </p:nvSpPr>
        <p:spPr bwMode="auto">
          <a:xfrm>
            <a:off x="9377476" y="124239"/>
            <a:ext cx="1008000" cy="21312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r>
              <a:rPr lang="zh-CN" altLang="en-US" sz="1200" kern="0" dirty="0"/>
              <a:t>划分</a:t>
            </a:r>
            <a:r>
              <a:rPr lang="en-US" altLang="zh-CN" sz="1200" kern="0" dirty="0"/>
              <a:t>VLAN</a:t>
            </a:r>
          </a:p>
        </p:txBody>
      </p:sp>
      <p:sp>
        <p:nvSpPr>
          <p:cNvPr id="52" name="燕尾形 51"/>
          <p:cNvSpPr/>
          <p:nvPr/>
        </p:nvSpPr>
        <p:spPr bwMode="auto">
          <a:xfrm>
            <a:off x="10307472" y="124239"/>
            <a:ext cx="1440000" cy="213120"/>
          </a:xfrm>
          <a:prstGeom prst="chevron">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r>
              <a:rPr lang="zh-CN" altLang="en-US" sz="1200" b="1" kern="0" dirty="0">
                <a:solidFill>
                  <a:srgbClr val="FFFFFF"/>
                </a:solidFill>
              </a:rPr>
              <a:t>处理</a:t>
            </a:r>
            <a:r>
              <a:rPr lang="en-US" altLang="zh-CN" sz="1200" b="1" kern="0" dirty="0">
                <a:solidFill>
                  <a:srgbClr val="FFFFFF"/>
                </a:solidFill>
              </a:rPr>
              <a:t>VLAN</a:t>
            </a:r>
            <a:r>
              <a:rPr lang="zh-CN" altLang="en-US" sz="1200" b="1" kern="0" dirty="0">
                <a:solidFill>
                  <a:srgbClr val="FFFFFF"/>
                </a:solidFill>
              </a:rPr>
              <a:t>数据帧</a:t>
            </a:r>
            <a:endParaRPr lang="en-US" altLang="zh-CN" sz="1200" b="1" kern="0" dirty="0">
              <a:solidFill>
                <a:srgbClr val="FFFFFF"/>
              </a:solidFill>
            </a:endParaRPr>
          </a:p>
        </p:txBody>
      </p:sp>
      <p:grpSp>
        <p:nvGrpSpPr>
          <p:cNvPr id="53" name="组合 28"/>
          <p:cNvGrpSpPr>
            <a:grpSpLocks noChangeAspect="1"/>
          </p:cNvGrpSpPr>
          <p:nvPr/>
        </p:nvGrpSpPr>
        <p:grpSpPr>
          <a:xfrm>
            <a:off x="10312778" y="2756557"/>
            <a:ext cx="256713" cy="256713"/>
            <a:chOff x="5076056" y="3356992"/>
            <a:chExt cx="436268" cy="436268"/>
          </a:xfrm>
        </p:grpSpPr>
        <p:sp>
          <p:nvSpPr>
            <p:cNvPr id="54" name="椭圆 27"/>
            <p:cNvSpPr/>
            <p:nvPr/>
          </p:nvSpPr>
          <p:spPr bwMode="auto">
            <a:xfrm>
              <a:off x="5076056" y="3356992"/>
              <a:ext cx="432048" cy="432048"/>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784225" rtl="0" eaLnBrk="0" fontAlgn="base" latinLnBrk="0" hangingPunct="0">
                <a:lnSpc>
                  <a:spcPct val="100000"/>
                </a:lnSpc>
                <a:spcBef>
                  <a:spcPct val="0"/>
                </a:spcBef>
                <a:spcAft>
                  <a:spcPct val="0"/>
                </a:spcAft>
                <a:buClrTx/>
                <a:buSzTx/>
                <a:buFontTx/>
                <a:buNone/>
                <a:tabLst/>
              </a:pPr>
              <a:endParaRPr kumimoji="0" lang="zh-CN" altLang="en-US" sz="21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5" name="禁止符 23"/>
            <p:cNvSpPr/>
            <p:nvPr/>
          </p:nvSpPr>
          <p:spPr>
            <a:xfrm>
              <a:off x="5076056" y="3356992"/>
              <a:ext cx="436268" cy="436268"/>
            </a:xfrm>
            <a:prstGeom prst="noSmoking">
              <a:avLst>
                <a:gd name="adj" fmla="val 15475"/>
              </a:avLst>
            </a:prstGeom>
            <a:solidFill>
              <a:srgbClr val="EC70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grpSp>
        <p:nvGrpSpPr>
          <p:cNvPr id="56" name="组合 55"/>
          <p:cNvGrpSpPr/>
          <p:nvPr/>
        </p:nvGrpSpPr>
        <p:grpSpPr>
          <a:xfrm>
            <a:off x="8664810" y="5404171"/>
            <a:ext cx="2740427" cy="360000"/>
            <a:chOff x="9366929" y="5988736"/>
            <a:chExt cx="2284414" cy="233870"/>
          </a:xfrm>
        </p:grpSpPr>
        <p:sp>
          <p:nvSpPr>
            <p:cNvPr id="57" name="矩形 56"/>
            <p:cNvSpPr/>
            <p:nvPr/>
          </p:nvSpPr>
          <p:spPr>
            <a:xfrm>
              <a:off x="9366929" y="5988736"/>
              <a:ext cx="936104" cy="228395"/>
            </a:xfrm>
            <a:prstGeom prst="rect">
              <a:avLst/>
            </a:prstGeom>
            <a:solidFill>
              <a:srgbClr val="1AABE2">
                <a:alpha val="5000"/>
              </a:srgbClr>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zh-CN" altLang="en-US" sz="1400" kern="0">
                  <a:solidFill>
                    <a:srgbClr val="1D1D1A"/>
                  </a:solidFill>
                  <a:latin typeface="Huawei Sans" panose="020C0503030203020204" pitchFamily="34" charset="0"/>
                  <a:ea typeface="方正兰亭黑简体" panose="02000000000000000000" pitchFamily="2" charset="-122"/>
                </a:rPr>
                <a:t>无标记帧</a:t>
              </a:r>
            </a:p>
          </p:txBody>
        </p:sp>
        <p:sp>
          <p:nvSpPr>
            <p:cNvPr id="58" name="矩形 57"/>
            <p:cNvSpPr/>
            <p:nvPr/>
          </p:nvSpPr>
          <p:spPr>
            <a:xfrm>
              <a:off x="10715239" y="5994211"/>
              <a:ext cx="936104" cy="228395"/>
            </a:xfrm>
            <a:prstGeom prst="rect">
              <a:avLst/>
            </a:prstGeom>
            <a:solidFill>
              <a:srgbClr val="1AABE2">
                <a:alpha val="5000"/>
              </a:srgbClr>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zh-CN" altLang="en-US" sz="1400" kern="0" dirty="0">
                  <a:solidFill>
                    <a:srgbClr val="1D1D1A"/>
                  </a:solidFill>
                  <a:latin typeface="Huawei Sans" panose="020C0503030203020204" pitchFamily="34" charset="0"/>
                  <a:ea typeface="方正兰亭黑简体" panose="02000000000000000000" pitchFamily="2" charset="-122"/>
                </a:rPr>
                <a:t>     标记帧</a:t>
              </a:r>
            </a:p>
          </p:txBody>
        </p:sp>
        <p:sp>
          <p:nvSpPr>
            <p:cNvPr id="59" name="矩形 58"/>
            <p:cNvSpPr/>
            <p:nvPr/>
          </p:nvSpPr>
          <p:spPr>
            <a:xfrm>
              <a:off x="10797612" y="5993293"/>
              <a:ext cx="238043" cy="228395"/>
            </a:xfrm>
            <a:prstGeom prst="rect">
              <a:avLst/>
            </a:prstGeom>
            <a:solidFill>
              <a:srgbClr val="00B0F0"/>
            </a:solidFill>
            <a:ln w="190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zh-CN" sz="1400" dirty="0">
                  <a:solidFill>
                    <a:schemeClr val="bg1"/>
                  </a:solidFill>
                </a:rPr>
                <a:t>10</a:t>
              </a:r>
              <a:endParaRPr lang="zh-CN" altLang="en-US" sz="1400" dirty="0">
                <a:solidFill>
                  <a:schemeClr val="bg1"/>
                </a:solidFill>
              </a:endParaRPr>
            </a:p>
          </p:txBody>
        </p:sp>
      </p:grpSp>
    </p:spTree>
    <p:extLst>
      <p:ext uri="{BB962C8B-B14F-4D97-AF65-F5344CB8AC3E}">
        <p14:creationId xmlns:p14="http://schemas.microsoft.com/office/powerpoint/2010/main" val="15811933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latin typeface="Huawei Sans" panose="020C0503030203020204" pitchFamily="34" charset="0"/>
                <a:ea typeface="方正兰亭黑简体" panose="02000000000000000000" pitchFamily="2" charset="-122"/>
                <a:cs typeface="Huawei Sans" panose="020C0503030203020204" pitchFamily="34" charset="0"/>
              </a:rPr>
              <a:t>Trunk</a:t>
            </a:r>
            <a:r>
              <a:rPr lang="zh-CN" altLang="en-US" dirty="0">
                <a:latin typeface="Huawei Sans" panose="020C0503030203020204" pitchFamily="34" charset="0"/>
                <a:ea typeface="方正兰亭黑简体" panose="02000000000000000000" pitchFamily="2" charset="-122"/>
                <a:cs typeface="Huawei Sans" panose="020C0503030203020204" pitchFamily="34" charset="0"/>
              </a:rPr>
              <a:t>接口</a:t>
            </a:r>
          </a:p>
        </p:txBody>
      </p:sp>
      <p:cxnSp>
        <p:nvCxnSpPr>
          <p:cNvPr id="50" name="直接连接符 49"/>
          <p:cNvCxnSpPr/>
          <p:nvPr/>
        </p:nvCxnSpPr>
        <p:spPr>
          <a:xfrm flipV="1">
            <a:off x="1775520" y="2368052"/>
            <a:ext cx="0" cy="360040"/>
          </a:xfrm>
          <a:prstGeom prst="line">
            <a:avLst/>
          </a:prstGeom>
          <a:ln w="38100">
            <a:solidFill>
              <a:srgbClr val="EC706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flipV="1">
            <a:off x="10441135" y="2315033"/>
            <a:ext cx="0" cy="360040"/>
          </a:xfrm>
          <a:prstGeom prst="line">
            <a:avLst/>
          </a:prstGeom>
          <a:ln w="38100">
            <a:solidFill>
              <a:srgbClr val="EC706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52" name="矩形 51"/>
          <p:cNvSpPr/>
          <p:nvPr/>
        </p:nvSpPr>
        <p:spPr>
          <a:xfrm>
            <a:off x="516000" y="1284317"/>
            <a:ext cx="2469728" cy="2161282"/>
          </a:xfrm>
          <a:prstGeom prst="rect">
            <a:avLst/>
          </a:prstGeom>
          <a:solidFill>
            <a:srgbClr val="1AABE2">
              <a:alpha val="5000"/>
            </a:srgbClr>
          </a:solidFill>
          <a:ln w="12700" cap="flat" cmpd="sng" algn="ctr">
            <a:solidFill>
              <a:srgbClr val="1AABE2">
                <a:alpha val="30000"/>
              </a:srgbClr>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800" kern="0">
              <a:solidFill>
                <a:srgbClr val="1D1D1A"/>
              </a:solidFill>
              <a:latin typeface="Huawei Sans" panose="020C0503030203020204" pitchFamily="34" charset="0"/>
              <a:ea typeface="方正兰亭黑简体" panose="02000000000000000000" pitchFamily="2" charset="-122"/>
            </a:endParaRPr>
          </a:p>
        </p:txBody>
      </p:sp>
      <p:sp>
        <p:nvSpPr>
          <p:cNvPr id="53" name="矩形 52"/>
          <p:cNvSpPr/>
          <p:nvPr/>
        </p:nvSpPr>
        <p:spPr>
          <a:xfrm>
            <a:off x="644229" y="2662195"/>
            <a:ext cx="2213272" cy="770526"/>
          </a:xfrm>
          <a:prstGeom prst="rect">
            <a:avLst/>
          </a:prstGeom>
          <a:solidFill>
            <a:srgbClr val="FFFFFF"/>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altLang="zh-CN" sz="1600" kern="0">
                <a:solidFill>
                  <a:srgbClr val="1D1D1A"/>
                </a:solidFill>
                <a:latin typeface="Huawei Sans" panose="020C0503030203020204" pitchFamily="34" charset="0"/>
                <a:ea typeface="方正兰亭黑简体" panose="02000000000000000000" pitchFamily="2" charset="-122"/>
              </a:rPr>
              <a:t>GE0/0/1</a:t>
            </a:r>
          </a:p>
          <a:p>
            <a:pPr algn="ctr"/>
            <a:endParaRPr lang="en-US" altLang="zh-CN" sz="1600" kern="0">
              <a:solidFill>
                <a:srgbClr val="1D1D1A"/>
              </a:solidFill>
              <a:latin typeface="Huawei Sans" panose="020C0503030203020204" pitchFamily="34" charset="0"/>
              <a:ea typeface="方正兰亭黑简体" panose="02000000000000000000" pitchFamily="2" charset="-122"/>
            </a:endParaRPr>
          </a:p>
          <a:p>
            <a:pPr algn="ctr"/>
            <a:r>
              <a:rPr lang="en-US" altLang="zh-CN" sz="1600" kern="0">
                <a:solidFill>
                  <a:srgbClr val="1D1D1A"/>
                </a:solidFill>
                <a:latin typeface="Huawei Sans" panose="020C0503030203020204" pitchFamily="34" charset="0"/>
                <a:ea typeface="方正兰亭黑简体" panose="02000000000000000000" pitchFamily="2" charset="-122"/>
              </a:rPr>
              <a:t>Trunk</a:t>
            </a:r>
            <a:r>
              <a:rPr lang="zh-CN" altLang="en-US" sz="1600" kern="0">
                <a:solidFill>
                  <a:srgbClr val="1D1D1A"/>
                </a:solidFill>
                <a:latin typeface="Huawei Sans" panose="020C0503030203020204" pitchFamily="34" charset="0"/>
                <a:ea typeface="方正兰亭黑简体" panose="02000000000000000000" pitchFamily="2" charset="-122"/>
              </a:rPr>
              <a:t>（</a:t>
            </a:r>
            <a:r>
              <a:rPr lang="en-US" altLang="zh-CN" sz="1600" kern="0">
                <a:solidFill>
                  <a:srgbClr val="1D1D1A"/>
                </a:solidFill>
                <a:latin typeface="Huawei Sans" panose="020C0503030203020204" pitchFamily="34" charset="0"/>
                <a:ea typeface="方正兰亭黑简体" panose="02000000000000000000" pitchFamily="2" charset="-122"/>
              </a:rPr>
              <a:t>PVID=10</a:t>
            </a:r>
            <a:r>
              <a:rPr lang="zh-CN" altLang="en-US" sz="1600" kern="0">
                <a:solidFill>
                  <a:srgbClr val="1D1D1A"/>
                </a:solidFill>
                <a:latin typeface="Huawei Sans" panose="020C0503030203020204" pitchFamily="34" charset="0"/>
                <a:ea typeface="方正兰亭黑简体" panose="02000000000000000000" pitchFamily="2" charset="-122"/>
              </a:rPr>
              <a:t>）</a:t>
            </a:r>
          </a:p>
        </p:txBody>
      </p:sp>
      <p:sp>
        <p:nvSpPr>
          <p:cNvPr id="54" name="文本框 53"/>
          <p:cNvSpPr txBox="1"/>
          <p:nvPr/>
        </p:nvSpPr>
        <p:spPr>
          <a:xfrm>
            <a:off x="553294" y="1394580"/>
            <a:ext cx="1082348" cy="307777"/>
          </a:xfrm>
          <a:prstGeom prst="rect">
            <a:avLst/>
          </a:prstGeom>
          <a:noFill/>
        </p:spPr>
        <p:txBody>
          <a:bodyPr wrap="none" rtlCol="0">
            <a:spAutoFit/>
          </a:bodyPr>
          <a:lstStyle/>
          <a:p>
            <a:r>
              <a:rPr lang="zh-CN" altLang="en-US" sz="1400"/>
              <a:t>交换机内部</a:t>
            </a:r>
          </a:p>
        </p:txBody>
      </p:sp>
      <p:cxnSp>
        <p:nvCxnSpPr>
          <p:cNvPr id="55" name="直接连接符 54"/>
          <p:cNvCxnSpPr/>
          <p:nvPr/>
        </p:nvCxnSpPr>
        <p:spPr>
          <a:xfrm flipV="1">
            <a:off x="1775520" y="3504907"/>
            <a:ext cx="0" cy="252000"/>
          </a:xfrm>
          <a:prstGeom prst="line">
            <a:avLst/>
          </a:prstGeom>
          <a:ln w="38100">
            <a:solidFill>
              <a:srgbClr val="EC7061"/>
            </a:solidFill>
            <a:tailEnd type="triangle"/>
          </a:ln>
        </p:spPr>
        <p:style>
          <a:lnRef idx="1">
            <a:schemeClr val="accent1"/>
          </a:lnRef>
          <a:fillRef idx="0">
            <a:schemeClr val="accent1"/>
          </a:fillRef>
          <a:effectRef idx="0">
            <a:schemeClr val="accent1"/>
          </a:effectRef>
          <a:fontRef idx="minor">
            <a:schemeClr val="tx1"/>
          </a:fontRef>
        </p:style>
      </p:cxnSp>
      <p:sp>
        <p:nvSpPr>
          <p:cNvPr id="56" name="矩形 55"/>
          <p:cNvSpPr/>
          <p:nvPr/>
        </p:nvSpPr>
        <p:spPr>
          <a:xfrm>
            <a:off x="1092200" y="1980641"/>
            <a:ext cx="1317328" cy="334392"/>
          </a:xfrm>
          <a:prstGeom prst="rect">
            <a:avLst/>
          </a:prstGeom>
          <a:solidFill>
            <a:srgbClr val="1AABE2">
              <a:alpha val="5000"/>
            </a:srgbClr>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400" kern="0">
              <a:solidFill>
                <a:srgbClr val="1D1D1A"/>
              </a:solidFill>
              <a:latin typeface="Huawei Sans" panose="020C0503030203020204" pitchFamily="34" charset="0"/>
              <a:ea typeface="方正兰亭黑简体" panose="02000000000000000000" pitchFamily="2" charset="-122"/>
            </a:endParaRPr>
          </a:p>
        </p:txBody>
      </p:sp>
      <p:sp>
        <p:nvSpPr>
          <p:cNvPr id="57" name="矩形 56"/>
          <p:cNvSpPr/>
          <p:nvPr/>
        </p:nvSpPr>
        <p:spPr>
          <a:xfrm>
            <a:off x="1353052" y="1980641"/>
            <a:ext cx="422468" cy="334392"/>
          </a:xfrm>
          <a:prstGeom prst="rect">
            <a:avLst/>
          </a:prstGeom>
          <a:solidFill>
            <a:srgbClr val="00B0F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bg1"/>
                </a:solidFill>
              </a:rPr>
              <a:t>10</a:t>
            </a:r>
            <a:endParaRPr lang="zh-CN" altLang="en-US" sz="1400" dirty="0">
              <a:solidFill>
                <a:schemeClr val="bg1"/>
              </a:solidFill>
            </a:endParaRPr>
          </a:p>
        </p:txBody>
      </p:sp>
      <p:sp>
        <p:nvSpPr>
          <p:cNvPr id="58" name="矩形 57"/>
          <p:cNvSpPr/>
          <p:nvPr/>
        </p:nvSpPr>
        <p:spPr>
          <a:xfrm>
            <a:off x="1092200" y="3749312"/>
            <a:ext cx="1317328" cy="334392"/>
          </a:xfrm>
          <a:prstGeom prst="rect">
            <a:avLst/>
          </a:prstGeom>
          <a:solidFill>
            <a:srgbClr val="1AABE2">
              <a:alpha val="5000"/>
            </a:srgbClr>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zh-CN" altLang="en-US" sz="1400" kern="0" dirty="0">
                <a:solidFill>
                  <a:srgbClr val="1D1D1A"/>
                </a:solidFill>
                <a:latin typeface="Huawei Sans" panose="020C0503030203020204" pitchFamily="34" charset="0"/>
                <a:ea typeface="方正兰亭黑简体" panose="02000000000000000000" pitchFamily="2" charset="-122"/>
              </a:rPr>
              <a:t>无标记帧</a:t>
            </a:r>
          </a:p>
        </p:txBody>
      </p:sp>
      <p:sp>
        <p:nvSpPr>
          <p:cNvPr id="59" name="矩形 58"/>
          <p:cNvSpPr/>
          <p:nvPr/>
        </p:nvSpPr>
        <p:spPr>
          <a:xfrm>
            <a:off x="466430" y="4196033"/>
            <a:ext cx="2568870" cy="1708160"/>
          </a:xfrm>
          <a:prstGeom prst="rect">
            <a:avLst/>
          </a:prstGeom>
        </p:spPr>
        <p:txBody>
          <a:bodyPr wrap="square">
            <a:spAutoFit/>
          </a:bodyPr>
          <a:lstStyle/>
          <a:p>
            <a:pPr algn="just">
              <a:lnSpc>
                <a:spcPts val="2000"/>
              </a:lnSpc>
              <a:spcAft>
                <a:spcPts val="600"/>
              </a:spcAft>
            </a:pPr>
            <a:r>
              <a:rPr lang="zh-CN" altLang="en-US" sz="1400" b="1" dirty="0"/>
              <a:t>接口收到</a:t>
            </a:r>
            <a:r>
              <a:rPr lang="en-US" altLang="zh-CN" sz="1400" b="1" dirty="0"/>
              <a:t>Untagged</a:t>
            </a:r>
            <a:r>
              <a:rPr lang="zh-CN" altLang="en-US" sz="1400" b="1" dirty="0"/>
              <a:t>帧：</a:t>
            </a:r>
            <a:endParaRPr lang="en-US" altLang="zh-CN" sz="1400" b="1" dirty="0"/>
          </a:p>
          <a:p>
            <a:pPr algn="just">
              <a:lnSpc>
                <a:spcPts val="2000"/>
              </a:lnSpc>
              <a:spcAft>
                <a:spcPts val="600"/>
              </a:spcAft>
            </a:pPr>
            <a:r>
              <a:rPr lang="zh-CN" altLang="en-US" sz="1400" dirty="0"/>
              <a:t>该帧打上</a:t>
            </a:r>
            <a:r>
              <a:rPr lang="en-US" altLang="zh-CN" sz="1400" dirty="0"/>
              <a:t>PVID</a:t>
            </a:r>
            <a:r>
              <a:rPr lang="zh-CN" altLang="en-US" sz="1400" dirty="0"/>
              <a:t>，当</a:t>
            </a:r>
            <a:r>
              <a:rPr lang="en-US" altLang="zh-CN" sz="1400" dirty="0"/>
              <a:t>PVID</a:t>
            </a:r>
            <a:r>
              <a:rPr lang="zh-CN" altLang="en-US" sz="1400" dirty="0"/>
              <a:t>在该</a:t>
            </a:r>
            <a:r>
              <a:rPr lang="zh-CN" altLang="en-US" sz="1400" dirty="0">
                <a:solidFill>
                  <a:srgbClr val="EC7061"/>
                </a:solidFill>
              </a:rPr>
              <a:t>接口允许通过的</a:t>
            </a:r>
            <a:r>
              <a:rPr lang="en-US" altLang="zh-CN" sz="1400" dirty="0">
                <a:solidFill>
                  <a:srgbClr val="EC7061"/>
                </a:solidFill>
              </a:rPr>
              <a:t>VLAN</a:t>
            </a:r>
            <a:r>
              <a:rPr lang="zh-CN" altLang="en-US" sz="1400" dirty="0">
                <a:solidFill>
                  <a:srgbClr val="EC7061"/>
                </a:solidFill>
              </a:rPr>
              <a:t>列表</a:t>
            </a:r>
            <a:r>
              <a:rPr lang="zh-CN" altLang="en-US" sz="1400" dirty="0"/>
              <a:t>里时接收该帧；当</a:t>
            </a:r>
            <a:r>
              <a:rPr lang="en-US" altLang="zh-CN" sz="1400" dirty="0"/>
              <a:t>PVID</a:t>
            </a:r>
            <a:r>
              <a:rPr lang="zh-CN" altLang="en-US" sz="1400" dirty="0"/>
              <a:t>不在允许通过的</a:t>
            </a:r>
            <a:r>
              <a:rPr lang="en-US" altLang="zh-CN" sz="1400" dirty="0"/>
              <a:t>VLAN</a:t>
            </a:r>
            <a:r>
              <a:rPr lang="zh-CN" altLang="en-US" sz="1400" dirty="0"/>
              <a:t>列表里时，丢弃该帧。</a:t>
            </a:r>
          </a:p>
        </p:txBody>
      </p:sp>
      <p:sp>
        <p:nvSpPr>
          <p:cNvPr id="60" name="矩形 59"/>
          <p:cNvSpPr/>
          <p:nvPr/>
        </p:nvSpPr>
        <p:spPr>
          <a:xfrm>
            <a:off x="3305999" y="1284317"/>
            <a:ext cx="2469728" cy="2161282"/>
          </a:xfrm>
          <a:prstGeom prst="rect">
            <a:avLst/>
          </a:prstGeom>
          <a:solidFill>
            <a:srgbClr val="1AABE2">
              <a:alpha val="5000"/>
            </a:srgbClr>
          </a:solidFill>
          <a:ln w="12700" cap="flat" cmpd="sng" algn="ctr">
            <a:solidFill>
              <a:srgbClr val="1AABE2">
                <a:alpha val="30000"/>
              </a:srgbClr>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800" kern="0">
              <a:solidFill>
                <a:srgbClr val="1D1D1A"/>
              </a:solidFill>
              <a:latin typeface="Huawei Sans" panose="020C0503030203020204" pitchFamily="34" charset="0"/>
              <a:ea typeface="方正兰亭黑简体" panose="02000000000000000000" pitchFamily="2" charset="-122"/>
            </a:endParaRPr>
          </a:p>
        </p:txBody>
      </p:sp>
      <p:sp>
        <p:nvSpPr>
          <p:cNvPr id="61" name="文本框 60"/>
          <p:cNvSpPr txBox="1"/>
          <p:nvPr/>
        </p:nvSpPr>
        <p:spPr>
          <a:xfrm>
            <a:off x="3343293" y="1394580"/>
            <a:ext cx="1082348" cy="307777"/>
          </a:xfrm>
          <a:prstGeom prst="rect">
            <a:avLst/>
          </a:prstGeom>
          <a:noFill/>
        </p:spPr>
        <p:txBody>
          <a:bodyPr wrap="none" rtlCol="0">
            <a:spAutoFit/>
          </a:bodyPr>
          <a:lstStyle/>
          <a:p>
            <a:r>
              <a:rPr lang="zh-CN" altLang="en-US" sz="1400"/>
              <a:t>交换机内部</a:t>
            </a:r>
          </a:p>
        </p:txBody>
      </p:sp>
      <p:cxnSp>
        <p:nvCxnSpPr>
          <p:cNvPr id="62" name="直接连接符 61"/>
          <p:cNvCxnSpPr/>
          <p:nvPr/>
        </p:nvCxnSpPr>
        <p:spPr>
          <a:xfrm flipV="1">
            <a:off x="4565519" y="3504907"/>
            <a:ext cx="0" cy="252000"/>
          </a:xfrm>
          <a:prstGeom prst="line">
            <a:avLst/>
          </a:prstGeom>
          <a:ln w="38100">
            <a:solidFill>
              <a:srgbClr val="EC706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flipV="1">
            <a:off x="4565519" y="2368052"/>
            <a:ext cx="0" cy="360040"/>
          </a:xfrm>
          <a:prstGeom prst="line">
            <a:avLst/>
          </a:prstGeom>
          <a:ln w="38100">
            <a:solidFill>
              <a:srgbClr val="EC7061"/>
            </a:solidFill>
            <a:tailEnd type="triangle"/>
          </a:ln>
        </p:spPr>
        <p:style>
          <a:lnRef idx="1">
            <a:schemeClr val="accent1"/>
          </a:lnRef>
          <a:fillRef idx="0">
            <a:schemeClr val="accent1"/>
          </a:fillRef>
          <a:effectRef idx="0">
            <a:schemeClr val="accent1"/>
          </a:effectRef>
          <a:fontRef idx="minor">
            <a:schemeClr val="tx1"/>
          </a:fontRef>
        </p:style>
      </p:cxnSp>
      <p:sp>
        <p:nvSpPr>
          <p:cNvPr id="64" name="矩形 63"/>
          <p:cNvSpPr/>
          <p:nvPr/>
        </p:nvSpPr>
        <p:spPr>
          <a:xfrm>
            <a:off x="3882199" y="1980641"/>
            <a:ext cx="1317328" cy="334392"/>
          </a:xfrm>
          <a:prstGeom prst="rect">
            <a:avLst/>
          </a:prstGeom>
          <a:solidFill>
            <a:srgbClr val="1AABE2">
              <a:alpha val="5000"/>
            </a:srgbClr>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400" kern="0">
              <a:solidFill>
                <a:srgbClr val="1D1D1A"/>
              </a:solidFill>
              <a:latin typeface="Huawei Sans" panose="020C0503030203020204" pitchFamily="34" charset="0"/>
              <a:ea typeface="方正兰亭黑简体" panose="02000000000000000000" pitchFamily="2" charset="-122"/>
            </a:endParaRPr>
          </a:p>
        </p:txBody>
      </p:sp>
      <p:sp>
        <p:nvSpPr>
          <p:cNvPr id="65" name="矩形 64"/>
          <p:cNvSpPr/>
          <p:nvPr/>
        </p:nvSpPr>
        <p:spPr>
          <a:xfrm>
            <a:off x="4143051" y="1980641"/>
            <a:ext cx="422468" cy="334392"/>
          </a:xfrm>
          <a:prstGeom prst="rect">
            <a:avLst/>
          </a:prstGeom>
          <a:solidFill>
            <a:srgbClr val="00B0F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solidFill>
                  <a:schemeClr val="bg1"/>
                </a:solidFill>
              </a:rPr>
              <a:t>10</a:t>
            </a:r>
            <a:endParaRPr lang="zh-CN" altLang="en-US" sz="1400">
              <a:solidFill>
                <a:schemeClr val="bg1"/>
              </a:solidFill>
            </a:endParaRPr>
          </a:p>
        </p:txBody>
      </p:sp>
      <p:sp>
        <p:nvSpPr>
          <p:cNvPr id="66" name="矩形 65"/>
          <p:cNvSpPr/>
          <p:nvPr/>
        </p:nvSpPr>
        <p:spPr>
          <a:xfrm>
            <a:off x="3882199" y="3754362"/>
            <a:ext cx="1317328" cy="334392"/>
          </a:xfrm>
          <a:prstGeom prst="rect">
            <a:avLst/>
          </a:prstGeom>
          <a:solidFill>
            <a:srgbClr val="1AABE2">
              <a:alpha val="5000"/>
            </a:srgbClr>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400" kern="0">
              <a:solidFill>
                <a:srgbClr val="1D1D1A"/>
              </a:solidFill>
              <a:latin typeface="Huawei Sans" panose="020C0503030203020204" pitchFamily="34" charset="0"/>
              <a:ea typeface="方正兰亭黑简体" panose="02000000000000000000" pitchFamily="2" charset="-122"/>
            </a:endParaRPr>
          </a:p>
        </p:txBody>
      </p:sp>
      <p:sp>
        <p:nvSpPr>
          <p:cNvPr id="67" name="矩形 66"/>
          <p:cNvSpPr/>
          <p:nvPr/>
        </p:nvSpPr>
        <p:spPr>
          <a:xfrm>
            <a:off x="3256429" y="4196033"/>
            <a:ext cx="2568870" cy="1195199"/>
          </a:xfrm>
          <a:prstGeom prst="rect">
            <a:avLst/>
          </a:prstGeom>
        </p:spPr>
        <p:txBody>
          <a:bodyPr wrap="square">
            <a:spAutoFit/>
          </a:bodyPr>
          <a:lstStyle/>
          <a:p>
            <a:pPr algn="just">
              <a:lnSpc>
                <a:spcPts val="2000"/>
              </a:lnSpc>
              <a:spcAft>
                <a:spcPts val="600"/>
              </a:spcAft>
            </a:pPr>
            <a:r>
              <a:rPr lang="zh-CN" altLang="en-US" sz="1400" b="1" dirty="0"/>
              <a:t>接口收到</a:t>
            </a:r>
            <a:r>
              <a:rPr lang="en-US" altLang="zh-CN" sz="1400" b="1" dirty="0"/>
              <a:t>Tagged</a:t>
            </a:r>
            <a:r>
              <a:rPr lang="zh-CN" altLang="en-US" sz="1400" b="1" dirty="0"/>
              <a:t>帧：</a:t>
            </a:r>
            <a:endParaRPr lang="en-US" altLang="zh-CN" sz="1400" b="1" dirty="0"/>
          </a:p>
          <a:p>
            <a:pPr algn="just">
              <a:lnSpc>
                <a:spcPts val="2000"/>
              </a:lnSpc>
              <a:spcAft>
                <a:spcPts val="600"/>
              </a:spcAft>
            </a:pPr>
            <a:r>
              <a:rPr lang="zh-CN" altLang="en-US" sz="1400" dirty="0"/>
              <a:t>当该帧的</a:t>
            </a:r>
            <a:r>
              <a:rPr lang="en-US" altLang="zh-CN" sz="1400" dirty="0"/>
              <a:t>VLAN ID</a:t>
            </a:r>
            <a:r>
              <a:rPr lang="zh-CN" altLang="en-US" sz="1400" dirty="0"/>
              <a:t>在该接口允许通过的</a:t>
            </a:r>
            <a:r>
              <a:rPr lang="en-US" altLang="zh-CN" sz="1400" dirty="0"/>
              <a:t>VLAN</a:t>
            </a:r>
            <a:r>
              <a:rPr lang="zh-CN" altLang="en-US" sz="1400" dirty="0"/>
              <a:t>列表里时，接收该帧，否则丢弃该帧。</a:t>
            </a:r>
          </a:p>
        </p:txBody>
      </p:sp>
      <p:sp>
        <p:nvSpPr>
          <p:cNvPr id="68" name="矩形 67"/>
          <p:cNvSpPr/>
          <p:nvPr/>
        </p:nvSpPr>
        <p:spPr>
          <a:xfrm>
            <a:off x="6391616" y="1284317"/>
            <a:ext cx="2469728" cy="2161282"/>
          </a:xfrm>
          <a:prstGeom prst="rect">
            <a:avLst/>
          </a:prstGeom>
          <a:solidFill>
            <a:srgbClr val="1AABE2">
              <a:alpha val="5000"/>
            </a:srgbClr>
          </a:solidFill>
          <a:ln w="12700" cap="flat" cmpd="sng" algn="ctr">
            <a:solidFill>
              <a:srgbClr val="1AABE2">
                <a:alpha val="30000"/>
              </a:srgbClr>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800" kern="0">
              <a:solidFill>
                <a:srgbClr val="1D1D1A"/>
              </a:solidFill>
              <a:latin typeface="Huawei Sans" panose="020C0503030203020204" pitchFamily="34" charset="0"/>
              <a:ea typeface="方正兰亭黑简体" panose="02000000000000000000" pitchFamily="2" charset="-122"/>
            </a:endParaRPr>
          </a:p>
        </p:txBody>
      </p:sp>
      <p:sp>
        <p:nvSpPr>
          <p:cNvPr id="69" name="文本框 68"/>
          <p:cNvSpPr txBox="1"/>
          <p:nvPr/>
        </p:nvSpPr>
        <p:spPr>
          <a:xfrm>
            <a:off x="6428910" y="1394580"/>
            <a:ext cx="1082348" cy="307777"/>
          </a:xfrm>
          <a:prstGeom prst="rect">
            <a:avLst/>
          </a:prstGeom>
          <a:noFill/>
        </p:spPr>
        <p:txBody>
          <a:bodyPr wrap="none" rtlCol="0">
            <a:spAutoFit/>
          </a:bodyPr>
          <a:lstStyle/>
          <a:p>
            <a:r>
              <a:rPr lang="zh-CN" altLang="en-US" sz="1400"/>
              <a:t>交换机内部</a:t>
            </a:r>
          </a:p>
        </p:txBody>
      </p:sp>
      <p:cxnSp>
        <p:nvCxnSpPr>
          <p:cNvPr id="70" name="直接连接符 69"/>
          <p:cNvCxnSpPr/>
          <p:nvPr/>
        </p:nvCxnSpPr>
        <p:spPr>
          <a:xfrm flipV="1">
            <a:off x="7651136" y="3466808"/>
            <a:ext cx="0" cy="310901"/>
          </a:xfrm>
          <a:prstGeom prst="line">
            <a:avLst/>
          </a:prstGeom>
          <a:ln w="38100">
            <a:solidFill>
              <a:srgbClr val="EC706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flipV="1">
            <a:off x="7651136" y="2315033"/>
            <a:ext cx="0" cy="360040"/>
          </a:xfrm>
          <a:prstGeom prst="line">
            <a:avLst/>
          </a:prstGeom>
          <a:ln w="38100">
            <a:solidFill>
              <a:srgbClr val="EC706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72" name="矩形 71"/>
          <p:cNvSpPr/>
          <p:nvPr/>
        </p:nvSpPr>
        <p:spPr>
          <a:xfrm>
            <a:off x="6967816" y="3749312"/>
            <a:ext cx="1317328" cy="334392"/>
          </a:xfrm>
          <a:prstGeom prst="rect">
            <a:avLst/>
          </a:prstGeom>
          <a:solidFill>
            <a:srgbClr val="1AABE2">
              <a:alpha val="5000"/>
            </a:srgbClr>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zh-CN" altLang="en-US" sz="1400" kern="0">
                <a:solidFill>
                  <a:srgbClr val="1D1D1A"/>
                </a:solidFill>
                <a:latin typeface="Huawei Sans" panose="020C0503030203020204" pitchFamily="34" charset="0"/>
                <a:ea typeface="方正兰亭黑简体" panose="02000000000000000000" pitchFamily="2" charset="-122"/>
              </a:rPr>
              <a:t>无标记帧</a:t>
            </a:r>
          </a:p>
        </p:txBody>
      </p:sp>
      <p:sp>
        <p:nvSpPr>
          <p:cNvPr id="73" name="矩形 72"/>
          <p:cNvSpPr/>
          <p:nvPr/>
        </p:nvSpPr>
        <p:spPr>
          <a:xfrm>
            <a:off x="6342046" y="4196033"/>
            <a:ext cx="2568870" cy="1964640"/>
          </a:xfrm>
          <a:prstGeom prst="rect">
            <a:avLst/>
          </a:prstGeom>
        </p:spPr>
        <p:txBody>
          <a:bodyPr wrap="square">
            <a:spAutoFit/>
          </a:bodyPr>
          <a:lstStyle/>
          <a:p>
            <a:pPr algn="just">
              <a:lnSpc>
                <a:spcPts val="2000"/>
              </a:lnSpc>
              <a:spcAft>
                <a:spcPts val="600"/>
              </a:spcAft>
            </a:pPr>
            <a:r>
              <a:rPr lang="zh-CN" altLang="en-US" sz="1400" b="1" dirty="0"/>
              <a:t>帧的</a:t>
            </a:r>
            <a:r>
              <a:rPr lang="en-US" altLang="zh-CN" sz="1400" b="1" dirty="0"/>
              <a:t>VLAN ID</a:t>
            </a:r>
            <a:r>
              <a:rPr lang="zh-CN" altLang="en-US" sz="1400" b="1" dirty="0"/>
              <a:t>与接口</a:t>
            </a:r>
            <a:r>
              <a:rPr lang="en-US" altLang="zh-CN" sz="1400" b="1" dirty="0"/>
              <a:t>PVID</a:t>
            </a:r>
            <a:r>
              <a:rPr lang="zh-CN" altLang="en-US" sz="1400" b="1" dirty="0"/>
              <a:t>相同：</a:t>
            </a:r>
            <a:endParaRPr lang="en-US" altLang="zh-CN" sz="1400" b="1" dirty="0"/>
          </a:p>
          <a:p>
            <a:pPr algn="just">
              <a:lnSpc>
                <a:spcPts val="2000"/>
              </a:lnSpc>
              <a:spcAft>
                <a:spcPts val="600"/>
              </a:spcAft>
            </a:pPr>
            <a:r>
              <a:rPr lang="zh-CN" altLang="en-US" sz="1400" dirty="0"/>
              <a:t>当该帧的</a:t>
            </a:r>
            <a:r>
              <a:rPr lang="en-US" altLang="zh-CN" sz="1400" dirty="0"/>
              <a:t>VLAN ID</a:t>
            </a:r>
            <a:r>
              <a:rPr lang="zh-CN" altLang="en-US" sz="1400" dirty="0"/>
              <a:t>在该接口允许通过的</a:t>
            </a:r>
            <a:r>
              <a:rPr lang="en-US" altLang="zh-CN" sz="1400" dirty="0"/>
              <a:t>VLAN</a:t>
            </a:r>
            <a:r>
              <a:rPr lang="zh-CN" altLang="en-US" sz="1400" dirty="0"/>
              <a:t>列表中，则将该帧的</a:t>
            </a:r>
            <a:r>
              <a:rPr lang="en-US" altLang="zh-CN" sz="1400" dirty="0"/>
              <a:t>Tag</a:t>
            </a:r>
            <a:r>
              <a:rPr lang="zh-CN" altLang="en-US" sz="1400" dirty="0"/>
              <a:t>剥除，然后将其从该接口发送出去；如果</a:t>
            </a:r>
            <a:r>
              <a:rPr lang="en-US" altLang="zh-CN" sz="1400" dirty="0"/>
              <a:t>VLAN ID</a:t>
            </a:r>
            <a:r>
              <a:rPr lang="zh-CN" altLang="en-US" sz="1400" dirty="0"/>
              <a:t>不在允许通过的</a:t>
            </a:r>
            <a:r>
              <a:rPr lang="en-US" altLang="zh-CN" sz="1400" dirty="0"/>
              <a:t>VLAN</a:t>
            </a:r>
            <a:r>
              <a:rPr lang="zh-CN" altLang="en-US" sz="1400" dirty="0"/>
              <a:t>列表中则禁止将该帧从该接口发出。</a:t>
            </a:r>
          </a:p>
        </p:txBody>
      </p:sp>
      <p:sp>
        <p:nvSpPr>
          <p:cNvPr id="74" name="矩形 73"/>
          <p:cNvSpPr/>
          <p:nvPr/>
        </p:nvSpPr>
        <p:spPr>
          <a:xfrm>
            <a:off x="9181615" y="1284317"/>
            <a:ext cx="2469728" cy="2161282"/>
          </a:xfrm>
          <a:prstGeom prst="rect">
            <a:avLst/>
          </a:prstGeom>
          <a:solidFill>
            <a:srgbClr val="1AABE2">
              <a:alpha val="5000"/>
            </a:srgbClr>
          </a:solidFill>
          <a:ln w="12700" cap="flat" cmpd="sng" algn="ctr">
            <a:solidFill>
              <a:srgbClr val="1AABE2">
                <a:alpha val="30000"/>
              </a:srgbClr>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800" kern="0">
              <a:solidFill>
                <a:srgbClr val="1D1D1A"/>
              </a:solidFill>
              <a:latin typeface="Huawei Sans" panose="020C0503030203020204" pitchFamily="34" charset="0"/>
              <a:ea typeface="方正兰亭黑简体" panose="02000000000000000000" pitchFamily="2" charset="-122"/>
            </a:endParaRPr>
          </a:p>
        </p:txBody>
      </p:sp>
      <p:sp>
        <p:nvSpPr>
          <p:cNvPr id="75" name="文本框 74"/>
          <p:cNvSpPr txBox="1"/>
          <p:nvPr/>
        </p:nvSpPr>
        <p:spPr>
          <a:xfrm>
            <a:off x="9218909" y="1394580"/>
            <a:ext cx="1082348" cy="307777"/>
          </a:xfrm>
          <a:prstGeom prst="rect">
            <a:avLst/>
          </a:prstGeom>
          <a:noFill/>
        </p:spPr>
        <p:txBody>
          <a:bodyPr wrap="none" rtlCol="0">
            <a:spAutoFit/>
          </a:bodyPr>
          <a:lstStyle/>
          <a:p>
            <a:r>
              <a:rPr lang="zh-CN" altLang="en-US" sz="1400"/>
              <a:t>交换机内部</a:t>
            </a:r>
          </a:p>
        </p:txBody>
      </p:sp>
      <p:sp>
        <p:nvSpPr>
          <p:cNvPr id="76" name="矩形 75"/>
          <p:cNvSpPr/>
          <p:nvPr/>
        </p:nvSpPr>
        <p:spPr>
          <a:xfrm>
            <a:off x="9757815" y="1980641"/>
            <a:ext cx="1317328" cy="334392"/>
          </a:xfrm>
          <a:prstGeom prst="rect">
            <a:avLst/>
          </a:prstGeom>
          <a:solidFill>
            <a:srgbClr val="1AABE2">
              <a:alpha val="5000"/>
            </a:srgbClr>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400" kern="0">
              <a:solidFill>
                <a:srgbClr val="1D1D1A"/>
              </a:solidFill>
              <a:latin typeface="Huawei Sans" panose="020C0503030203020204" pitchFamily="34" charset="0"/>
              <a:ea typeface="方正兰亭黑简体" panose="02000000000000000000" pitchFamily="2" charset="-122"/>
            </a:endParaRPr>
          </a:p>
        </p:txBody>
      </p:sp>
      <p:sp>
        <p:nvSpPr>
          <p:cNvPr id="77" name="矩形 76"/>
          <p:cNvSpPr/>
          <p:nvPr/>
        </p:nvSpPr>
        <p:spPr>
          <a:xfrm>
            <a:off x="10018667" y="1980641"/>
            <a:ext cx="422468" cy="334392"/>
          </a:xfrm>
          <a:prstGeom prst="rect">
            <a:avLst/>
          </a:prstGeom>
          <a:solidFill>
            <a:srgbClr val="00B0F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solidFill>
                  <a:schemeClr val="bg1"/>
                </a:solidFill>
              </a:rPr>
              <a:t>20</a:t>
            </a:r>
            <a:endParaRPr lang="zh-CN" altLang="en-US" sz="1400">
              <a:solidFill>
                <a:schemeClr val="bg1"/>
              </a:solidFill>
            </a:endParaRPr>
          </a:p>
        </p:txBody>
      </p:sp>
      <p:sp>
        <p:nvSpPr>
          <p:cNvPr id="78" name="矩形 77"/>
          <p:cNvSpPr/>
          <p:nvPr/>
        </p:nvSpPr>
        <p:spPr>
          <a:xfrm>
            <a:off x="9132045" y="4196033"/>
            <a:ext cx="2568870" cy="1964640"/>
          </a:xfrm>
          <a:prstGeom prst="rect">
            <a:avLst/>
          </a:prstGeom>
        </p:spPr>
        <p:txBody>
          <a:bodyPr wrap="square">
            <a:spAutoFit/>
          </a:bodyPr>
          <a:lstStyle/>
          <a:p>
            <a:pPr algn="just">
              <a:lnSpc>
                <a:spcPts val="2000"/>
              </a:lnSpc>
              <a:spcAft>
                <a:spcPts val="600"/>
              </a:spcAft>
            </a:pPr>
            <a:r>
              <a:rPr lang="zh-CN" altLang="en-US" sz="1400" b="1" dirty="0"/>
              <a:t>帧的</a:t>
            </a:r>
            <a:r>
              <a:rPr lang="en-US" altLang="zh-CN" sz="1400" b="1" dirty="0"/>
              <a:t>VLAN ID</a:t>
            </a:r>
            <a:r>
              <a:rPr lang="zh-CN" altLang="en-US" sz="1400" b="1" dirty="0"/>
              <a:t>与接口</a:t>
            </a:r>
            <a:r>
              <a:rPr lang="en-US" altLang="zh-CN" sz="1400" b="1" dirty="0"/>
              <a:t>PVID</a:t>
            </a:r>
            <a:r>
              <a:rPr lang="zh-CN" altLang="en-US" sz="1400" b="1" dirty="0"/>
              <a:t>不同：</a:t>
            </a:r>
            <a:endParaRPr lang="en-US" altLang="zh-CN" sz="1400" b="1" dirty="0"/>
          </a:p>
          <a:p>
            <a:pPr algn="just">
              <a:lnSpc>
                <a:spcPts val="2000"/>
              </a:lnSpc>
              <a:spcAft>
                <a:spcPts val="600"/>
              </a:spcAft>
            </a:pPr>
            <a:r>
              <a:rPr lang="zh-CN" altLang="en-US" sz="1400" dirty="0"/>
              <a:t>当该帧的</a:t>
            </a:r>
            <a:r>
              <a:rPr lang="en-US" altLang="zh-CN" sz="1400" dirty="0"/>
              <a:t>VLAN ID</a:t>
            </a:r>
            <a:r>
              <a:rPr lang="zh-CN" altLang="en-US" sz="1400" dirty="0"/>
              <a:t>在该接口允许通过的</a:t>
            </a:r>
            <a:r>
              <a:rPr lang="en-US" altLang="zh-CN" sz="1400" dirty="0"/>
              <a:t>VLAN</a:t>
            </a:r>
            <a:r>
              <a:rPr lang="zh-CN" altLang="en-US" sz="1400" dirty="0"/>
              <a:t>列表中，则保留该帧的</a:t>
            </a:r>
            <a:r>
              <a:rPr lang="en-US" altLang="zh-CN" sz="1400" dirty="0"/>
              <a:t>Tag</a:t>
            </a:r>
            <a:r>
              <a:rPr lang="zh-CN" altLang="en-US" sz="1400" dirty="0"/>
              <a:t>，然后将其从该接口发送出去；如果</a:t>
            </a:r>
            <a:r>
              <a:rPr lang="en-US" altLang="zh-CN" sz="1400" dirty="0"/>
              <a:t>VLAN ID</a:t>
            </a:r>
            <a:r>
              <a:rPr lang="zh-CN" altLang="en-US" sz="1400" dirty="0"/>
              <a:t>不在允许通过的</a:t>
            </a:r>
            <a:r>
              <a:rPr lang="en-US" altLang="zh-CN" sz="1400" dirty="0"/>
              <a:t>VLAN</a:t>
            </a:r>
            <a:r>
              <a:rPr lang="zh-CN" altLang="en-US" sz="1400" dirty="0"/>
              <a:t>列表中则禁止将该帧从该接口发出。</a:t>
            </a:r>
          </a:p>
        </p:txBody>
      </p:sp>
      <p:sp>
        <p:nvSpPr>
          <p:cNvPr id="79" name="矩形 78"/>
          <p:cNvSpPr/>
          <p:nvPr/>
        </p:nvSpPr>
        <p:spPr>
          <a:xfrm>
            <a:off x="4143051" y="3754362"/>
            <a:ext cx="422468" cy="334392"/>
          </a:xfrm>
          <a:prstGeom prst="rect">
            <a:avLst/>
          </a:prstGeom>
          <a:solidFill>
            <a:srgbClr val="00B0F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bg1"/>
                </a:solidFill>
              </a:rPr>
              <a:t>10</a:t>
            </a:r>
            <a:endParaRPr lang="zh-CN" altLang="en-US" sz="1400" dirty="0">
              <a:solidFill>
                <a:schemeClr val="bg1"/>
              </a:solidFill>
            </a:endParaRPr>
          </a:p>
        </p:txBody>
      </p:sp>
      <p:sp>
        <p:nvSpPr>
          <p:cNvPr id="80" name="矩形 79"/>
          <p:cNvSpPr/>
          <p:nvPr/>
        </p:nvSpPr>
        <p:spPr>
          <a:xfrm>
            <a:off x="6967816" y="1980641"/>
            <a:ext cx="1317328" cy="334392"/>
          </a:xfrm>
          <a:prstGeom prst="rect">
            <a:avLst/>
          </a:prstGeom>
          <a:solidFill>
            <a:srgbClr val="1AABE2">
              <a:alpha val="5000"/>
            </a:srgbClr>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400" kern="0">
              <a:solidFill>
                <a:srgbClr val="1D1D1A"/>
              </a:solidFill>
              <a:latin typeface="Huawei Sans" panose="020C0503030203020204" pitchFamily="34" charset="0"/>
              <a:ea typeface="方正兰亭黑简体" panose="02000000000000000000" pitchFamily="2" charset="-122"/>
            </a:endParaRPr>
          </a:p>
        </p:txBody>
      </p:sp>
      <p:sp>
        <p:nvSpPr>
          <p:cNvPr id="81" name="矩形 80"/>
          <p:cNvSpPr/>
          <p:nvPr/>
        </p:nvSpPr>
        <p:spPr>
          <a:xfrm>
            <a:off x="7228668" y="1980641"/>
            <a:ext cx="422468" cy="334392"/>
          </a:xfrm>
          <a:prstGeom prst="rect">
            <a:avLst/>
          </a:prstGeom>
          <a:solidFill>
            <a:srgbClr val="00B0F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solidFill>
                  <a:schemeClr val="bg1"/>
                </a:solidFill>
              </a:rPr>
              <a:t>10</a:t>
            </a:r>
            <a:endParaRPr lang="zh-CN" altLang="en-US" sz="1400">
              <a:solidFill>
                <a:schemeClr val="bg1"/>
              </a:solidFill>
            </a:endParaRPr>
          </a:p>
        </p:txBody>
      </p:sp>
      <p:sp>
        <p:nvSpPr>
          <p:cNvPr id="82" name="矩形 81"/>
          <p:cNvSpPr/>
          <p:nvPr/>
        </p:nvSpPr>
        <p:spPr>
          <a:xfrm>
            <a:off x="715175" y="2942970"/>
            <a:ext cx="2071379" cy="211191"/>
          </a:xfrm>
          <a:prstGeom prst="rect">
            <a:avLst/>
          </a:prstGeom>
          <a:solidFill>
            <a:srgbClr val="FFFFCC"/>
          </a:solidFill>
          <a:ln w="12700">
            <a:solidFill>
              <a:srgbClr val="FFD1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2200"/>
              </a:lnSpc>
            </a:pPr>
            <a:r>
              <a:rPr lang="zh-CN" altLang="en-US" sz="1400" dirty="0">
                <a:solidFill>
                  <a:schemeClr val="accent2"/>
                </a:solidFill>
                <a:latin typeface="Huawei Sans" panose="020C0503030203020204" pitchFamily="34" charset="0"/>
                <a:ea typeface="方正兰亭黑简体" panose="02000000000000000000" pitchFamily="2" charset="-122"/>
              </a:rPr>
              <a:t>允许通行的</a:t>
            </a:r>
            <a:r>
              <a:rPr lang="en-US" altLang="zh-CN" sz="1400" dirty="0">
                <a:solidFill>
                  <a:schemeClr val="accent2"/>
                </a:solidFill>
                <a:latin typeface="Huawei Sans" panose="020C0503030203020204" pitchFamily="34" charset="0"/>
                <a:ea typeface="方正兰亭黑简体" panose="02000000000000000000" pitchFamily="2" charset="-122"/>
              </a:rPr>
              <a:t>VLAN</a:t>
            </a:r>
            <a:r>
              <a:rPr lang="zh-CN" altLang="en-US" sz="1400" dirty="0">
                <a:solidFill>
                  <a:schemeClr val="accent2"/>
                </a:solidFill>
                <a:latin typeface="Huawei Sans" panose="020C0503030203020204" pitchFamily="34" charset="0"/>
                <a:ea typeface="方正兰亭黑简体" panose="02000000000000000000" pitchFamily="2" charset="-122"/>
              </a:rPr>
              <a:t>：</a:t>
            </a:r>
            <a:r>
              <a:rPr lang="en-US" altLang="zh-CN" sz="1400" dirty="0">
                <a:solidFill>
                  <a:schemeClr val="accent2"/>
                </a:solidFill>
                <a:latin typeface="Huawei Sans" panose="020C0503030203020204" pitchFamily="34" charset="0"/>
                <a:ea typeface="方正兰亭黑简体" panose="02000000000000000000" pitchFamily="2" charset="-122"/>
              </a:rPr>
              <a:t>10</a:t>
            </a:r>
            <a:endParaRPr lang="zh-CN" altLang="en-US" sz="1400" dirty="0">
              <a:solidFill>
                <a:schemeClr val="accent2"/>
              </a:solidFill>
              <a:latin typeface="Huawei Sans" panose="020C0503030203020204" pitchFamily="34" charset="0"/>
              <a:ea typeface="方正兰亭黑简体" panose="02000000000000000000" pitchFamily="2" charset="-122"/>
            </a:endParaRPr>
          </a:p>
        </p:txBody>
      </p:sp>
      <p:sp>
        <p:nvSpPr>
          <p:cNvPr id="83" name="矩形 82"/>
          <p:cNvSpPr/>
          <p:nvPr/>
        </p:nvSpPr>
        <p:spPr>
          <a:xfrm>
            <a:off x="3426744" y="2662195"/>
            <a:ext cx="2213272" cy="770526"/>
          </a:xfrm>
          <a:prstGeom prst="rect">
            <a:avLst/>
          </a:prstGeom>
          <a:solidFill>
            <a:srgbClr val="FFFFFF"/>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altLang="zh-CN" sz="1600" kern="0">
                <a:solidFill>
                  <a:srgbClr val="1D1D1A"/>
                </a:solidFill>
                <a:latin typeface="Huawei Sans" panose="020C0503030203020204" pitchFamily="34" charset="0"/>
                <a:ea typeface="方正兰亭黑简体" panose="02000000000000000000" pitchFamily="2" charset="-122"/>
              </a:rPr>
              <a:t>GE0/0/1</a:t>
            </a:r>
          </a:p>
          <a:p>
            <a:pPr algn="ctr"/>
            <a:endParaRPr lang="en-US" altLang="zh-CN" sz="1600" kern="0">
              <a:solidFill>
                <a:srgbClr val="1D1D1A"/>
              </a:solidFill>
              <a:latin typeface="Huawei Sans" panose="020C0503030203020204" pitchFamily="34" charset="0"/>
              <a:ea typeface="方正兰亭黑简体" panose="02000000000000000000" pitchFamily="2" charset="-122"/>
            </a:endParaRPr>
          </a:p>
          <a:p>
            <a:pPr algn="ctr"/>
            <a:r>
              <a:rPr lang="en-US" altLang="zh-CN" sz="1600" kern="0">
                <a:solidFill>
                  <a:srgbClr val="1D1D1A"/>
                </a:solidFill>
                <a:latin typeface="Huawei Sans" panose="020C0503030203020204" pitchFamily="34" charset="0"/>
                <a:ea typeface="方正兰亭黑简体" panose="02000000000000000000" pitchFamily="2" charset="-122"/>
              </a:rPr>
              <a:t>Trunk</a:t>
            </a:r>
            <a:r>
              <a:rPr lang="zh-CN" altLang="en-US" sz="1600" kern="0">
                <a:solidFill>
                  <a:srgbClr val="1D1D1A"/>
                </a:solidFill>
                <a:latin typeface="Huawei Sans" panose="020C0503030203020204" pitchFamily="34" charset="0"/>
                <a:ea typeface="方正兰亭黑简体" panose="02000000000000000000" pitchFamily="2" charset="-122"/>
              </a:rPr>
              <a:t>（</a:t>
            </a:r>
            <a:r>
              <a:rPr lang="en-US" altLang="zh-CN" sz="1600" kern="0">
                <a:solidFill>
                  <a:srgbClr val="1D1D1A"/>
                </a:solidFill>
                <a:latin typeface="Huawei Sans" panose="020C0503030203020204" pitchFamily="34" charset="0"/>
                <a:ea typeface="方正兰亭黑简体" panose="02000000000000000000" pitchFamily="2" charset="-122"/>
              </a:rPr>
              <a:t>PVID=1</a:t>
            </a:r>
            <a:r>
              <a:rPr lang="zh-CN" altLang="en-US" sz="1600" kern="0">
                <a:solidFill>
                  <a:srgbClr val="1D1D1A"/>
                </a:solidFill>
                <a:latin typeface="Huawei Sans" panose="020C0503030203020204" pitchFamily="34" charset="0"/>
                <a:ea typeface="方正兰亭黑简体" panose="02000000000000000000" pitchFamily="2" charset="-122"/>
              </a:rPr>
              <a:t>）</a:t>
            </a:r>
          </a:p>
        </p:txBody>
      </p:sp>
      <p:sp>
        <p:nvSpPr>
          <p:cNvPr id="84" name="矩形 83"/>
          <p:cNvSpPr/>
          <p:nvPr/>
        </p:nvSpPr>
        <p:spPr>
          <a:xfrm>
            <a:off x="3497690" y="2942970"/>
            <a:ext cx="2071379" cy="211191"/>
          </a:xfrm>
          <a:prstGeom prst="rect">
            <a:avLst/>
          </a:prstGeom>
          <a:solidFill>
            <a:srgbClr val="FFFFCC"/>
          </a:solidFill>
          <a:ln w="12700">
            <a:solidFill>
              <a:srgbClr val="FFD1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2200"/>
              </a:lnSpc>
            </a:pPr>
            <a:r>
              <a:rPr lang="zh-CN" altLang="en-US" sz="1400" dirty="0">
                <a:solidFill>
                  <a:schemeClr val="accent2"/>
                </a:solidFill>
                <a:latin typeface="Huawei Sans" panose="020C0503030203020204" pitchFamily="34" charset="0"/>
                <a:ea typeface="方正兰亭黑简体" panose="02000000000000000000" pitchFamily="2" charset="-122"/>
              </a:rPr>
              <a:t>允许通行的</a:t>
            </a:r>
            <a:r>
              <a:rPr lang="en-US" altLang="zh-CN" sz="1400" dirty="0">
                <a:solidFill>
                  <a:schemeClr val="accent2"/>
                </a:solidFill>
                <a:latin typeface="Huawei Sans" panose="020C0503030203020204" pitchFamily="34" charset="0"/>
                <a:ea typeface="方正兰亭黑简体" panose="02000000000000000000" pitchFamily="2" charset="-122"/>
              </a:rPr>
              <a:t>VLAN</a:t>
            </a:r>
            <a:r>
              <a:rPr lang="zh-CN" altLang="en-US" sz="1400" dirty="0">
                <a:solidFill>
                  <a:schemeClr val="accent2"/>
                </a:solidFill>
                <a:latin typeface="Huawei Sans" panose="020C0503030203020204" pitchFamily="34" charset="0"/>
                <a:ea typeface="方正兰亭黑简体" panose="02000000000000000000" pitchFamily="2" charset="-122"/>
              </a:rPr>
              <a:t>：</a:t>
            </a:r>
            <a:r>
              <a:rPr lang="en-US" altLang="zh-CN" sz="1400" dirty="0">
                <a:solidFill>
                  <a:schemeClr val="accent2"/>
                </a:solidFill>
                <a:latin typeface="Huawei Sans" panose="020C0503030203020204" pitchFamily="34" charset="0"/>
                <a:ea typeface="方正兰亭黑简体" panose="02000000000000000000" pitchFamily="2" charset="-122"/>
              </a:rPr>
              <a:t>10</a:t>
            </a:r>
            <a:endParaRPr lang="zh-CN" altLang="en-US" sz="1400" dirty="0">
              <a:solidFill>
                <a:schemeClr val="accent2"/>
              </a:solidFill>
              <a:latin typeface="Huawei Sans" panose="020C0503030203020204" pitchFamily="34" charset="0"/>
              <a:ea typeface="方正兰亭黑简体" panose="02000000000000000000" pitchFamily="2" charset="-122"/>
            </a:endParaRPr>
          </a:p>
        </p:txBody>
      </p:sp>
      <p:sp>
        <p:nvSpPr>
          <p:cNvPr id="85" name="矩形 84"/>
          <p:cNvSpPr/>
          <p:nvPr/>
        </p:nvSpPr>
        <p:spPr>
          <a:xfrm>
            <a:off x="6520842" y="2662195"/>
            <a:ext cx="2213272" cy="770526"/>
          </a:xfrm>
          <a:prstGeom prst="rect">
            <a:avLst/>
          </a:prstGeom>
          <a:solidFill>
            <a:srgbClr val="FFFFFF"/>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altLang="zh-CN" sz="1600" kern="0">
                <a:solidFill>
                  <a:srgbClr val="1D1D1A"/>
                </a:solidFill>
                <a:latin typeface="Huawei Sans" panose="020C0503030203020204" pitchFamily="34" charset="0"/>
                <a:ea typeface="方正兰亭黑简体" panose="02000000000000000000" pitchFamily="2" charset="-122"/>
              </a:rPr>
              <a:t>GE0/0/1</a:t>
            </a:r>
          </a:p>
          <a:p>
            <a:pPr algn="ctr"/>
            <a:endParaRPr lang="en-US" altLang="zh-CN" sz="1600" kern="0">
              <a:solidFill>
                <a:srgbClr val="1D1D1A"/>
              </a:solidFill>
              <a:latin typeface="Huawei Sans" panose="020C0503030203020204" pitchFamily="34" charset="0"/>
              <a:ea typeface="方正兰亭黑简体" panose="02000000000000000000" pitchFamily="2" charset="-122"/>
            </a:endParaRPr>
          </a:p>
          <a:p>
            <a:pPr algn="ctr"/>
            <a:r>
              <a:rPr lang="en-US" altLang="zh-CN" sz="1600" kern="0">
                <a:solidFill>
                  <a:srgbClr val="1D1D1A"/>
                </a:solidFill>
                <a:latin typeface="Huawei Sans" panose="020C0503030203020204" pitchFamily="34" charset="0"/>
                <a:ea typeface="方正兰亭黑简体" panose="02000000000000000000" pitchFamily="2" charset="-122"/>
              </a:rPr>
              <a:t>Trunk</a:t>
            </a:r>
            <a:r>
              <a:rPr lang="zh-CN" altLang="en-US" sz="1600" kern="0">
                <a:solidFill>
                  <a:srgbClr val="1D1D1A"/>
                </a:solidFill>
                <a:latin typeface="Huawei Sans" panose="020C0503030203020204" pitchFamily="34" charset="0"/>
                <a:ea typeface="方正兰亭黑简体" panose="02000000000000000000" pitchFamily="2" charset="-122"/>
              </a:rPr>
              <a:t>（</a:t>
            </a:r>
            <a:r>
              <a:rPr lang="en-US" altLang="zh-CN" sz="1600" kern="0">
                <a:solidFill>
                  <a:srgbClr val="1D1D1A"/>
                </a:solidFill>
                <a:latin typeface="Huawei Sans" panose="020C0503030203020204" pitchFamily="34" charset="0"/>
                <a:ea typeface="方正兰亭黑简体" panose="02000000000000000000" pitchFamily="2" charset="-122"/>
              </a:rPr>
              <a:t>PVID=10</a:t>
            </a:r>
            <a:r>
              <a:rPr lang="zh-CN" altLang="en-US" sz="1600" kern="0">
                <a:solidFill>
                  <a:srgbClr val="1D1D1A"/>
                </a:solidFill>
                <a:latin typeface="Huawei Sans" panose="020C0503030203020204" pitchFamily="34" charset="0"/>
                <a:ea typeface="方正兰亭黑简体" panose="02000000000000000000" pitchFamily="2" charset="-122"/>
              </a:rPr>
              <a:t>）</a:t>
            </a:r>
          </a:p>
        </p:txBody>
      </p:sp>
      <p:sp>
        <p:nvSpPr>
          <p:cNvPr id="86" name="矩形 85"/>
          <p:cNvSpPr/>
          <p:nvPr/>
        </p:nvSpPr>
        <p:spPr>
          <a:xfrm>
            <a:off x="6591788" y="2942970"/>
            <a:ext cx="2071379" cy="211191"/>
          </a:xfrm>
          <a:prstGeom prst="rect">
            <a:avLst/>
          </a:prstGeom>
          <a:solidFill>
            <a:srgbClr val="FFFFCC"/>
          </a:solidFill>
          <a:ln w="12700">
            <a:solidFill>
              <a:srgbClr val="FFD1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2200"/>
              </a:lnSpc>
            </a:pPr>
            <a:r>
              <a:rPr lang="zh-CN" altLang="en-US" sz="1400">
                <a:solidFill>
                  <a:schemeClr val="accent2"/>
                </a:solidFill>
                <a:latin typeface="Huawei Sans" panose="020C0503030203020204" pitchFamily="34" charset="0"/>
                <a:ea typeface="方正兰亭黑简体" panose="02000000000000000000" pitchFamily="2" charset="-122"/>
              </a:rPr>
              <a:t>允许通行的</a:t>
            </a:r>
            <a:r>
              <a:rPr lang="en-US" altLang="zh-CN" sz="1400">
                <a:solidFill>
                  <a:schemeClr val="accent2"/>
                </a:solidFill>
                <a:latin typeface="Huawei Sans" panose="020C0503030203020204" pitchFamily="34" charset="0"/>
                <a:ea typeface="方正兰亭黑简体" panose="02000000000000000000" pitchFamily="2" charset="-122"/>
              </a:rPr>
              <a:t>VLAN</a:t>
            </a:r>
            <a:r>
              <a:rPr lang="zh-CN" altLang="en-US" sz="1400">
                <a:solidFill>
                  <a:schemeClr val="accent2"/>
                </a:solidFill>
                <a:latin typeface="Huawei Sans" panose="020C0503030203020204" pitchFamily="34" charset="0"/>
                <a:ea typeface="方正兰亭黑简体" panose="02000000000000000000" pitchFamily="2" charset="-122"/>
              </a:rPr>
              <a:t>：</a:t>
            </a:r>
            <a:r>
              <a:rPr lang="en-US" altLang="zh-CN" sz="1400">
                <a:solidFill>
                  <a:schemeClr val="accent2"/>
                </a:solidFill>
                <a:latin typeface="Huawei Sans" panose="020C0503030203020204" pitchFamily="34" charset="0"/>
                <a:ea typeface="方正兰亭黑简体" panose="02000000000000000000" pitchFamily="2" charset="-122"/>
              </a:rPr>
              <a:t>10</a:t>
            </a:r>
            <a:endParaRPr lang="zh-CN" altLang="en-US" sz="1400">
              <a:solidFill>
                <a:schemeClr val="accent2"/>
              </a:solidFill>
              <a:latin typeface="Huawei Sans" panose="020C0503030203020204" pitchFamily="34" charset="0"/>
              <a:ea typeface="方正兰亭黑简体" panose="02000000000000000000" pitchFamily="2" charset="-122"/>
            </a:endParaRPr>
          </a:p>
        </p:txBody>
      </p:sp>
      <p:sp>
        <p:nvSpPr>
          <p:cNvPr id="87" name="矩形 86"/>
          <p:cNvSpPr/>
          <p:nvPr/>
        </p:nvSpPr>
        <p:spPr>
          <a:xfrm>
            <a:off x="9309720" y="2662195"/>
            <a:ext cx="2213272" cy="770526"/>
          </a:xfrm>
          <a:prstGeom prst="rect">
            <a:avLst/>
          </a:prstGeom>
          <a:solidFill>
            <a:srgbClr val="FFFFFF"/>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altLang="zh-CN" sz="1600" kern="0">
                <a:solidFill>
                  <a:srgbClr val="1D1D1A"/>
                </a:solidFill>
                <a:latin typeface="Huawei Sans" panose="020C0503030203020204" pitchFamily="34" charset="0"/>
                <a:ea typeface="方正兰亭黑简体" panose="02000000000000000000" pitchFamily="2" charset="-122"/>
              </a:rPr>
              <a:t>GE0/0/1</a:t>
            </a:r>
          </a:p>
          <a:p>
            <a:pPr algn="ctr"/>
            <a:endParaRPr lang="en-US" altLang="zh-CN" sz="1600" kern="0">
              <a:solidFill>
                <a:srgbClr val="1D1D1A"/>
              </a:solidFill>
              <a:latin typeface="Huawei Sans" panose="020C0503030203020204" pitchFamily="34" charset="0"/>
              <a:ea typeface="方正兰亭黑简体" panose="02000000000000000000" pitchFamily="2" charset="-122"/>
            </a:endParaRPr>
          </a:p>
          <a:p>
            <a:pPr algn="ctr"/>
            <a:r>
              <a:rPr lang="en-US" altLang="zh-CN" sz="1600" kern="0">
                <a:solidFill>
                  <a:srgbClr val="1D1D1A"/>
                </a:solidFill>
                <a:latin typeface="Huawei Sans" panose="020C0503030203020204" pitchFamily="34" charset="0"/>
                <a:ea typeface="方正兰亭黑简体" panose="02000000000000000000" pitchFamily="2" charset="-122"/>
              </a:rPr>
              <a:t>Trunk</a:t>
            </a:r>
            <a:r>
              <a:rPr lang="zh-CN" altLang="en-US" sz="1600" kern="0">
                <a:solidFill>
                  <a:srgbClr val="1D1D1A"/>
                </a:solidFill>
                <a:latin typeface="Huawei Sans" panose="020C0503030203020204" pitchFamily="34" charset="0"/>
                <a:ea typeface="方正兰亭黑简体" panose="02000000000000000000" pitchFamily="2" charset="-122"/>
              </a:rPr>
              <a:t>（</a:t>
            </a:r>
            <a:r>
              <a:rPr lang="en-US" altLang="zh-CN" sz="1600" kern="0">
                <a:solidFill>
                  <a:srgbClr val="1D1D1A"/>
                </a:solidFill>
                <a:latin typeface="Huawei Sans" panose="020C0503030203020204" pitchFamily="34" charset="0"/>
                <a:ea typeface="方正兰亭黑简体" panose="02000000000000000000" pitchFamily="2" charset="-122"/>
              </a:rPr>
              <a:t>PVID=10</a:t>
            </a:r>
            <a:r>
              <a:rPr lang="zh-CN" altLang="en-US" sz="1600" kern="0">
                <a:solidFill>
                  <a:srgbClr val="1D1D1A"/>
                </a:solidFill>
                <a:latin typeface="Huawei Sans" panose="020C0503030203020204" pitchFamily="34" charset="0"/>
                <a:ea typeface="方正兰亭黑简体" panose="02000000000000000000" pitchFamily="2" charset="-122"/>
              </a:rPr>
              <a:t>）</a:t>
            </a:r>
          </a:p>
        </p:txBody>
      </p:sp>
      <p:sp>
        <p:nvSpPr>
          <p:cNvPr id="88" name="矩形 87"/>
          <p:cNvSpPr/>
          <p:nvPr/>
        </p:nvSpPr>
        <p:spPr>
          <a:xfrm>
            <a:off x="9380666" y="2942970"/>
            <a:ext cx="2071379" cy="211191"/>
          </a:xfrm>
          <a:prstGeom prst="rect">
            <a:avLst/>
          </a:prstGeom>
          <a:solidFill>
            <a:srgbClr val="FFFFCC"/>
          </a:solidFill>
          <a:ln w="12700">
            <a:solidFill>
              <a:srgbClr val="FFD1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2200"/>
              </a:lnSpc>
            </a:pPr>
            <a:r>
              <a:rPr lang="zh-CN" altLang="en-US" sz="1400">
                <a:solidFill>
                  <a:schemeClr val="accent2"/>
                </a:solidFill>
                <a:latin typeface="Huawei Sans" panose="020C0503030203020204" pitchFamily="34" charset="0"/>
                <a:ea typeface="方正兰亭黑简体" panose="02000000000000000000" pitchFamily="2" charset="-122"/>
              </a:rPr>
              <a:t>允许通行的</a:t>
            </a:r>
            <a:r>
              <a:rPr lang="en-US" altLang="zh-CN" sz="1400">
                <a:solidFill>
                  <a:schemeClr val="accent2"/>
                </a:solidFill>
                <a:latin typeface="Huawei Sans" panose="020C0503030203020204" pitchFamily="34" charset="0"/>
                <a:ea typeface="方正兰亭黑简体" panose="02000000000000000000" pitchFamily="2" charset="-122"/>
              </a:rPr>
              <a:t>VLAN</a:t>
            </a:r>
            <a:r>
              <a:rPr lang="zh-CN" altLang="en-US" sz="1400">
                <a:solidFill>
                  <a:schemeClr val="accent2"/>
                </a:solidFill>
                <a:latin typeface="Huawei Sans" panose="020C0503030203020204" pitchFamily="34" charset="0"/>
                <a:ea typeface="方正兰亭黑简体" panose="02000000000000000000" pitchFamily="2" charset="-122"/>
              </a:rPr>
              <a:t>：</a:t>
            </a:r>
            <a:r>
              <a:rPr lang="en-US" altLang="zh-CN" sz="1400">
                <a:solidFill>
                  <a:schemeClr val="accent2"/>
                </a:solidFill>
                <a:latin typeface="Huawei Sans" panose="020C0503030203020204" pitchFamily="34" charset="0"/>
                <a:ea typeface="方正兰亭黑简体" panose="02000000000000000000" pitchFamily="2" charset="-122"/>
              </a:rPr>
              <a:t>20</a:t>
            </a:r>
            <a:endParaRPr lang="zh-CN" altLang="en-US" sz="1400">
              <a:solidFill>
                <a:schemeClr val="accent2"/>
              </a:solidFill>
              <a:latin typeface="Huawei Sans" panose="020C0503030203020204" pitchFamily="34" charset="0"/>
              <a:ea typeface="方正兰亭黑简体" panose="02000000000000000000" pitchFamily="2" charset="-122"/>
            </a:endParaRPr>
          </a:p>
        </p:txBody>
      </p:sp>
      <p:cxnSp>
        <p:nvCxnSpPr>
          <p:cNvPr id="89" name="直接连接符 88"/>
          <p:cNvCxnSpPr/>
          <p:nvPr/>
        </p:nvCxnSpPr>
        <p:spPr>
          <a:xfrm flipV="1">
            <a:off x="10441135" y="3466808"/>
            <a:ext cx="0" cy="310901"/>
          </a:xfrm>
          <a:prstGeom prst="line">
            <a:avLst/>
          </a:prstGeom>
          <a:ln w="38100">
            <a:solidFill>
              <a:srgbClr val="EC706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90" name="矩形 89"/>
          <p:cNvSpPr/>
          <p:nvPr/>
        </p:nvSpPr>
        <p:spPr>
          <a:xfrm>
            <a:off x="9757815" y="3750134"/>
            <a:ext cx="1317328" cy="334392"/>
          </a:xfrm>
          <a:prstGeom prst="rect">
            <a:avLst/>
          </a:prstGeom>
          <a:solidFill>
            <a:srgbClr val="1AABE2">
              <a:alpha val="5000"/>
            </a:srgbClr>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400" kern="0">
              <a:solidFill>
                <a:srgbClr val="1D1D1A"/>
              </a:solidFill>
              <a:latin typeface="Huawei Sans" panose="020C0503030203020204" pitchFamily="34" charset="0"/>
              <a:ea typeface="方正兰亭黑简体" panose="02000000000000000000" pitchFamily="2" charset="-122"/>
            </a:endParaRPr>
          </a:p>
        </p:txBody>
      </p:sp>
      <p:sp>
        <p:nvSpPr>
          <p:cNvPr id="91" name="矩形 90"/>
          <p:cNvSpPr/>
          <p:nvPr/>
        </p:nvSpPr>
        <p:spPr>
          <a:xfrm>
            <a:off x="10018667" y="3750134"/>
            <a:ext cx="422468" cy="334392"/>
          </a:xfrm>
          <a:prstGeom prst="rect">
            <a:avLst/>
          </a:prstGeom>
          <a:solidFill>
            <a:srgbClr val="00B0F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solidFill>
                  <a:schemeClr val="bg1"/>
                </a:solidFill>
              </a:rPr>
              <a:t>20</a:t>
            </a:r>
            <a:endParaRPr lang="zh-CN" altLang="en-US" sz="1400">
              <a:solidFill>
                <a:schemeClr val="bg1"/>
              </a:solidFill>
            </a:endParaRPr>
          </a:p>
        </p:txBody>
      </p:sp>
      <p:sp>
        <p:nvSpPr>
          <p:cNvPr id="95" name="燕尾形 94"/>
          <p:cNvSpPr/>
          <p:nvPr/>
        </p:nvSpPr>
        <p:spPr bwMode="auto">
          <a:xfrm>
            <a:off x="8461548" y="124239"/>
            <a:ext cx="1008000" cy="21312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r>
              <a:rPr lang="zh-CN" altLang="en-US" sz="1200" kern="0" dirty="0"/>
              <a:t>识别</a:t>
            </a:r>
            <a:r>
              <a:rPr lang="en-US" altLang="zh-CN" sz="1200" kern="0" dirty="0"/>
              <a:t>VLAN</a:t>
            </a:r>
          </a:p>
        </p:txBody>
      </p:sp>
      <p:sp>
        <p:nvSpPr>
          <p:cNvPr id="96" name="燕尾形 95"/>
          <p:cNvSpPr/>
          <p:nvPr/>
        </p:nvSpPr>
        <p:spPr bwMode="auto">
          <a:xfrm>
            <a:off x="9377476" y="124239"/>
            <a:ext cx="1008000" cy="21312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r>
              <a:rPr lang="zh-CN" altLang="en-US" sz="1200" kern="0" dirty="0"/>
              <a:t>划分</a:t>
            </a:r>
            <a:r>
              <a:rPr lang="en-US" altLang="zh-CN" sz="1200" kern="0" dirty="0"/>
              <a:t>VLAN</a:t>
            </a:r>
          </a:p>
        </p:txBody>
      </p:sp>
      <p:sp>
        <p:nvSpPr>
          <p:cNvPr id="97" name="燕尾形 96"/>
          <p:cNvSpPr/>
          <p:nvPr/>
        </p:nvSpPr>
        <p:spPr bwMode="auto">
          <a:xfrm>
            <a:off x="10307472" y="124239"/>
            <a:ext cx="1440000" cy="213120"/>
          </a:xfrm>
          <a:prstGeom prst="chevron">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r>
              <a:rPr lang="zh-CN" altLang="en-US" sz="1200" b="1" kern="0" dirty="0">
                <a:solidFill>
                  <a:srgbClr val="FFFFFF"/>
                </a:solidFill>
              </a:rPr>
              <a:t>处理</a:t>
            </a:r>
            <a:r>
              <a:rPr lang="en-US" altLang="zh-CN" sz="1200" b="1" kern="0" dirty="0">
                <a:solidFill>
                  <a:srgbClr val="FFFFFF"/>
                </a:solidFill>
              </a:rPr>
              <a:t>VLAN</a:t>
            </a:r>
            <a:r>
              <a:rPr lang="zh-CN" altLang="en-US" sz="1200" b="1" kern="0" dirty="0">
                <a:solidFill>
                  <a:srgbClr val="FFFFFF"/>
                </a:solidFill>
              </a:rPr>
              <a:t>数据帧</a:t>
            </a:r>
            <a:endParaRPr lang="en-US" altLang="zh-CN" sz="1200" b="1" kern="0" dirty="0">
              <a:solidFill>
                <a:srgbClr val="FFFFFF"/>
              </a:solidFill>
            </a:endParaRPr>
          </a:p>
        </p:txBody>
      </p:sp>
      <p:cxnSp>
        <p:nvCxnSpPr>
          <p:cNvPr id="101" name="直接连接符 100"/>
          <p:cNvCxnSpPr/>
          <p:nvPr/>
        </p:nvCxnSpPr>
        <p:spPr>
          <a:xfrm flipV="1">
            <a:off x="6096000" y="1008302"/>
            <a:ext cx="0" cy="3191623"/>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sp>
        <p:nvSpPr>
          <p:cNvPr id="102" name="文本框 101"/>
          <p:cNvSpPr txBox="1"/>
          <p:nvPr/>
        </p:nvSpPr>
        <p:spPr>
          <a:xfrm>
            <a:off x="5199527" y="959991"/>
            <a:ext cx="877163" cy="369332"/>
          </a:xfrm>
          <a:prstGeom prst="rect">
            <a:avLst/>
          </a:prstGeom>
          <a:noFill/>
        </p:spPr>
        <p:txBody>
          <a:bodyPr wrap="none" rtlCol="0">
            <a:spAutoFit/>
          </a:bodyPr>
          <a:lstStyle/>
          <a:p>
            <a:r>
              <a:rPr lang="zh-CN" altLang="en-US" dirty="0"/>
              <a:t>接收帧</a:t>
            </a:r>
          </a:p>
        </p:txBody>
      </p:sp>
      <p:sp>
        <p:nvSpPr>
          <p:cNvPr id="103" name="文本框 102"/>
          <p:cNvSpPr txBox="1"/>
          <p:nvPr/>
        </p:nvSpPr>
        <p:spPr>
          <a:xfrm>
            <a:off x="6103919" y="959991"/>
            <a:ext cx="877163" cy="369332"/>
          </a:xfrm>
          <a:prstGeom prst="rect">
            <a:avLst/>
          </a:prstGeom>
          <a:noFill/>
        </p:spPr>
        <p:txBody>
          <a:bodyPr wrap="none" rtlCol="0">
            <a:spAutoFit/>
          </a:bodyPr>
          <a:lstStyle/>
          <a:p>
            <a:r>
              <a:rPr lang="zh-CN" altLang="en-US"/>
              <a:t>发送帧</a:t>
            </a:r>
          </a:p>
        </p:txBody>
      </p:sp>
      <p:grpSp>
        <p:nvGrpSpPr>
          <p:cNvPr id="104" name="组合 103"/>
          <p:cNvGrpSpPr/>
          <p:nvPr/>
        </p:nvGrpSpPr>
        <p:grpSpPr>
          <a:xfrm>
            <a:off x="3305999" y="5607744"/>
            <a:ext cx="2740427" cy="360000"/>
            <a:chOff x="9366929" y="5988736"/>
            <a:chExt cx="2284414" cy="233870"/>
          </a:xfrm>
        </p:grpSpPr>
        <p:sp>
          <p:nvSpPr>
            <p:cNvPr id="105" name="矩形 104"/>
            <p:cNvSpPr/>
            <p:nvPr/>
          </p:nvSpPr>
          <p:spPr>
            <a:xfrm>
              <a:off x="9366929" y="5988736"/>
              <a:ext cx="936104" cy="228395"/>
            </a:xfrm>
            <a:prstGeom prst="rect">
              <a:avLst/>
            </a:prstGeom>
            <a:solidFill>
              <a:srgbClr val="1AABE2">
                <a:alpha val="5000"/>
              </a:srgbClr>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zh-CN" altLang="en-US" sz="1400" kern="0">
                  <a:solidFill>
                    <a:srgbClr val="1D1D1A"/>
                  </a:solidFill>
                  <a:latin typeface="Huawei Sans" panose="020C0503030203020204" pitchFamily="34" charset="0"/>
                  <a:ea typeface="方正兰亭黑简体" panose="02000000000000000000" pitchFamily="2" charset="-122"/>
                </a:rPr>
                <a:t>无标记帧</a:t>
              </a:r>
            </a:p>
          </p:txBody>
        </p:sp>
        <p:sp>
          <p:nvSpPr>
            <p:cNvPr id="106" name="矩形 105"/>
            <p:cNvSpPr/>
            <p:nvPr/>
          </p:nvSpPr>
          <p:spPr>
            <a:xfrm>
              <a:off x="10715239" y="5994211"/>
              <a:ext cx="936104" cy="228395"/>
            </a:xfrm>
            <a:prstGeom prst="rect">
              <a:avLst/>
            </a:prstGeom>
            <a:solidFill>
              <a:srgbClr val="1AABE2">
                <a:alpha val="5000"/>
              </a:srgbClr>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zh-CN" altLang="en-US" sz="1400" kern="0" dirty="0">
                  <a:solidFill>
                    <a:srgbClr val="1D1D1A"/>
                  </a:solidFill>
                  <a:latin typeface="Huawei Sans" panose="020C0503030203020204" pitchFamily="34" charset="0"/>
                  <a:ea typeface="方正兰亭黑简体" panose="02000000000000000000" pitchFamily="2" charset="-122"/>
                </a:rPr>
                <a:t>     标记帧</a:t>
              </a:r>
            </a:p>
          </p:txBody>
        </p:sp>
        <p:sp>
          <p:nvSpPr>
            <p:cNvPr id="107" name="矩形 106"/>
            <p:cNvSpPr/>
            <p:nvPr/>
          </p:nvSpPr>
          <p:spPr>
            <a:xfrm>
              <a:off x="10797612" y="5993293"/>
              <a:ext cx="238043" cy="228395"/>
            </a:xfrm>
            <a:prstGeom prst="rect">
              <a:avLst/>
            </a:prstGeom>
            <a:solidFill>
              <a:srgbClr val="00B0F0"/>
            </a:solidFill>
            <a:ln w="190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zh-CN" sz="1400" dirty="0">
                  <a:solidFill>
                    <a:schemeClr val="bg1"/>
                  </a:solidFill>
                </a:rPr>
                <a:t>10</a:t>
              </a:r>
              <a:endParaRPr lang="zh-CN" altLang="en-US" sz="1400" dirty="0">
                <a:solidFill>
                  <a:schemeClr val="bg1"/>
                </a:solidFill>
              </a:endParaRPr>
            </a:p>
          </p:txBody>
        </p:sp>
      </p:grpSp>
    </p:spTree>
    <p:extLst>
      <p:ext uri="{BB962C8B-B14F-4D97-AF65-F5344CB8AC3E}">
        <p14:creationId xmlns:p14="http://schemas.microsoft.com/office/powerpoint/2010/main" val="21976028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en-US" altLang="zh-CN"/>
              <a:t>Access</a:t>
            </a:r>
            <a:r>
              <a:rPr lang="zh-CN" altLang="en-US"/>
              <a:t>接口与</a:t>
            </a:r>
            <a:r>
              <a:rPr lang="en-US" altLang="zh-CN"/>
              <a:t>Trunk</a:t>
            </a:r>
            <a:r>
              <a:rPr lang="zh-CN" altLang="en-US"/>
              <a:t>接口举例</a:t>
            </a:r>
            <a:endParaRPr lang="zh-CN" altLang="en-US" dirty="0"/>
          </a:p>
        </p:txBody>
      </p:sp>
      <p:sp>
        <p:nvSpPr>
          <p:cNvPr id="14" name="文本占位符 13"/>
          <p:cNvSpPr>
            <a:spLocks noGrp="1"/>
          </p:cNvSpPr>
          <p:nvPr>
            <p:ph type="body" sz="quarter" idx="4294967295"/>
          </p:nvPr>
        </p:nvSpPr>
        <p:spPr>
          <a:xfrm>
            <a:off x="915988" y="1233488"/>
            <a:ext cx="11276012" cy="4679950"/>
          </a:xfrm>
        </p:spPr>
        <p:txBody>
          <a:bodyPr/>
          <a:lstStyle/>
          <a:p>
            <a:r>
              <a:rPr lang="zh-CN" altLang="en-US" sz="2000" dirty="0"/>
              <a:t>请描述主机之间数据访问的全流程。</a:t>
            </a:r>
          </a:p>
        </p:txBody>
      </p:sp>
      <p:sp>
        <p:nvSpPr>
          <p:cNvPr id="242" name="矩形 241"/>
          <p:cNvSpPr/>
          <p:nvPr/>
        </p:nvSpPr>
        <p:spPr>
          <a:xfrm>
            <a:off x="8231476" y="2060550"/>
            <a:ext cx="2681709" cy="338554"/>
          </a:xfrm>
          <a:prstGeom prst="rect">
            <a:avLst/>
          </a:prstGeom>
        </p:spPr>
        <p:txBody>
          <a:bodyPr wrap="square">
            <a:spAutoFit/>
          </a:bodyPr>
          <a:lstStyle/>
          <a:p>
            <a:pPr algn="ct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SW1</a:t>
            </a: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与</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SW2</a:t>
            </a: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的</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Trunk</a:t>
            </a: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接口</a:t>
            </a:r>
          </a:p>
        </p:txBody>
      </p:sp>
      <p:pic>
        <p:nvPicPr>
          <p:cNvPr id="108" name="图片 107" descr="PC.png"/>
          <p:cNvPicPr>
            <a:picLocks noChangeAspect="1"/>
          </p:cNvPicPr>
          <p:nvPr/>
        </p:nvPicPr>
        <p:blipFill>
          <a:blip r:embed="rId3" cstate="print"/>
          <a:stretch>
            <a:fillRect/>
          </a:stretch>
        </p:blipFill>
        <p:spPr>
          <a:xfrm>
            <a:off x="4535446" y="4165323"/>
            <a:ext cx="609376" cy="468000"/>
          </a:xfrm>
          <a:prstGeom prst="rect">
            <a:avLst/>
          </a:prstGeom>
        </p:spPr>
      </p:pic>
      <p:pic>
        <p:nvPicPr>
          <p:cNvPr id="109" name="图片 108" descr="PC.png"/>
          <p:cNvPicPr>
            <a:picLocks noChangeAspect="1"/>
          </p:cNvPicPr>
          <p:nvPr/>
        </p:nvPicPr>
        <p:blipFill>
          <a:blip r:embed="rId3" cstate="print"/>
          <a:stretch>
            <a:fillRect/>
          </a:stretch>
        </p:blipFill>
        <p:spPr>
          <a:xfrm>
            <a:off x="6374342" y="4165323"/>
            <a:ext cx="609376" cy="468000"/>
          </a:xfrm>
          <a:prstGeom prst="rect">
            <a:avLst/>
          </a:prstGeom>
        </p:spPr>
      </p:pic>
      <p:cxnSp>
        <p:nvCxnSpPr>
          <p:cNvPr id="117" name="直接连接符 116"/>
          <p:cNvCxnSpPr>
            <a:stCxn id="108" idx="0"/>
            <a:endCxn id="125" idx="0"/>
          </p:cNvCxnSpPr>
          <p:nvPr/>
        </p:nvCxnSpPr>
        <p:spPr bwMode="auto">
          <a:xfrm flipV="1">
            <a:off x="4840134" y="2420888"/>
            <a:ext cx="896450" cy="1744435"/>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23" name="直接连接符 122"/>
          <p:cNvCxnSpPr>
            <a:stCxn id="109" idx="0"/>
            <a:endCxn id="125" idx="0"/>
          </p:cNvCxnSpPr>
          <p:nvPr/>
        </p:nvCxnSpPr>
        <p:spPr bwMode="auto">
          <a:xfrm flipH="1" flipV="1">
            <a:off x="5736584" y="2420888"/>
            <a:ext cx="942446" cy="1744435"/>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24" name="直接连接符 123"/>
          <p:cNvCxnSpPr>
            <a:stCxn id="130" idx="3"/>
            <a:endCxn id="125" idx="1"/>
          </p:cNvCxnSpPr>
          <p:nvPr/>
        </p:nvCxnSpPr>
        <p:spPr bwMode="auto">
          <a:xfrm>
            <a:off x="3190141" y="2690888"/>
            <a:ext cx="2217174"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pic>
        <p:nvPicPr>
          <p:cNvPr id="125" name="图片 12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407315" y="2420888"/>
            <a:ext cx="658537" cy="540000"/>
          </a:xfrm>
          <a:prstGeom prst="rect">
            <a:avLst/>
          </a:prstGeom>
        </p:spPr>
      </p:pic>
      <p:pic>
        <p:nvPicPr>
          <p:cNvPr id="126" name="图片 125" descr="PC.png"/>
          <p:cNvPicPr>
            <a:picLocks noChangeAspect="1"/>
          </p:cNvPicPr>
          <p:nvPr/>
        </p:nvPicPr>
        <p:blipFill>
          <a:blip r:embed="rId3" cstate="print"/>
          <a:stretch>
            <a:fillRect/>
          </a:stretch>
        </p:blipFill>
        <p:spPr>
          <a:xfrm>
            <a:off x="1655126" y="4165323"/>
            <a:ext cx="609376" cy="468000"/>
          </a:xfrm>
          <a:prstGeom prst="rect">
            <a:avLst/>
          </a:prstGeom>
        </p:spPr>
      </p:pic>
      <p:pic>
        <p:nvPicPr>
          <p:cNvPr id="127" name="图片 126" descr="PC.png"/>
          <p:cNvPicPr>
            <a:picLocks noChangeAspect="1"/>
          </p:cNvPicPr>
          <p:nvPr/>
        </p:nvPicPr>
        <p:blipFill>
          <a:blip r:embed="rId3" cstate="print"/>
          <a:stretch>
            <a:fillRect/>
          </a:stretch>
        </p:blipFill>
        <p:spPr>
          <a:xfrm>
            <a:off x="3494022" y="4165323"/>
            <a:ext cx="609376" cy="468000"/>
          </a:xfrm>
          <a:prstGeom prst="rect">
            <a:avLst/>
          </a:prstGeom>
        </p:spPr>
      </p:pic>
      <p:cxnSp>
        <p:nvCxnSpPr>
          <p:cNvPr id="128" name="直接连接符 127"/>
          <p:cNvCxnSpPr>
            <a:stCxn id="126" idx="0"/>
            <a:endCxn id="130" idx="0"/>
          </p:cNvCxnSpPr>
          <p:nvPr/>
        </p:nvCxnSpPr>
        <p:spPr bwMode="auto">
          <a:xfrm flipV="1">
            <a:off x="1959814" y="2420888"/>
            <a:ext cx="901059" cy="1744435"/>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29" name="直接连接符 128"/>
          <p:cNvCxnSpPr>
            <a:stCxn id="127" idx="0"/>
            <a:endCxn id="130" idx="0"/>
          </p:cNvCxnSpPr>
          <p:nvPr/>
        </p:nvCxnSpPr>
        <p:spPr bwMode="auto">
          <a:xfrm flipH="1" flipV="1">
            <a:off x="2860873" y="2420888"/>
            <a:ext cx="937837" cy="1744435"/>
          </a:xfrm>
          <a:prstGeom prst="line">
            <a:avLst/>
          </a:prstGeom>
          <a:solidFill>
            <a:schemeClr val="accent1"/>
          </a:solidFill>
          <a:ln w="19050" cap="flat" cmpd="sng" algn="ctr">
            <a:solidFill>
              <a:schemeClr val="tx1"/>
            </a:solidFill>
            <a:prstDash val="solid"/>
            <a:round/>
            <a:headEnd type="none" w="med" len="med"/>
            <a:tailEnd type="none" w="med" len="med"/>
          </a:ln>
          <a:effectLst/>
        </p:spPr>
      </p:cxnSp>
      <p:pic>
        <p:nvPicPr>
          <p:cNvPr id="130" name="图片 12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531604" y="2420888"/>
            <a:ext cx="658537" cy="540000"/>
          </a:xfrm>
          <a:prstGeom prst="rect">
            <a:avLst/>
          </a:prstGeom>
        </p:spPr>
      </p:pic>
      <p:sp>
        <p:nvSpPr>
          <p:cNvPr id="131" name="矩形 130"/>
          <p:cNvSpPr/>
          <p:nvPr/>
        </p:nvSpPr>
        <p:spPr>
          <a:xfrm>
            <a:off x="2495600" y="2091327"/>
            <a:ext cx="720080" cy="338554"/>
          </a:xfrm>
          <a:prstGeom prst="rect">
            <a:avLst/>
          </a:prstGeom>
        </p:spPr>
        <p:txBody>
          <a:bodyPr wrap="square">
            <a:spAutoFit/>
          </a:bodyPr>
          <a:lstStyle/>
          <a:p>
            <a:pPr algn="ct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SW1</a:t>
            </a:r>
            <a:endParaRPr lang="zh-CN" altLang="en-US" sz="16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32" name="矩形 131"/>
          <p:cNvSpPr/>
          <p:nvPr/>
        </p:nvSpPr>
        <p:spPr>
          <a:xfrm>
            <a:off x="1583118" y="4597319"/>
            <a:ext cx="720080" cy="276999"/>
          </a:xfrm>
          <a:prstGeom prst="rect">
            <a:avLst/>
          </a:prstGeom>
        </p:spPr>
        <p:txBody>
          <a:bodyPr wrap="square">
            <a:spAutoFit/>
          </a:bodyPr>
          <a:lstStyle/>
          <a:p>
            <a:pPr algn="ctr"/>
            <a:r>
              <a:rPr lang="zh-CN" altLang="en-US" sz="1200" dirty="0">
                <a:latin typeface="Huawei Sans" panose="020C0503030203020204" pitchFamily="34" charset="0"/>
                <a:ea typeface="方正兰亭黑简体" panose="02000000000000000000" pitchFamily="2" charset="-122"/>
                <a:cs typeface="Huawei Sans" panose="020C0503030203020204" pitchFamily="34" charset="0"/>
              </a:rPr>
              <a:t>主机</a:t>
            </a: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1</a:t>
            </a:r>
          </a:p>
        </p:txBody>
      </p:sp>
      <p:sp>
        <p:nvSpPr>
          <p:cNvPr id="133" name="矩形 132"/>
          <p:cNvSpPr/>
          <p:nvPr/>
        </p:nvSpPr>
        <p:spPr>
          <a:xfrm>
            <a:off x="3419322" y="4597319"/>
            <a:ext cx="720080" cy="276999"/>
          </a:xfrm>
          <a:prstGeom prst="rect">
            <a:avLst/>
          </a:prstGeom>
        </p:spPr>
        <p:txBody>
          <a:bodyPr wrap="square">
            <a:spAutoFit/>
          </a:bodyPr>
          <a:lstStyle/>
          <a:p>
            <a:pPr algn="ctr"/>
            <a:r>
              <a:rPr lang="zh-CN" altLang="en-US" sz="1200" dirty="0">
                <a:latin typeface="Huawei Sans" panose="020C0503030203020204" pitchFamily="34" charset="0"/>
                <a:ea typeface="方正兰亭黑简体" panose="02000000000000000000" pitchFamily="2" charset="-122"/>
                <a:cs typeface="Huawei Sans" panose="020C0503030203020204" pitchFamily="34" charset="0"/>
              </a:rPr>
              <a:t>主机</a:t>
            </a: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2</a:t>
            </a:r>
          </a:p>
        </p:txBody>
      </p:sp>
      <p:sp>
        <p:nvSpPr>
          <p:cNvPr id="134" name="矩形 133"/>
          <p:cNvSpPr/>
          <p:nvPr/>
        </p:nvSpPr>
        <p:spPr>
          <a:xfrm>
            <a:off x="4463438" y="4597319"/>
            <a:ext cx="720080" cy="276999"/>
          </a:xfrm>
          <a:prstGeom prst="rect">
            <a:avLst/>
          </a:prstGeom>
        </p:spPr>
        <p:txBody>
          <a:bodyPr wrap="square">
            <a:spAutoFit/>
          </a:bodyPr>
          <a:lstStyle/>
          <a:p>
            <a:pPr algn="ctr"/>
            <a:r>
              <a:rPr lang="zh-CN" altLang="en-US" sz="1200" dirty="0">
                <a:latin typeface="Huawei Sans" panose="020C0503030203020204" pitchFamily="34" charset="0"/>
                <a:ea typeface="方正兰亭黑简体" panose="02000000000000000000" pitchFamily="2" charset="-122"/>
                <a:cs typeface="Huawei Sans" panose="020C0503030203020204" pitchFamily="34" charset="0"/>
              </a:rPr>
              <a:t>主机</a:t>
            </a: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3</a:t>
            </a:r>
          </a:p>
        </p:txBody>
      </p:sp>
      <p:sp>
        <p:nvSpPr>
          <p:cNvPr id="135" name="矩形 134"/>
          <p:cNvSpPr/>
          <p:nvPr/>
        </p:nvSpPr>
        <p:spPr>
          <a:xfrm>
            <a:off x="6299642" y="4597319"/>
            <a:ext cx="720080" cy="276999"/>
          </a:xfrm>
          <a:prstGeom prst="rect">
            <a:avLst/>
          </a:prstGeom>
        </p:spPr>
        <p:txBody>
          <a:bodyPr wrap="square">
            <a:spAutoFit/>
          </a:bodyPr>
          <a:lstStyle/>
          <a:p>
            <a:pPr algn="ctr"/>
            <a:r>
              <a:rPr lang="zh-CN" altLang="en-US" sz="1200" dirty="0">
                <a:latin typeface="Huawei Sans" panose="020C0503030203020204" pitchFamily="34" charset="0"/>
                <a:ea typeface="方正兰亭黑简体" panose="02000000000000000000" pitchFamily="2" charset="-122"/>
                <a:cs typeface="Huawei Sans" panose="020C0503030203020204" pitchFamily="34" charset="0"/>
              </a:rPr>
              <a:t>主机</a:t>
            </a: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4</a:t>
            </a:r>
          </a:p>
        </p:txBody>
      </p:sp>
      <p:sp>
        <p:nvSpPr>
          <p:cNvPr id="136" name="矩形 135"/>
          <p:cNvSpPr/>
          <p:nvPr/>
        </p:nvSpPr>
        <p:spPr>
          <a:xfrm>
            <a:off x="1403098" y="4833156"/>
            <a:ext cx="1044116" cy="307777"/>
          </a:xfrm>
          <a:prstGeom prst="rect">
            <a:avLst/>
          </a:prstGeom>
        </p:spPr>
        <p:txBody>
          <a:bodyPr wrap="square">
            <a:spAutoFit/>
          </a:bodyPr>
          <a:lstStyle/>
          <a:p>
            <a:pPr algn="ctr"/>
            <a:r>
              <a:rPr lang="en-US" altLang="zh-CN" sz="1400" b="1" dirty="0">
                <a:latin typeface="Huawei Sans" panose="020C0503030203020204" pitchFamily="34" charset="0"/>
                <a:ea typeface="方正兰亭黑简体" panose="02000000000000000000" pitchFamily="2" charset="-122"/>
                <a:cs typeface="Huawei Sans" panose="020C0503030203020204" pitchFamily="34" charset="0"/>
              </a:rPr>
              <a:t>VLAN 10</a:t>
            </a:r>
            <a:endParaRPr lang="zh-CN" altLang="en-US" sz="1400" b="1"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42" name="矩形 141"/>
          <p:cNvSpPr/>
          <p:nvPr/>
        </p:nvSpPr>
        <p:spPr>
          <a:xfrm>
            <a:off x="4283418" y="4833156"/>
            <a:ext cx="1044116" cy="307777"/>
          </a:xfrm>
          <a:prstGeom prst="rect">
            <a:avLst/>
          </a:prstGeom>
        </p:spPr>
        <p:txBody>
          <a:bodyPr wrap="square">
            <a:spAutoFit/>
          </a:bodyPr>
          <a:lstStyle/>
          <a:p>
            <a:pPr algn="ctr"/>
            <a:r>
              <a:rPr lang="en-US" altLang="zh-CN" sz="1400" b="1" dirty="0">
                <a:latin typeface="Huawei Sans" panose="020C0503030203020204" pitchFamily="34" charset="0"/>
                <a:ea typeface="方正兰亭黑简体" panose="02000000000000000000" pitchFamily="2" charset="-122"/>
                <a:cs typeface="Huawei Sans" panose="020C0503030203020204" pitchFamily="34" charset="0"/>
              </a:rPr>
              <a:t>VLAN 10</a:t>
            </a:r>
            <a:endParaRPr lang="zh-CN" altLang="en-US" sz="1400" b="1"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43" name="矩形 142"/>
          <p:cNvSpPr/>
          <p:nvPr/>
        </p:nvSpPr>
        <p:spPr>
          <a:xfrm>
            <a:off x="3275306" y="4833156"/>
            <a:ext cx="1044116" cy="307777"/>
          </a:xfrm>
          <a:prstGeom prst="rect">
            <a:avLst/>
          </a:prstGeom>
        </p:spPr>
        <p:txBody>
          <a:bodyPr wrap="square">
            <a:spAutoFit/>
          </a:bodyPr>
          <a:lstStyle/>
          <a:p>
            <a:pPr algn="ctr"/>
            <a:r>
              <a:rPr lang="en-US" altLang="zh-CN" sz="1400" b="1" dirty="0">
                <a:latin typeface="Huawei Sans" panose="020C0503030203020204" pitchFamily="34" charset="0"/>
                <a:ea typeface="方正兰亭黑简体" panose="02000000000000000000" pitchFamily="2" charset="-122"/>
                <a:cs typeface="Huawei Sans" panose="020C0503030203020204" pitchFamily="34" charset="0"/>
              </a:rPr>
              <a:t>VLAN 20</a:t>
            </a:r>
            <a:endParaRPr lang="zh-CN" altLang="en-US" sz="1400" b="1"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44" name="矩形 143"/>
          <p:cNvSpPr/>
          <p:nvPr/>
        </p:nvSpPr>
        <p:spPr>
          <a:xfrm>
            <a:off x="6155626" y="4833156"/>
            <a:ext cx="1044116" cy="307777"/>
          </a:xfrm>
          <a:prstGeom prst="rect">
            <a:avLst/>
          </a:prstGeom>
        </p:spPr>
        <p:txBody>
          <a:bodyPr wrap="square">
            <a:spAutoFit/>
          </a:bodyPr>
          <a:lstStyle/>
          <a:p>
            <a:pPr algn="ctr"/>
            <a:r>
              <a:rPr lang="en-US" altLang="zh-CN" sz="1400" b="1" dirty="0">
                <a:latin typeface="Huawei Sans" panose="020C0503030203020204" pitchFamily="34" charset="0"/>
                <a:ea typeface="方正兰亭黑简体" panose="02000000000000000000" pitchFamily="2" charset="-122"/>
                <a:cs typeface="Huawei Sans" panose="020C0503030203020204" pitchFamily="34" charset="0"/>
              </a:rPr>
              <a:t>VLAN 20</a:t>
            </a:r>
            <a:endParaRPr lang="zh-CN" altLang="en-US" sz="1400" b="1"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45" name="矩形 144"/>
          <p:cNvSpPr/>
          <p:nvPr/>
        </p:nvSpPr>
        <p:spPr>
          <a:xfrm>
            <a:off x="5363538" y="2080584"/>
            <a:ext cx="720080" cy="338554"/>
          </a:xfrm>
          <a:prstGeom prst="rect">
            <a:avLst/>
          </a:prstGeom>
        </p:spPr>
        <p:txBody>
          <a:bodyPr wrap="square">
            <a:spAutoFit/>
          </a:bodyPr>
          <a:lstStyle/>
          <a:p>
            <a:pPr algn="ct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SW2</a:t>
            </a:r>
            <a:endParaRPr lang="zh-CN" altLang="en-US" sz="16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46" name="矩形 145"/>
          <p:cNvSpPr/>
          <p:nvPr/>
        </p:nvSpPr>
        <p:spPr>
          <a:xfrm>
            <a:off x="1667508" y="2899973"/>
            <a:ext cx="1044116" cy="276999"/>
          </a:xfrm>
          <a:prstGeom prst="rect">
            <a:avLst/>
          </a:prstGeom>
        </p:spPr>
        <p:txBody>
          <a:bodyPr wrap="square">
            <a:spAutoFit/>
          </a:bodyPr>
          <a:lstStyle/>
          <a:p>
            <a:pPr algn="ct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PVID 10</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47" name="矩形 146"/>
          <p:cNvSpPr/>
          <p:nvPr/>
        </p:nvSpPr>
        <p:spPr>
          <a:xfrm>
            <a:off x="3035660" y="2899973"/>
            <a:ext cx="1044116" cy="276999"/>
          </a:xfrm>
          <a:prstGeom prst="rect">
            <a:avLst/>
          </a:prstGeom>
        </p:spPr>
        <p:txBody>
          <a:bodyPr wrap="square">
            <a:spAutoFit/>
          </a:bodyPr>
          <a:lstStyle/>
          <a:p>
            <a:pPr algn="ct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PVID 20</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48" name="矩形 147"/>
          <p:cNvSpPr/>
          <p:nvPr/>
        </p:nvSpPr>
        <p:spPr>
          <a:xfrm>
            <a:off x="4547828" y="2899973"/>
            <a:ext cx="1044116" cy="276999"/>
          </a:xfrm>
          <a:prstGeom prst="rect">
            <a:avLst/>
          </a:prstGeom>
        </p:spPr>
        <p:txBody>
          <a:bodyPr wrap="square">
            <a:spAutoFit/>
          </a:bodyPr>
          <a:lstStyle/>
          <a:p>
            <a:pPr algn="ct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PVID 10</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49" name="矩形 148"/>
          <p:cNvSpPr/>
          <p:nvPr/>
        </p:nvSpPr>
        <p:spPr>
          <a:xfrm>
            <a:off x="5951984" y="2899973"/>
            <a:ext cx="1044116" cy="276999"/>
          </a:xfrm>
          <a:prstGeom prst="rect">
            <a:avLst/>
          </a:prstGeom>
        </p:spPr>
        <p:txBody>
          <a:bodyPr wrap="square">
            <a:spAutoFit/>
          </a:bodyPr>
          <a:lstStyle/>
          <a:p>
            <a:pPr algn="ct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PVID 20</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50" name="矩形 149"/>
          <p:cNvSpPr/>
          <p:nvPr/>
        </p:nvSpPr>
        <p:spPr>
          <a:xfrm>
            <a:off x="2999656" y="2647937"/>
            <a:ext cx="1044116" cy="276999"/>
          </a:xfrm>
          <a:prstGeom prst="rect">
            <a:avLst/>
          </a:prstGeom>
        </p:spPr>
        <p:txBody>
          <a:bodyPr wrap="square">
            <a:spAutoFit/>
          </a:bodyPr>
          <a:lstStyle/>
          <a:p>
            <a:pPr algn="ct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PVID 1</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51" name="矩形 150"/>
          <p:cNvSpPr/>
          <p:nvPr/>
        </p:nvSpPr>
        <p:spPr>
          <a:xfrm>
            <a:off x="4547828" y="2647937"/>
            <a:ext cx="1044116" cy="276999"/>
          </a:xfrm>
          <a:prstGeom prst="rect">
            <a:avLst/>
          </a:prstGeom>
        </p:spPr>
        <p:txBody>
          <a:bodyPr wrap="square">
            <a:spAutoFit/>
          </a:bodyPr>
          <a:lstStyle/>
          <a:p>
            <a:pPr algn="ct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PVID 1</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38" name="矩形 137"/>
          <p:cNvSpPr/>
          <p:nvPr/>
        </p:nvSpPr>
        <p:spPr>
          <a:xfrm rot="17806927">
            <a:off x="1582869" y="3462106"/>
            <a:ext cx="798364" cy="259253"/>
          </a:xfrm>
          <a:prstGeom prst="rect">
            <a:avLst/>
          </a:prstGeom>
          <a:solidFill>
            <a:srgbClr val="FFFFFF"/>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600" kern="0" dirty="0">
              <a:solidFill>
                <a:srgbClr val="1D1D1A"/>
              </a:solidFill>
              <a:latin typeface="Huawei Sans" panose="020C0503030203020204" pitchFamily="34" charset="0"/>
              <a:ea typeface="方正兰亭黑简体" panose="02000000000000000000" pitchFamily="2" charset="-122"/>
            </a:endParaRPr>
          </a:p>
        </p:txBody>
      </p:sp>
      <p:sp>
        <p:nvSpPr>
          <p:cNvPr id="152" name="矩形 151"/>
          <p:cNvSpPr/>
          <p:nvPr/>
        </p:nvSpPr>
        <p:spPr>
          <a:xfrm rot="17806927">
            <a:off x="4444238" y="3462106"/>
            <a:ext cx="798364" cy="259253"/>
          </a:xfrm>
          <a:prstGeom prst="rect">
            <a:avLst/>
          </a:prstGeom>
          <a:solidFill>
            <a:srgbClr val="FFFFFF"/>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600" kern="0" dirty="0">
              <a:solidFill>
                <a:srgbClr val="1D1D1A"/>
              </a:solidFill>
              <a:latin typeface="Huawei Sans" panose="020C0503030203020204" pitchFamily="34" charset="0"/>
              <a:ea typeface="方正兰亭黑简体" panose="02000000000000000000" pitchFamily="2" charset="-122"/>
            </a:endParaRPr>
          </a:p>
        </p:txBody>
      </p:sp>
      <p:sp>
        <p:nvSpPr>
          <p:cNvPr id="153" name="矩形 152"/>
          <p:cNvSpPr/>
          <p:nvPr/>
        </p:nvSpPr>
        <p:spPr>
          <a:xfrm rot="3554468">
            <a:off x="3388672" y="3492664"/>
            <a:ext cx="798364" cy="259253"/>
          </a:xfrm>
          <a:prstGeom prst="rect">
            <a:avLst/>
          </a:prstGeom>
          <a:solidFill>
            <a:srgbClr val="FFFFFF"/>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600" kern="0" dirty="0">
              <a:solidFill>
                <a:srgbClr val="1D1D1A"/>
              </a:solidFill>
              <a:latin typeface="Huawei Sans" panose="020C0503030203020204" pitchFamily="34" charset="0"/>
              <a:ea typeface="方正兰亭黑简体" panose="02000000000000000000" pitchFamily="2" charset="-122"/>
            </a:endParaRPr>
          </a:p>
        </p:txBody>
      </p:sp>
      <p:sp>
        <p:nvSpPr>
          <p:cNvPr id="154" name="矩形 153"/>
          <p:cNvSpPr/>
          <p:nvPr/>
        </p:nvSpPr>
        <p:spPr>
          <a:xfrm rot="3554468">
            <a:off x="6268992" y="3492664"/>
            <a:ext cx="798364" cy="259253"/>
          </a:xfrm>
          <a:prstGeom prst="rect">
            <a:avLst/>
          </a:prstGeom>
          <a:solidFill>
            <a:srgbClr val="FFFFFF"/>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600" kern="0" dirty="0">
              <a:solidFill>
                <a:srgbClr val="1D1D1A"/>
              </a:solidFill>
              <a:latin typeface="Huawei Sans" panose="020C0503030203020204" pitchFamily="34" charset="0"/>
              <a:ea typeface="方正兰亭黑简体" panose="02000000000000000000" pitchFamily="2" charset="-122"/>
            </a:endParaRPr>
          </a:p>
        </p:txBody>
      </p:sp>
      <p:sp>
        <p:nvSpPr>
          <p:cNvPr id="156" name="矩形 155"/>
          <p:cNvSpPr/>
          <p:nvPr/>
        </p:nvSpPr>
        <p:spPr>
          <a:xfrm>
            <a:off x="3842175" y="1961701"/>
            <a:ext cx="798364" cy="259253"/>
          </a:xfrm>
          <a:prstGeom prst="rect">
            <a:avLst/>
          </a:prstGeom>
          <a:solidFill>
            <a:srgbClr val="00B0F0">
              <a:alpha val="5000"/>
            </a:srgbClr>
          </a:solidFill>
          <a:ln w="9525"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400" kern="0" dirty="0">
              <a:solidFill>
                <a:srgbClr val="1D1D1A"/>
              </a:solidFill>
              <a:latin typeface="Huawei Sans" panose="020C0503030203020204" pitchFamily="34" charset="0"/>
              <a:ea typeface="方正兰亭黑简体" panose="02000000000000000000" pitchFamily="2" charset="-122"/>
            </a:endParaRPr>
          </a:p>
        </p:txBody>
      </p:sp>
      <p:grpSp>
        <p:nvGrpSpPr>
          <p:cNvPr id="2" name="组合 1"/>
          <p:cNvGrpSpPr/>
          <p:nvPr/>
        </p:nvGrpSpPr>
        <p:grpSpPr>
          <a:xfrm>
            <a:off x="3890286" y="1952828"/>
            <a:ext cx="432048" cy="276999"/>
            <a:chOff x="3254596" y="2060848"/>
            <a:chExt cx="432048" cy="276999"/>
          </a:xfrm>
        </p:grpSpPr>
        <p:sp>
          <p:nvSpPr>
            <p:cNvPr id="157" name="矩形 156"/>
            <p:cNvSpPr/>
            <p:nvPr/>
          </p:nvSpPr>
          <p:spPr>
            <a:xfrm>
              <a:off x="3344620" y="2069721"/>
              <a:ext cx="252000" cy="259253"/>
            </a:xfrm>
            <a:prstGeom prst="rect">
              <a:avLst/>
            </a:prstGeom>
            <a:solidFill>
              <a:srgbClr val="00B0F0"/>
            </a:solidFill>
            <a:ln w="9525" cap="flat" cmpd="sng" algn="ctr">
              <a:solidFill>
                <a:srgbClr val="00B0F0"/>
              </a:solidFill>
              <a:prstDash val="solid"/>
            </a:ln>
            <a:effectLst/>
          </p:spPr>
          <p:txBody>
            <a:bodyPr rtlCol="0" anchor="ctr"/>
            <a:lstStyle/>
            <a:p>
              <a:pPr marL="0" marR="0" indent="0" algn="ctr" defTabSz="914400" eaLnBrk="1" fontAlgn="t" latinLnBrk="0" hangingPunct="1">
                <a:lnSpc>
                  <a:spcPct val="100000"/>
                </a:lnSpc>
                <a:spcBef>
                  <a:spcPct val="0"/>
                </a:spcBef>
                <a:spcAft>
                  <a:spcPct val="0"/>
                </a:spcAft>
                <a:buClrTx/>
                <a:buSzTx/>
                <a:buFontTx/>
                <a:buNone/>
                <a:tabLst/>
              </a:pPr>
              <a:endParaRPr kumimoji="0" lang="zh-CN" altLang="en-US" sz="1000" b="0" i="0" u="none" strike="noStrike" kern="0" cap="none" spc="0" normalizeH="0" baseline="0" noProof="0" dirty="0">
                <a:ln>
                  <a:noFill/>
                </a:ln>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61" name="矩形 160"/>
            <p:cNvSpPr/>
            <p:nvPr/>
          </p:nvSpPr>
          <p:spPr>
            <a:xfrm>
              <a:off x="3254596" y="2060848"/>
              <a:ext cx="432048" cy="276999"/>
            </a:xfrm>
            <a:prstGeom prst="rect">
              <a:avLst/>
            </a:prstGeom>
          </p:spPr>
          <p:txBody>
            <a:bodyPr wrap="square">
              <a:spAutoFit/>
            </a:bodyPr>
            <a:lstStyle/>
            <a:p>
              <a:pPr algn="ctr"/>
              <a:r>
                <a:rPr lang="en-US" altLang="zh-CN" sz="1200" b="1" dirty="0">
                  <a:solidFill>
                    <a:schemeClr val="bg1"/>
                  </a:solidFill>
                  <a:latin typeface="Huawei Sans" panose="020C0503030203020204" pitchFamily="34" charset="0"/>
                  <a:ea typeface="方正兰亭黑简体" panose="02000000000000000000" pitchFamily="2" charset="-122"/>
                  <a:cs typeface="Huawei Sans" panose="020C0503030203020204" pitchFamily="34" charset="0"/>
                </a:rPr>
                <a:t>10</a:t>
              </a:r>
              <a:endParaRPr lang="zh-CN" altLang="en-US" sz="1200" b="1" dirty="0">
                <a:solidFill>
                  <a:schemeClr val="bg1"/>
                </a:solidFill>
                <a:latin typeface="Huawei Sans" panose="020C0503030203020204" pitchFamily="34" charset="0"/>
                <a:ea typeface="方正兰亭黑简体" panose="02000000000000000000" pitchFamily="2" charset="-122"/>
                <a:cs typeface="Huawei Sans" panose="020C0503030203020204" pitchFamily="34" charset="0"/>
              </a:endParaRPr>
            </a:p>
          </p:txBody>
        </p:sp>
      </p:grpSp>
      <p:sp>
        <p:nvSpPr>
          <p:cNvPr id="162" name="矩形 161"/>
          <p:cNvSpPr/>
          <p:nvPr/>
        </p:nvSpPr>
        <p:spPr>
          <a:xfrm>
            <a:off x="3842175" y="2276864"/>
            <a:ext cx="798364" cy="259253"/>
          </a:xfrm>
          <a:prstGeom prst="rect">
            <a:avLst/>
          </a:prstGeom>
          <a:solidFill>
            <a:srgbClr val="F4FBFE"/>
          </a:solidFill>
          <a:ln w="9525" cap="flat" cmpd="sng" algn="ctr">
            <a:solidFill>
              <a:srgbClr val="00B0F0"/>
            </a:solidFill>
            <a:prstDash val="solid"/>
          </a:ln>
          <a:effectLst/>
        </p:spPr>
        <p:txBody>
          <a:bodyPr rtlCol="0" anchor="ctr"/>
          <a:lstStyle/>
          <a:p>
            <a:pPr marL="0" marR="0" indent="0" algn="ctr" defTabSz="914400" eaLnBrk="1" fontAlgn="t" latinLnBrk="0" hangingPunct="1">
              <a:lnSpc>
                <a:spcPct val="100000"/>
              </a:lnSpc>
              <a:spcBef>
                <a:spcPct val="0"/>
              </a:spcBef>
              <a:spcAft>
                <a:spcPct val="0"/>
              </a:spcAft>
              <a:buClrTx/>
              <a:buSzTx/>
              <a:buFontTx/>
              <a:buNone/>
              <a:tabLst/>
            </a:pPr>
            <a:endParaRPr kumimoji="0" lang="zh-CN" altLang="en-US" sz="1000" b="0" i="0" u="none" strike="noStrike" kern="0" cap="none" spc="0" normalizeH="0" baseline="0" noProof="0" dirty="0">
              <a:ln>
                <a:noFill/>
              </a:ln>
              <a:solidFill>
                <a:srgbClr val="000000"/>
              </a:solidFill>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grpSp>
        <p:nvGrpSpPr>
          <p:cNvPr id="163" name="组合 162"/>
          <p:cNvGrpSpPr/>
          <p:nvPr/>
        </p:nvGrpSpPr>
        <p:grpSpPr>
          <a:xfrm>
            <a:off x="3890286" y="2267991"/>
            <a:ext cx="432048" cy="276999"/>
            <a:chOff x="3254596" y="2060848"/>
            <a:chExt cx="432048" cy="276999"/>
          </a:xfrm>
        </p:grpSpPr>
        <p:sp>
          <p:nvSpPr>
            <p:cNvPr id="164" name="矩形 163"/>
            <p:cNvSpPr/>
            <p:nvPr/>
          </p:nvSpPr>
          <p:spPr>
            <a:xfrm>
              <a:off x="3344620" y="2069721"/>
              <a:ext cx="252000" cy="259253"/>
            </a:xfrm>
            <a:prstGeom prst="rect">
              <a:avLst/>
            </a:prstGeom>
            <a:solidFill>
              <a:srgbClr val="00B0F0"/>
            </a:solidFill>
            <a:ln w="9525" cap="flat" cmpd="sng" algn="ctr">
              <a:solidFill>
                <a:srgbClr val="00B0F0"/>
              </a:solidFill>
              <a:prstDash val="solid"/>
            </a:ln>
            <a:effectLst/>
          </p:spPr>
          <p:txBody>
            <a:bodyPr rtlCol="0" anchor="ctr"/>
            <a:lstStyle/>
            <a:p>
              <a:pPr marL="0" marR="0" indent="0" algn="ctr" defTabSz="914400" eaLnBrk="1" fontAlgn="t" latinLnBrk="0" hangingPunct="1">
                <a:lnSpc>
                  <a:spcPct val="100000"/>
                </a:lnSpc>
                <a:spcBef>
                  <a:spcPct val="0"/>
                </a:spcBef>
                <a:spcAft>
                  <a:spcPct val="0"/>
                </a:spcAft>
                <a:buClrTx/>
                <a:buSzTx/>
                <a:buFontTx/>
                <a:buNone/>
                <a:tabLst/>
              </a:pPr>
              <a:endParaRPr kumimoji="0" lang="zh-CN" altLang="en-US" sz="1000" b="0" i="0" u="none" strike="noStrike" kern="0" cap="none" spc="0" normalizeH="0" baseline="0" noProof="0" dirty="0">
                <a:ln>
                  <a:noFill/>
                </a:ln>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65" name="矩形 164"/>
            <p:cNvSpPr/>
            <p:nvPr/>
          </p:nvSpPr>
          <p:spPr>
            <a:xfrm>
              <a:off x="3254596" y="2060848"/>
              <a:ext cx="432048" cy="276999"/>
            </a:xfrm>
            <a:prstGeom prst="rect">
              <a:avLst/>
            </a:prstGeom>
          </p:spPr>
          <p:txBody>
            <a:bodyPr wrap="square">
              <a:spAutoFit/>
            </a:bodyPr>
            <a:lstStyle/>
            <a:p>
              <a:pPr algn="ctr"/>
              <a:r>
                <a:rPr lang="en-US" altLang="zh-CN" sz="1200" b="1" dirty="0">
                  <a:solidFill>
                    <a:schemeClr val="bg1"/>
                  </a:solidFill>
                  <a:latin typeface="Huawei Sans" panose="020C0503030203020204" pitchFamily="34" charset="0"/>
                  <a:ea typeface="方正兰亭黑简体" panose="02000000000000000000" pitchFamily="2" charset="-122"/>
                  <a:cs typeface="Huawei Sans" panose="020C0503030203020204" pitchFamily="34" charset="0"/>
                </a:rPr>
                <a:t>20</a:t>
              </a:r>
              <a:endParaRPr lang="zh-CN" altLang="en-US" sz="1200" b="1" dirty="0">
                <a:solidFill>
                  <a:schemeClr val="bg1"/>
                </a:solidFill>
                <a:latin typeface="Huawei Sans" panose="020C0503030203020204" pitchFamily="34" charset="0"/>
                <a:ea typeface="方正兰亭黑简体" panose="02000000000000000000" pitchFamily="2" charset="-122"/>
                <a:cs typeface="Huawei Sans" panose="020C0503030203020204" pitchFamily="34" charset="0"/>
              </a:endParaRPr>
            </a:p>
          </p:txBody>
        </p:sp>
      </p:grpSp>
      <p:cxnSp>
        <p:nvCxnSpPr>
          <p:cNvPr id="209" name="直接箭头连接符 208"/>
          <p:cNvCxnSpPr/>
          <p:nvPr/>
        </p:nvCxnSpPr>
        <p:spPr bwMode="auto">
          <a:xfrm flipV="1">
            <a:off x="2017805" y="3392988"/>
            <a:ext cx="262533" cy="504056"/>
          </a:xfrm>
          <a:prstGeom prst="straightConnector1">
            <a:avLst/>
          </a:prstGeom>
          <a:solidFill>
            <a:schemeClr val="accent1"/>
          </a:solidFill>
          <a:ln w="28575" cap="flat" cmpd="sng" algn="ctr">
            <a:solidFill>
              <a:srgbClr val="EC7061"/>
            </a:solidFill>
            <a:prstDash val="solid"/>
            <a:round/>
            <a:headEnd type="none" w="med" len="med"/>
            <a:tailEnd type="triangle"/>
          </a:ln>
          <a:effectLst/>
        </p:spPr>
      </p:cxnSp>
      <p:cxnSp>
        <p:nvCxnSpPr>
          <p:cNvPr id="211" name="直接箭头连接符 210"/>
          <p:cNvCxnSpPr/>
          <p:nvPr/>
        </p:nvCxnSpPr>
        <p:spPr bwMode="auto">
          <a:xfrm flipV="1">
            <a:off x="4907868" y="3392988"/>
            <a:ext cx="262533" cy="504056"/>
          </a:xfrm>
          <a:prstGeom prst="straightConnector1">
            <a:avLst/>
          </a:prstGeom>
          <a:solidFill>
            <a:schemeClr val="accent1"/>
          </a:solidFill>
          <a:ln w="28575" cap="flat" cmpd="sng" algn="ctr">
            <a:solidFill>
              <a:srgbClr val="EC7061"/>
            </a:solidFill>
            <a:prstDash val="solid"/>
            <a:round/>
            <a:headEnd type="triangle" w="med" len="med"/>
            <a:tailEnd type="none" w="med" len="med"/>
          </a:ln>
          <a:effectLst/>
        </p:spPr>
      </p:cxnSp>
      <p:cxnSp>
        <p:nvCxnSpPr>
          <p:cNvPr id="212" name="直接箭头连接符 211"/>
          <p:cNvCxnSpPr/>
          <p:nvPr/>
        </p:nvCxnSpPr>
        <p:spPr bwMode="auto">
          <a:xfrm flipH="1" flipV="1">
            <a:off x="3455326" y="3428992"/>
            <a:ext cx="324037" cy="540060"/>
          </a:xfrm>
          <a:prstGeom prst="straightConnector1">
            <a:avLst/>
          </a:prstGeom>
          <a:solidFill>
            <a:schemeClr val="accent1"/>
          </a:solidFill>
          <a:ln w="28575" cap="flat" cmpd="sng" algn="ctr">
            <a:solidFill>
              <a:srgbClr val="EC7061"/>
            </a:solidFill>
            <a:prstDash val="solid"/>
            <a:round/>
            <a:headEnd type="none" w="med" len="med"/>
            <a:tailEnd type="triangle"/>
          </a:ln>
          <a:effectLst/>
        </p:spPr>
      </p:cxnSp>
      <p:cxnSp>
        <p:nvCxnSpPr>
          <p:cNvPr id="213" name="直接箭头连接符 212"/>
          <p:cNvCxnSpPr/>
          <p:nvPr/>
        </p:nvCxnSpPr>
        <p:spPr bwMode="auto">
          <a:xfrm flipH="1" flipV="1">
            <a:off x="6335645" y="3428992"/>
            <a:ext cx="324037" cy="540060"/>
          </a:xfrm>
          <a:prstGeom prst="straightConnector1">
            <a:avLst/>
          </a:prstGeom>
          <a:solidFill>
            <a:schemeClr val="accent1"/>
          </a:solidFill>
          <a:ln w="28575" cap="flat" cmpd="sng" algn="ctr">
            <a:solidFill>
              <a:srgbClr val="EC7061"/>
            </a:solidFill>
            <a:prstDash val="solid"/>
            <a:round/>
            <a:headEnd type="triangle" w="med" len="med"/>
            <a:tailEnd type="none" w="med" len="med"/>
          </a:ln>
          <a:effectLst/>
        </p:spPr>
      </p:cxnSp>
      <p:cxnSp>
        <p:nvCxnSpPr>
          <p:cNvPr id="214" name="直接箭头连接符 213"/>
          <p:cNvCxnSpPr/>
          <p:nvPr/>
        </p:nvCxnSpPr>
        <p:spPr bwMode="auto">
          <a:xfrm>
            <a:off x="3959382" y="2636904"/>
            <a:ext cx="612068" cy="0"/>
          </a:xfrm>
          <a:prstGeom prst="straightConnector1">
            <a:avLst/>
          </a:prstGeom>
          <a:solidFill>
            <a:schemeClr val="accent1"/>
          </a:solidFill>
          <a:ln w="28575" cap="flat" cmpd="sng" algn="ctr">
            <a:solidFill>
              <a:srgbClr val="EC7061"/>
            </a:solidFill>
            <a:prstDash val="solid"/>
            <a:round/>
            <a:headEnd type="none" w="med" len="med"/>
            <a:tailEnd type="triangle"/>
          </a:ln>
          <a:effectLst/>
        </p:spPr>
      </p:cxnSp>
      <p:sp>
        <p:nvSpPr>
          <p:cNvPr id="243" name="椭圆 242"/>
          <p:cNvSpPr/>
          <p:nvPr/>
        </p:nvSpPr>
        <p:spPr>
          <a:xfrm>
            <a:off x="2531604" y="2888940"/>
            <a:ext cx="144016" cy="144016"/>
          </a:xfrm>
          <a:prstGeom prst="ellipse">
            <a:avLst/>
          </a:prstGeom>
          <a:solidFill>
            <a:srgbClr val="FFD17D"/>
          </a:solidFill>
          <a:ln w="12700" cap="flat" cmpd="sng" algn="ctr">
            <a:solidFill>
              <a:sysClr val="windowText" lastClr="000000"/>
            </a:solidFill>
            <a:prstDash val="solid"/>
            <a:miter lim="800000"/>
          </a:ln>
          <a:effectLst/>
        </p:spPr>
        <p:txBody>
          <a:bodyPr wrap="square" rtlCol="0" anchor="ctr">
            <a:noAutofit/>
          </a:bodyPr>
          <a:lstStyle/>
          <a:p>
            <a:pPr algn="ctr" defTabSz="914400" fontAlgn="ctr"/>
            <a:endParaRPr lang="zh-CN" altLang="en-US" sz="1400" b="1" kern="0">
              <a:solidFill>
                <a:prstClr val="black"/>
              </a:solidFill>
              <a:latin typeface="Huawei Sans" panose="020C0503030203020204" pitchFamily="34" charset="0"/>
              <a:ea typeface="方正兰亭黑简体" panose="02000000000000000000" pitchFamily="2" charset="-122"/>
            </a:endParaRPr>
          </a:p>
        </p:txBody>
      </p:sp>
      <p:sp>
        <p:nvSpPr>
          <p:cNvPr id="244" name="椭圆 243"/>
          <p:cNvSpPr/>
          <p:nvPr/>
        </p:nvSpPr>
        <p:spPr>
          <a:xfrm>
            <a:off x="3035660" y="2888940"/>
            <a:ext cx="144016" cy="144016"/>
          </a:xfrm>
          <a:prstGeom prst="ellipse">
            <a:avLst/>
          </a:prstGeom>
          <a:solidFill>
            <a:srgbClr val="FFD17D"/>
          </a:solidFill>
          <a:ln w="12700" cap="flat" cmpd="sng" algn="ctr">
            <a:solidFill>
              <a:sysClr val="windowText" lastClr="000000"/>
            </a:solidFill>
            <a:prstDash val="solid"/>
            <a:miter lim="800000"/>
          </a:ln>
          <a:effectLst/>
        </p:spPr>
        <p:txBody>
          <a:bodyPr wrap="square" rtlCol="0" anchor="ctr">
            <a:noAutofit/>
          </a:bodyPr>
          <a:lstStyle/>
          <a:p>
            <a:pPr algn="ctr" defTabSz="914400" fontAlgn="ctr"/>
            <a:endParaRPr lang="zh-CN" altLang="en-US" sz="1400" b="1" kern="0">
              <a:solidFill>
                <a:prstClr val="black"/>
              </a:solidFill>
              <a:latin typeface="Huawei Sans" panose="020C0503030203020204" pitchFamily="34" charset="0"/>
              <a:ea typeface="方正兰亭黑简体" panose="02000000000000000000" pitchFamily="2" charset="-122"/>
            </a:endParaRPr>
          </a:p>
        </p:txBody>
      </p:sp>
      <p:sp>
        <p:nvSpPr>
          <p:cNvPr id="245" name="椭圆 244"/>
          <p:cNvSpPr/>
          <p:nvPr/>
        </p:nvSpPr>
        <p:spPr>
          <a:xfrm>
            <a:off x="5375920" y="2888940"/>
            <a:ext cx="144016" cy="144016"/>
          </a:xfrm>
          <a:prstGeom prst="ellipse">
            <a:avLst/>
          </a:prstGeom>
          <a:solidFill>
            <a:srgbClr val="FFD17D"/>
          </a:solidFill>
          <a:ln w="12700" cap="flat" cmpd="sng" algn="ctr">
            <a:solidFill>
              <a:sysClr val="windowText" lastClr="000000"/>
            </a:solidFill>
            <a:prstDash val="solid"/>
            <a:miter lim="800000"/>
          </a:ln>
          <a:effectLst/>
        </p:spPr>
        <p:txBody>
          <a:bodyPr wrap="square" rtlCol="0" anchor="ctr">
            <a:noAutofit/>
          </a:bodyPr>
          <a:lstStyle/>
          <a:p>
            <a:pPr algn="ctr" defTabSz="914400" fontAlgn="ctr"/>
            <a:endParaRPr lang="zh-CN" altLang="en-US" sz="1400" b="1" kern="0">
              <a:solidFill>
                <a:prstClr val="black"/>
              </a:solidFill>
              <a:latin typeface="Huawei Sans" panose="020C0503030203020204" pitchFamily="34" charset="0"/>
              <a:ea typeface="方正兰亭黑简体" panose="02000000000000000000" pitchFamily="2" charset="-122"/>
            </a:endParaRPr>
          </a:p>
        </p:txBody>
      </p:sp>
      <p:sp>
        <p:nvSpPr>
          <p:cNvPr id="246" name="椭圆 245"/>
          <p:cNvSpPr/>
          <p:nvPr/>
        </p:nvSpPr>
        <p:spPr>
          <a:xfrm>
            <a:off x="5951984" y="2888940"/>
            <a:ext cx="144016" cy="144016"/>
          </a:xfrm>
          <a:prstGeom prst="ellipse">
            <a:avLst/>
          </a:prstGeom>
          <a:solidFill>
            <a:srgbClr val="FFD17D"/>
          </a:solidFill>
          <a:ln w="12700" cap="flat" cmpd="sng" algn="ctr">
            <a:solidFill>
              <a:sysClr val="windowText" lastClr="000000"/>
            </a:solidFill>
            <a:prstDash val="solid"/>
            <a:miter lim="800000"/>
          </a:ln>
          <a:effectLst/>
        </p:spPr>
        <p:txBody>
          <a:bodyPr wrap="square" rtlCol="0" anchor="ctr">
            <a:noAutofit/>
          </a:bodyPr>
          <a:lstStyle/>
          <a:p>
            <a:pPr algn="ctr" defTabSz="914400" fontAlgn="ctr"/>
            <a:endParaRPr lang="zh-CN" altLang="en-US" sz="1400" b="1" kern="0">
              <a:solidFill>
                <a:prstClr val="black"/>
              </a:solidFill>
              <a:latin typeface="Huawei Sans" panose="020C0503030203020204" pitchFamily="34" charset="0"/>
              <a:ea typeface="方正兰亭黑简体" panose="02000000000000000000" pitchFamily="2" charset="-122"/>
            </a:endParaRPr>
          </a:p>
        </p:txBody>
      </p:sp>
      <p:sp>
        <p:nvSpPr>
          <p:cNvPr id="247" name="椭圆 246"/>
          <p:cNvSpPr/>
          <p:nvPr/>
        </p:nvSpPr>
        <p:spPr>
          <a:xfrm>
            <a:off x="3107668" y="2636912"/>
            <a:ext cx="144016" cy="144016"/>
          </a:xfrm>
          <a:prstGeom prst="ellipse">
            <a:avLst/>
          </a:prstGeom>
          <a:solidFill>
            <a:srgbClr val="EC706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zh-CN" altLang="en-US" sz="1400" b="1">
              <a:solidFill>
                <a:prstClr val="black"/>
              </a:solidFill>
              <a:latin typeface="Huawei Sans" panose="020C0503030203020204" pitchFamily="34" charset="0"/>
              <a:ea typeface="方正兰亭黑简体" panose="02000000000000000000" pitchFamily="2" charset="-122"/>
            </a:endParaRPr>
          </a:p>
        </p:txBody>
      </p:sp>
      <p:sp>
        <p:nvSpPr>
          <p:cNvPr id="248" name="椭圆 247"/>
          <p:cNvSpPr/>
          <p:nvPr/>
        </p:nvSpPr>
        <p:spPr>
          <a:xfrm>
            <a:off x="5339916" y="2636912"/>
            <a:ext cx="144016" cy="144016"/>
          </a:xfrm>
          <a:prstGeom prst="ellipse">
            <a:avLst/>
          </a:prstGeom>
          <a:solidFill>
            <a:srgbClr val="EC706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zh-CN" altLang="en-US" sz="1400" b="1">
              <a:solidFill>
                <a:prstClr val="black"/>
              </a:solidFill>
              <a:latin typeface="Huawei Sans" panose="020C0503030203020204" pitchFamily="34" charset="0"/>
              <a:ea typeface="方正兰亭黑简体" panose="02000000000000000000" pitchFamily="2" charset="-122"/>
            </a:endParaRPr>
          </a:p>
        </p:txBody>
      </p:sp>
      <p:sp>
        <p:nvSpPr>
          <p:cNvPr id="250" name="椭圆 249"/>
          <p:cNvSpPr/>
          <p:nvPr/>
        </p:nvSpPr>
        <p:spPr>
          <a:xfrm>
            <a:off x="5840912" y="5444711"/>
            <a:ext cx="144016" cy="144016"/>
          </a:xfrm>
          <a:prstGeom prst="ellipse">
            <a:avLst/>
          </a:prstGeom>
          <a:solidFill>
            <a:srgbClr val="FFD17D"/>
          </a:solidFill>
          <a:ln w="12700" cap="flat" cmpd="sng" algn="ctr">
            <a:solidFill>
              <a:sysClr val="windowText" lastClr="000000"/>
            </a:solidFill>
            <a:prstDash val="solid"/>
            <a:miter lim="800000"/>
          </a:ln>
          <a:effectLst/>
        </p:spPr>
        <p:txBody>
          <a:bodyPr wrap="square" rtlCol="0" anchor="ctr">
            <a:noAutofit/>
          </a:bodyPr>
          <a:lstStyle/>
          <a:p>
            <a:pPr algn="ctr" defTabSz="914400" fontAlgn="ctr"/>
            <a:endParaRPr lang="zh-CN" altLang="en-US" sz="1400" b="1" kern="0">
              <a:solidFill>
                <a:prstClr val="black"/>
              </a:solidFill>
              <a:latin typeface="Huawei Sans" panose="020C0503030203020204" pitchFamily="34" charset="0"/>
              <a:ea typeface="方正兰亭黑简体" panose="02000000000000000000" pitchFamily="2" charset="-122"/>
            </a:endParaRPr>
          </a:p>
        </p:txBody>
      </p:sp>
      <p:sp>
        <p:nvSpPr>
          <p:cNvPr id="251" name="椭圆 250"/>
          <p:cNvSpPr/>
          <p:nvPr/>
        </p:nvSpPr>
        <p:spPr>
          <a:xfrm>
            <a:off x="4544768" y="5465573"/>
            <a:ext cx="144016" cy="144016"/>
          </a:xfrm>
          <a:prstGeom prst="ellipse">
            <a:avLst/>
          </a:prstGeom>
          <a:solidFill>
            <a:srgbClr val="EC706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zh-CN" altLang="en-US" sz="1400" b="1">
              <a:solidFill>
                <a:prstClr val="black"/>
              </a:solidFill>
              <a:latin typeface="Huawei Sans" panose="020C0503030203020204" pitchFamily="34" charset="0"/>
              <a:ea typeface="方正兰亭黑简体" panose="02000000000000000000" pitchFamily="2" charset="-122"/>
            </a:endParaRPr>
          </a:p>
        </p:txBody>
      </p:sp>
      <p:sp>
        <p:nvSpPr>
          <p:cNvPr id="252" name="矩形 251"/>
          <p:cNvSpPr/>
          <p:nvPr/>
        </p:nvSpPr>
        <p:spPr>
          <a:xfrm>
            <a:off x="6020932" y="5372703"/>
            <a:ext cx="1116124" cy="307777"/>
          </a:xfrm>
          <a:prstGeom prst="rect">
            <a:avLst/>
          </a:prstGeom>
        </p:spPr>
        <p:txBody>
          <a:bodyPr wrap="square">
            <a:spAutoFit/>
          </a:bodyPr>
          <a:lstStyle/>
          <a:p>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Access</a:t>
            </a:r>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接口</a:t>
            </a:r>
          </a:p>
        </p:txBody>
      </p:sp>
      <p:sp>
        <p:nvSpPr>
          <p:cNvPr id="253" name="矩形 252"/>
          <p:cNvSpPr/>
          <p:nvPr/>
        </p:nvSpPr>
        <p:spPr>
          <a:xfrm>
            <a:off x="4724788" y="5375563"/>
            <a:ext cx="1116124" cy="307777"/>
          </a:xfrm>
          <a:prstGeom prst="rect">
            <a:avLst/>
          </a:prstGeom>
        </p:spPr>
        <p:txBody>
          <a:bodyPr wrap="square">
            <a:spAutoFit/>
          </a:bodyPr>
          <a:lstStyle/>
          <a:p>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Trunk</a:t>
            </a:r>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接口</a:t>
            </a:r>
          </a:p>
        </p:txBody>
      </p:sp>
      <p:sp>
        <p:nvSpPr>
          <p:cNvPr id="76" name="燕尾形 75"/>
          <p:cNvSpPr/>
          <p:nvPr/>
        </p:nvSpPr>
        <p:spPr bwMode="auto">
          <a:xfrm>
            <a:off x="8461548" y="124239"/>
            <a:ext cx="1008000" cy="21312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r>
              <a:rPr lang="zh-CN" altLang="en-US" sz="1200" kern="0" dirty="0"/>
              <a:t>识别</a:t>
            </a:r>
            <a:r>
              <a:rPr lang="en-US" altLang="zh-CN" sz="1200" kern="0" dirty="0"/>
              <a:t>VLAN</a:t>
            </a:r>
          </a:p>
        </p:txBody>
      </p:sp>
      <p:sp>
        <p:nvSpPr>
          <p:cNvPr id="77" name="燕尾形 76"/>
          <p:cNvSpPr/>
          <p:nvPr/>
        </p:nvSpPr>
        <p:spPr bwMode="auto">
          <a:xfrm>
            <a:off x="9377476" y="124239"/>
            <a:ext cx="1008000" cy="21312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r>
              <a:rPr lang="zh-CN" altLang="en-US" sz="1200" kern="0" dirty="0"/>
              <a:t>划分</a:t>
            </a:r>
            <a:r>
              <a:rPr lang="en-US" altLang="zh-CN" sz="1200" kern="0" dirty="0"/>
              <a:t>VLAN</a:t>
            </a:r>
          </a:p>
        </p:txBody>
      </p:sp>
      <p:sp>
        <p:nvSpPr>
          <p:cNvPr id="81" name="燕尾形 80"/>
          <p:cNvSpPr/>
          <p:nvPr/>
        </p:nvSpPr>
        <p:spPr bwMode="auto">
          <a:xfrm>
            <a:off x="10307472" y="124239"/>
            <a:ext cx="1440000" cy="213120"/>
          </a:xfrm>
          <a:prstGeom prst="chevron">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r>
              <a:rPr lang="zh-CN" altLang="en-US" sz="1200" b="1" kern="0" dirty="0">
                <a:solidFill>
                  <a:srgbClr val="FFFFFF"/>
                </a:solidFill>
              </a:rPr>
              <a:t>处理</a:t>
            </a:r>
            <a:r>
              <a:rPr lang="en-US" altLang="zh-CN" sz="1200" b="1" kern="0" dirty="0">
                <a:solidFill>
                  <a:srgbClr val="FFFFFF"/>
                </a:solidFill>
              </a:rPr>
              <a:t>VLAN</a:t>
            </a:r>
            <a:r>
              <a:rPr lang="zh-CN" altLang="en-US" sz="1200" b="1" kern="0" dirty="0">
                <a:solidFill>
                  <a:srgbClr val="FFFFFF"/>
                </a:solidFill>
              </a:rPr>
              <a:t>数据帧</a:t>
            </a:r>
            <a:endParaRPr lang="en-US" altLang="zh-CN" sz="1200" b="1" kern="0" dirty="0">
              <a:solidFill>
                <a:srgbClr val="FFFFFF"/>
              </a:solidFill>
            </a:endParaRPr>
          </a:p>
        </p:txBody>
      </p:sp>
      <p:graphicFrame>
        <p:nvGraphicFramePr>
          <p:cNvPr id="78" name="Table 30"/>
          <p:cNvGraphicFramePr>
            <a:graphicFrameLocks noGrp="1"/>
          </p:cNvGraphicFramePr>
          <p:nvPr>
            <p:extLst/>
          </p:nvPr>
        </p:nvGraphicFramePr>
        <p:xfrm>
          <a:off x="8212076" y="2459413"/>
          <a:ext cx="2770152" cy="1446019"/>
        </p:xfrm>
        <a:graphic>
          <a:graphicData uri="http://schemas.openxmlformats.org/drawingml/2006/table">
            <a:tbl>
              <a:tblPr firstRow="1" bandRow="1"/>
              <a:tblGrid>
                <a:gridCol w="1338677">
                  <a:extLst>
                    <a:ext uri="{9D8B030D-6E8A-4147-A177-3AD203B41FA5}">
                      <a16:colId xmlns:a16="http://schemas.microsoft.com/office/drawing/2014/main" val="20000"/>
                    </a:ext>
                  </a:extLst>
                </a:gridCol>
                <a:gridCol w="1431475">
                  <a:extLst>
                    <a:ext uri="{9D8B030D-6E8A-4147-A177-3AD203B41FA5}">
                      <a16:colId xmlns:a16="http://schemas.microsoft.com/office/drawing/2014/main" val="20001"/>
                    </a:ext>
                  </a:extLst>
                </a:gridCol>
              </a:tblGrid>
              <a:tr h="407611">
                <a:tc gridSpan="2">
                  <a:txBody>
                    <a:bodyPr/>
                    <a:lstStyle>
                      <a:lvl1pPr marL="0" algn="l" defTabSz="914400" rtl="0" eaLnBrk="1" latinLnBrk="0" hangingPunct="1">
                        <a:defRPr sz="1800" kern="1200">
                          <a:solidFill>
                            <a:schemeClr val="tx1"/>
                          </a:solidFill>
                          <a:latin typeface="Arial"/>
                          <a:ea typeface="微软雅黑"/>
                          <a:cs typeface="宋体"/>
                        </a:defRPr>
                      </a:lvl1pPr>
                      <a:lvl2pPr marL="457200" algn="l" defTabSz="914400" rtl="0" eaLnBrk="1" latinLnBrk="0" hangingPunct="1">
                        <a:defRPr sz="1800" kern="1200">
                          <a:solidFill>
                            <a:schemeClr val="tx1"/>
                          </a:solidFill>
                          <a:latin typeface="Arial"/>
                          <a:ea typeface="微软雅黑"/>
                          <a:cs typeface="宋体"/>
                        </a:defRPr>
                      </a:lvl2pPr>
                      <a:lvl3pPr marL="914400" algn="l" defTabSz="914400" rtl="0" eaLnBrk="1" latinLnBrk="0" hangingPunct="1">
                        <a:defRPr sz="1800" kern="1200">
                          <a:solidFill>
                            <a:schemeClr val="tx1"/>
                          </a:solidFill>
                          <a:latin typeface="Arial"/>
                          <a:ea typeface="微软雅黑"/>
                          <a:cs typeface="宋体"/>
                        </a:defRPr>
                      </a:lvl3pPr>
                      <a:lvl4pPr marL="1371600" algn="l" defTabSz="914400" rtl="0" eaLnBrk="1" latinLnBrk="0" hangingPunct="1">
                        <a:defRPr sz="1800" kern="1200">
                          <a:solidFill>
                            <a:schemeClr val="tx1"/>
                          </a:solidFill>
                          <a:latin typeface="Arial"/>
                          <a:ea typeface="微软雅黑"/>
                          <a:cs typeface="宋体"/>
                        </a:defRPr>
                      </a:lvl4pPr>
                      <a:lvl5pPr marL="1828800" algn="l" defTabSz="914400" rtl="0" eaLnBrk="1" latinLnBrk="0" hangingPunct="1">
                        <a:defRPr sz="1800" kern="1200">
                          <a:solidFill>
                            <a:schemeClr val="tx1"/>
                          </a:solidFill>
                          <a:latin typeface="Arial"/>
                          <a:ea typeface="微软雅黑"/>
                          <a:cs typeface="宋体"/>
                        </a:defRPr>
                      </a:lvl5pPr>
                      <a:lvl6pPr marL="2286000" algn="l" defTabSz="914400" rtl="0" eaLnBrk="1" latinLnBrk="0" hangingPunct="1">
                        <a:defRPr sz="1800" kern="1200">
                          <a:solidFill>
                            <a:schemeClr val="tx1"/>
                          </a:solidFill>
                          <a:latin typeface="Arial"/>
                          <a:ea typeface="微软雅黑"/>
                          <a:cs typeface="宋体"/>
                        </a:defRPr>
                      </a:lvl6pPr>
                      <a:lvl7pPr marL="2743200" algn="l" defTabSz="914400" rtl="0" eaLnBrk="1" latinLnBrk="0" hangingPunct="1">
                        <a:defRPr sz="1800" kern="1200">
                          <a:solidFill>
                            <a:schemeClr val="tx1"/>
                          </a:solidFill>
                          <a:latin typeface="Arial"/>
                          <a:ea typeface="微软雅黑"/>
                          <a:cs typeface="宋体"/>
                        </a:defRPr>
                      </a:lvl7pPr>
                      <a:lvl8pPr marL="3200400" algn="l" defTabSz="914400" rtl="0" eaLnBrk="1" latinLnBrk="0" hangingPunct="1">
                        <a:defRPr sz="1800" kern="1200">
                          <a:solidFill>
                            <a:schemeClr val="tx1"/>
                          </a:solidFill>
                          <a:latin typeface="Arial"/>
                          <a:ea typeface="微软雅黑"/>
                          <a:cs typeface="宋体"/>
                        </a:defRPr>
                      </a:lvl8pPr>
                      <a:lvl9pPr marL="3657600" algn="l" defTabSz="914400" rtl="0" eaLnBrk="1" latinLnBrk="0" hangingPunct="1">
                        <a:defRPr sz="1800" kern="1200">
                          <a:solidFill>
                            <a:schemeClr val="tx1"/>
                          </a:solidFill>
                          <a:latin typeface="Arial"/>
                          <a:ea typeface="微软雅黑"/>
                          <a:cs typeface="宋体"/>
                        </a:defRPr>
                      </a:lvl9pPr>
                    </a:lstStyle>
                    <a:p>
                      <a:pPr algn="ctr" fontAlgn="ct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允许通过列表</a:t>
                      </a:r>
                      <a:endParaRPr lang="en-US" altLang="zh-CN" sz="1400" dirty="0">
                        <a:latin typeface="Huawei Sans" panose="020C0503030203020204" pitchFamily="34" charset="0"/>
                        <a:ea typeface="方正兰亭黑简体" panose="02000000000000000000" pitchFamily="2" charset="-122"/>
                        <a:sym typeface="Huawei Sans" panose="020C0503030203020204" pitchFamily="34" charset="0"/>
                      </a:endParaRPr>
                    </a:p>
                  </a:txBody>
                  <a:tcPr marL="36000" marR="36000" marT="36000" marB="36000"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w="12700" cmpd="sng">
                      <a:noFill/>
                      <a:prstDash val="solid"/>
                    </a:lnTlToBr>
                    <a:lnBlToTr w="12700" cmpd="sng">
                      <a:noFill/>
                      <a:prstDash val="solid"/>
                    </a:lnBlToTr>
                    <a:solidFill>
                      <a:srgbClr val="F4FBFE"/>
                    </a:solidFill>
                  </a:tcPr>
                </a:tc>
                <a:tc hMerge="1">
                  <a:txBody>
                    <a:bodyPr/>
                    <a:lstStyle>
                      <a:lvl1pPr marL="0" algn="l" defTabSz="914400" rtl="0" eaLnBrk="1" latinLnBrk="0" hangingPunct="1">
                        <a:defRPr sz="1800" kern="1200">
                          <a:solidFill>
                            <a:schemeClr val="tx1"/>
                          </a:solidFill>
                          <a:latin typeface="Arial"/>
                          <a:ea typeface="微软雅黑"/>
                          <a:cs typeface="宋体"/>
                        </a:defRPr>
                      </a:lvl1pPr>
                      <a:lvl2pPr marL="457200" algn="l" defTabSz="914400" rtl="0" eaLnBrk="1" latinLnBrk="0" hangingPunct="1">
                        <a:defRPr sz="1800" kern="1200">
                          <a:solidFill>
                            <a:schemeClr val="tx1"/>
                          </a:solidFill>
                          <a:latin typeface="Arial"/>
                          <a:ea typeface="微软雅黑"/>
                          <a:cs typeface="宋体"/>
                        </a:defRPr>
                      </a:lvl2pPr>
                      <a:lvl3pPr marL="914400" algn="l" defTabSz="914400" rtl="0" eaLnBrk="1" latinLnBrk="0" hangingPunct="1">
                        <a:defRPr sz="1800" kern="1200">
                          <a:solidFill>
                            <a:schemeClr val="tx1"/>
                          </a:solidFill>
                          <a:latin typeface="Arial"/>
                          <a:ea typeface="微软雅黑"/>
                          <a:cs typeface="宋体"/>
                        </a:defRPr>
                      </a:lvl3pPr>
                      <a:lvl4pPr marL="1371600" algn="l" defTabSz="914400" rtl="0" eaLnBrk="1" latinLnBrk="0" hangingPunct="1">
                        <a:defRPr sz="1800" kern="1200">
                          <a:solidFill>
                            <a:schemeClr val="tx1"/>
                          </a:solidFill>
                          <a:latin typeface="Arial"/>
                          <a:ea typeface="微软雅黑"/>
                          <a:cs typeface="宋体"/>
                        </a:defRPr>
                      </a:lvl4pPr>
                      <a:lvl5pPr marL="1828800" algn="l" defTabSz="914400" rtl="0" eaLnBrk="1" latinLnBrk="0" hangingPunct="1">
                        <a:defRPr sz="1800" kern="1200">
                          <a:solidFill>
                            <a:schemeClr val="tx1"/>
                          </a:solidFill>
                          <a:latin typeface="Arial"/>
                          <a:ea typeface="微软雅黑"/>
                          <a:cs typeface="宋体"/>
                        </a:defRPr>
                      </a:lvl5pPr>
                      <a:lvl6pPr marL="2286000" algn="l" defTabSz="914400" rtl="0" eaLnBrk="1" latinLnBrk="0" hangingPunct="1">
                        <a:defRPr sz="1800" kern="1200">
                          <a:solidFill>
                            <a:schemeClr val="tx1"/>
                          </a:solidFill>
                          <a:latin typeface="Arial"/>
                          <a:ea typeface="微软雅黑"/>
                          <a:cs typeface="宋体"/>
                        </a:defRPr>
                      </a:lvl6pPr>
                      <a:lvl7pPr marL="2743200" algn="l" defTabSz="914400" rtl="0" eaLnBrk="1" latinLnBrk="0" hangingPunct="1">
                        <a:defRPr sz="1800" kern="1200">
                          <a:solidFill>
                            <a:schemeClr val="tx1"/>
                          </a:solidFill>
                          <a:latin typeface="Arial"/>
                          <a:ea typeface="微软雅黑"/>
                          <a:cs typeface="宋体"/>
                        </a:defRPr>
                      </a:lvl7pPr>
                      <a:lvl8pPr marL="3200400" algn="l" defTabSz="914400" rtl="0" eaLnBrk="1" latinLnBrk="0" hangingPunct="1">
                        <a:defRPr sz="1800" kern="1200">
                          <a:solidFill>
                            <a:schemeClr val="tx1"/>
                          </a:solidFill>
                          <a:latin typeface="Arial"/>
                          <a:ea typeface="微软雅黑"/>
                          <a:cs typeface="宋体"/>
                        </a:defRPr>
                      </a:lvl8pPr>
                      <a:lvl9pPr marL="3657600" algn="l" defTabSz="914400" rtl="0" eaLnBrk="1" latinLnBrk="0" hangingPunct="1">
                        <a:defRPr sz="1800" kern="1200">
                          <a:solidFill>
                            <a:schemeClr val="tx1"/>
                          </a:solidFill>
                          <a:latin typeface="Arial"/>
                          <a:ea typeface="微软雅黑"/>
                          <a:cs typeface="宋体"/>
                        </a:defRPr>
                      </a:lvl9pPr>
                    </a:lstStyle>
                    <a:p>
                      <a:pPr algn="ctr" fontAlgn="ctr"/>
                      <a:endParaRPr lang="en-US" altLang="zh-CN" sz="1050" dirty="0">
                        <a:latin typeface="Huawei Sans" panose="020C0503030203020204" pitchFamily="34" charset="0"/>
                        <a:ea typeface="方正兰亭黑简体" panose="02000000000000000000" pitchFamily="2" charset="-122"/>
                        <a:sym typeface="Huawei Sans" panose="020C0503030203020204" pitchFamily="34" charset="0"/>
                      </a:endParaRPr>
                    </a:p>
                  </a:txBody>
                  <a:tcPr marL="36000" marR="36000" marT="36000" marB="36000"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w="12700" cmpd="sng">
                      <a:noFill/>
                      <a:prstDash val="solid"/>
                    </a:lnTlToBr>
                    <a:lnBlToTr w="12700" cmpd="sng">
                      <a:noFill/>
                      <a:prstDash val="solid"/>
                    </a:lnBlToTr>
                    <a:solidFill>
                      <a:srgbClr val="F4FBFE"/>
                    </a:solidFill>
                  </a:tcPr>
                </a:tc>
                <a:extLst>
                  <a:ext uri="{0D108BD9-81ED-4DB2-BD59-A6C34878D82A}">
                    <a16:rowId xmlns:a16="http://schemas.microsoft.com/office/drawing/2014/main" val="10000"/>
                  </a:ext>
                </a:extLst>
              </a:tr>
              <a:tr h="346136">
                <a:tc rowSpan="3">
                  <a:txBody>
                    <a:bodyPr/>
                    <a:lstStyle>
                      <a:lvl1pPr marL="0" algn="l" defTabSz="914400" rtl="0" eaLnBrk="1" latinLnBrk="0" hangingPunct="1">
                        <a:defRPr sz="1800" kern="1200">
                          <a:solidFill>
                            <a:schemeClr val="tx1"/>
                          </a:solidFill>
                          <a:latin typeface="Arial"/>
                          <a:ea typeface="微软雅黑"/>
                          <a:cs typeface="宋体"/>
                        </a:defRPr>
                      </a:lvl1pPr>
                      <a:lvl2pPr marL="457200" algn="l" defTabSz="914400" rtl="0" eaLnBrk="1" latinLnBrk="0" hangingPunct="1">
                        <a:defRPr sz="1800" kern="1200">
                          <a:solidFill>
                            <a:schemeClr val="tx1"/>
                          </a:solidFill>
                          <a:latin typeface="Arial"/>
                          <a:ea typeface="微软雅黑"/>
                          <a:cs typeface="宋体"/>
                        </a:defRPr>
                      </a:lvl2pPr>
                      <a:lvl3pPr marL="914400" algn="l" defTabSz="914400" rtl="0" eaLnBrk="1" latinLnBrk="0" hangingPunct="1">
                        <a:defRPr sz="1800" kern="1200">
                          <a:solidFill>
                            <a:schemeClr val="tx1"/>
                          </a:solidFill>
                          <a:latin typeface="Arial"/>
                          <a:ea typeface="微软雅黑"/>
                          <a:cs typeface="宋体"/>
                        </a:defRPr>
                      </a:lvl3pPr>
                      <a:lvl4pPr marL="1371600" algn="l" defTabSz="914400" rtl="0" eaLnBrk="1" latinLnBrk="0" hangingPunct="1">
                        <a:defRPr sz="1800" kern="1200">
                          <a:solidFill>
                            <a:schemeClr val="tx1"/>
                          </a:solidFill>
                          <a:latin typeface="Arial"/>
                          <a:ea typeface="微软雅黑"/>
                          <a:cs typeface="宋体"/>
                        </a:defRPr>
                      </a:lvl4pPr>
                      <a:lvl5pPr marL="1828800" algn="l" defTabSz="914400" rtl="0" eaLnBrk="1" latinLnBrk="0" hangingPunct="1">
                        <a:defRPr sz="1800" kern="1200">
                          <a:solidFill>
                            <a:schemeClr val="tx1"/>
                          </a:solidFill>
                          <a:latin typeface="Arial"/>
                          <a:ea typeface="微软雅黑"/>
                          <a:cs typeface="宋体"/>
                        </a:defRPr>
                      </a:lvl5pPr>
                      <a:lvl6pPr marL="2286000" algn="l" defTabSz="914400" rtl="0" eaLnBrk="1" latinLnBrk="0" hangingPunct="1">
                        <a:defRPr sz="1800" kern="1200">
                          <a:solidFill>
                            <a:schemeClr val="tx1"/>
                          </a:solidFill>
                          <a:latin typeface="Arial"/>
                          <a:ea typeface="微软雅黑"/>
                          <a:cs typeface="宋体"/>
                        </a:defRPr>
                      </a:lvl6pPr>
                      <a:lvl7pPr marL="2743200" algn="l" defTabSz="914400" rtl="0" eaLnBrk="1" latinLnBrk="0" hangingPunct="1">
                        <a:defRPr sz="1800" kern="1200">
                          <a:solidFill>
                            <a:schemeClr val="tx1"/>
                          </a:solidFill>
                          <a:latin typeface="Arial"/>
                          <a:ea typeface="微软雅黑"/>
                          <a:cs typeface="宋体"/>
                        </a:defRPr>
                      </a:lvl7pPr>
                      <a:lvl8pPr marL="3200400" algn="l" defTabSz="914400" rtl="0" eaLnBrk="1" latinLnBrk="0" hangingPunct="1">
                        <a:defRPr sz="1800" kern="1200">
                          <a:solidFill>
                            <a:schemeClr val="tx1"/>
                          </a:solidFill>
                          <a:latin typeface="Arial"/>
                          <a:ea typeface="微软雅黑"/>
                          <a:cs typeface="宋体"/>
                        </a:defRPr>
                      </a:lvl8pPr>
                      <a:lvl9pPr marL="3657600" algn="l" defTabSz="914400" rtl="0" eaLnBrk="1" latinLnBrk="0" hangingPunct="1">
                        <a:defRPr sz="1800" kern="1200">
                          <a:solidFill>
                            <a:schemeClr val="tx1"/>
                          </a:solidFill>
                          <a:latin typeface="Arial"/>
                          <a:ea typeface="微软雅黑"/>
                          <a:cs typeface="宋体"/>
                        </a:defRPr>
                      </a:lvl9pPr>
                    </a:lstStyle>
                    <a:p>
                      <a:pPr algn="ctr" fontAlgn="ct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VLAN ID</a:t>
                      </a:r>
                    </a:p>
                  </a:txBody>
                  <a:tcPr marL="36000" marR="36000" marT="36000" marB="36000"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ea typeface="微软雅黑"/>
                          <a:cs typeface="宋体"/>
                        </a:defRPr>
                      </a:lvl1pPr>
                      <a:lvl2pPr marL="457200" algn="l" defTabSz="914400" rtl="0" eaLnBrk="1" latinLnBrk="0" hangingPunct="1">
                        <a:defRPr sz="1800" kern="1200">
                          <a:solidFill>
                            <a:schemeClr val="tx1"/>
                          </a:solidFill>
                          <a:latin typeface="Arial"/>
                          <a:ea typeface="微软雅黑"/>
                          <a:cs typeface="宋体"/>
                        </a:defRPr>
                      </a:lvl2pPr>
                      <a:lvl3pPr marL="914400" algn="l" defTabSz="914400" rtl="0" eaLnBrk="1" latinLnBrk="0" hangingPunct="1">
                        <a:defRPr sz="1800" kern="1200">
                          <a:solidFill>
                            <a:schemeClr val="tx1"/>
                          </a:solidFill>
                          <a:latin typeface="Arial"/>
                          <a:ea typeface="微软雅黑"/>
                          <a:cs typeface="宋体"/>
                        </a:defRPr>
                      </a:lvl3pPr>
                      <a:lvl4pPr marL="1371600" algn="l" defTabSz="914400" rtl="0" eaLnBrk="1" latinLnBrk="0" hangingPunct="1">
                        <a:defRPr sz="1800" kern="1200">
                          <a:solidFill>
                            <a:schemeClr val="tx1"/>
                          </a:solidFill>
                          <a:latin typeface="Arial"/>
                          <a:ea typeface="微软雅黑"/>
                          <a:cs typeface="宋体"/>
                        </a:defRPr>
                      </a:lvl4pPr>
                      <a:lvl5pPr marL="1828800" algn="l" defTabSz="914400" rtl="0" eaLnBrk="1" latinLnBrk="0" hangingPunct="1">
                        <a:defRPr sz="1800" kern="1200">
                          <a:solidFill>
                            <a:schemeClr val="tx1"/>
                          </a:solidFill>
                          <a:latin typeface="Arial"/>
                          <a:ea typeface="微软雅黑"/>
                          <a:cs typeface="宋体"/>
                        </a:defRPr>
                      </a:lvl5pPr>
                      <a:lvl6pPr marL="2286000" algn="l" defTabSz="914400" rtl="0" eaLnBrk="1" latinLnBrk="0" hangingPunct="1">
                        <a:defRPr sz="1800" kern="1200">
                          <a:solidFill>
                            <a:schemeClr val="tx1"/>
                          </a:solidFill>
                          <a:latin typeface="Arial"/>
                          <a:ea typeface="微软雅黑"/>
                          <a:cs typeface="宋体"/>
                        </a:defRPr>
                      </a:lvl6pPr>
                      <a:lvl7pPr marL="2743200" algn="l" defTabSz="914400" rtl="0" eaLnBrk="1" latinLnBrk="0" hangingPunct="1">
                        <a:defRPr sz="1800" kern="1200">
                          <a:solidFill>
                            <a:schemeClr val="tx1"/>
                          </a:solidFill>
                          <a:latin typeface="Arial"/>
                          <a:ea typeface="微软雅黑"/>
                          <a:cs typeface="宋体"/>
                        </a:defRPr>
                      </a:lvl7pPr>
                      <a:lvl8pPr marL="3200400" algn="l" defTabSz="914400" rtl="0" eaLnBrk="1" latinLnBrk="0" hangingPunct="1">
                        <a:defRPr sz="1800" kern="1200">
                          <a:solidFill>
                            <a:schemeClr val="tx1"/>
                          </a:solidFill>
                          <a:latin typeface="Arial"/>
                          <a:ea typeface="微软雅黑"/>
                          <a:cs typeface="宋体"/>
                        </a:defRPr>
                      </a:lvl8pPr>
                      <a:lvl9pPr marL="3657600" algn="l" defTabSz="914400" rtl="0" eaLnBrk="1" latinLnBrk="0" hangingPunct="1">
                        <a:defRPr sz="1800" kern="1200">
                          <a:solidFill>
                            <a:schemeClr val="tx1"/>
                          </a:solidFill>
                          <a:latin typeface="Arial"/>
                          <a:ea typeface="微软雅黑"/>
                          <a:cs typeface="宋体"/>
                        </a:defRPr>
                      </a:lvl9pPr>
                    </a:lstStyle>
                    <a:p>
                      <a:pPr algn="ctr" fontAlgn="ct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1</a:t>
                      </a:r>
                    </a:p>
                  </a:txBody>
                  <a:tcPr marL="36000" marR="36000" marT="36000" marB="36000"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46136">
                <a:tc vMerge="1">
                  <a:txBody>
                    <a:bodyPr/>
                    <a:lstStyle>
                      <a:lvl1pPr marL="0" algn="l" defTabSz="914400" rtl="0" eaLnBrk="1" latinLnBrk="0" hangingPunct="1">
                        <a:defRPr sz="1800" kern="1200">
                          <a:solidFill>
                            <a:schemeClr val="tx1"/>
                          </a:solidFill>
                          <a:latin typeface="Arial"/>
                          <a:ea typeface="微软雅黑"/>
                          <a:cs typeface="宋体"/>
                        </a:defRPr>
                      </a:lvl1pPr>
                      <a:lvl2pPr marL="457200" algn="l" defTabSz="914400" rtl="0" eaLnBrk="1" latinLnBrk="0" hangingPunct="1">
                        <a:defRPr sz="1800" kern="1200">
                          <a:solidFill>
                            <a:schemeClr val="tx1"/>
                          </a:solidFill>
                          <a:latin typeface="Arial"/>
                          <a:ea typeface="微软雅黑"/>
                          <a:cs typeface="宋体"/>
                        </a:defRPr>
                      </a:lvl2pPr>
                      <a:lvl3pPr marL="914400" algn="l" defTabSz="914400" rtl="0" eaLnBrk="1" latinLnBrk="0" hangingPunct="1">
                        <a:defRPr sz="1800" kern="1200">
                          <a:solidFill>
                            <a:schemeClr val="tx1"/>
                          </a:solidFill>
                          <a:latin typeface="Arial"/>
                          <a:ea typeface="微软雅黑"/>
                          <a:cs typeface="宋体"/>
                        </a:defRPr>
                      </a:lvl3pPr>
                      <a:lvl4pPr marL="1371600" algn="l" defTabSz="914400" rtl="0" eaLnBrk="1" latinLnBrk="0" hangingPunct="1">
                        <a:defRPr sz="1800" kern="1200">
                          <a:solidFill>
                            <a:schemeClr val="tx1"/>
                          </a:solidFill>
                          <a:latin typeface="Arial"/>
                          <a:ea typeface="微软雅黑"/>
                          <a:cs typeface="宋体"/>
                        </a:defRPr>
                      </a:lvl4pPr>
                      <a:lvl5pPr marL="1828800" algn="l" defTabSz="914400" rtl="0" eaLnBrk="1" latinLnBrk="0" hangingPunct="1">
                        <a:defRPr sz="1800" kern="1200">
                          <a:solidFill>
                            <a:schemeClr val="tx1"/>
                          </a:solidFill>
                          <a:latin typeface="Arial"/>
                          <a:ea typeface="微软雅黑"/>
                          <a:cs typeface="宋体"/>
                        </a:defRPr>
                      </a:lvl5pPr>
                      <a:lvl6pPr marL="2286000" algn="l" defTabSz="914400" rtl="0" eaLnBrk="1" latinLnBrk="0" hangingPunct="1">
                        <a:defRPr sz="1800" kern="1200">
                          <a:solidFill>
                            <a:schemeClr val="tx1"/>
                          </a:solidFill>
                          <a:latin typeface="Arial"/>
                          <a:ea typeface="微软雅黑"/>
                          <a:cs typeface="宋体"/>
                        </a:defRPr>
                      </a:lvl6pPr>
                      <a:lvl7pPr marL="2743200" algn="l" defTabSz="914400" rtl="0" eaLnBrk="1" latinLnBrk="0" hangingPunct="1">
                        <a:defRPr sz="1800" kern="1200">
                          <a:solidFill>
                            <a:schemeClr val="tx1"/>
                          </a:solidFill>
                          <a:latin typeface="Arial"/>
                          <a:ea typeface="微软雅黑"/>
                          <a:cs typeface="宋体"/>
                        </a:defRPr>
                      </a:lvl7pPr>
                      <a:lvl8pPr marL="3200400" algn="l" defTabSz="914400" rtl="0" eaLnBrk="1" latinLnBrk="0" hangingPunct="1">
                        <a:defRPr sz="1800" kern="1200">
                          <a:solidFill>
                            <a:schemeClr val="tx1"/>
                          </a:solidFill>
                          <a:latin typeface="Arial"/>
                          <a:ea typeface="微软雅黑"/>
                          <a:cs typeface="宋体"/>
                        </a:defRPr>
                      </a:lvl8pPr>
                      <a:lvl9pPr marL="3657600" algn="l" defTabSz="914400" rtl="0" eaLnBrk="1" latinLnBrk="0" hangingPunct="1">
                        <a:defRPr sz="1800" kern="1200">
                          <a:solidFill>
                            <a:schemeClr val="tx1"/>
                          </a:solidFill>
                          <a:latin typeface="Arial"/>
                          <a:ea typeface="微软雅黑"/>
                          <a:cs typeface="宋体"/>
                        </a:defRPr>
                      </a:lvl9pPr>
                    </a:lstStyle>
                    <a:p>
                      <a:pPr algn="ctr" fontAlgn="ctr"/>
                      <a:endParaRPr lang="en-US" altLang="zh-CN" sz="1050" dirty="0">
                        <a:latin typeface="Huawei Sans" panose="020C0503030203020204" pitchFamily="34" charset="0"/>
                        <a:ea typeface="方正兰亭黑简体" panose="02000000000000000000" pitchFamily="2" charset="-122"/>
                        <a:sym typeface="Huawei Sans" panose="020C0503030203020204" pitchFamily="34" charset="0"/>
                      </a:endParaRPr>
                    </a:p>
                  </a:txBody>
                  <a:tcPr marL="36000" marR="36000" marT="36000" marB="36000"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ea typeface="微软雅黑"/>
                          <a:cs typeface="宋体"/>
                        </a:defRPr>
                      </a:lvl1pPr>
                      <a:lvl2pPr marL="457200" algn="l" defTabSz="914400" rtl="0" eaLnBrk="1" latinLnBrk="0" hangingPunct="1">
                        <a:defRPr sz="1800" kern="1200">
                          <a:solidFill>
                            <a:schemeClr val="tx1"/>
                          </a:solidFill>
                          <a:latin typeface="Arial"/>
                          <a:ea typeface="微软雅黑"/>
                          <a:cs typeface="宋体"/>
                        </a:defRPr>
                      </a:lvl2pPr>
                      <a:lvl3pPr marL="914400" algn="l" defTabSz="914400" rtl="0" eaLnBrk="1" latinLnBrk="0" hangingPunct="1">
                        <a:defRPr sz="1800" kern="1200">
                          <a:solidFill>
                            <a:schemeClr val="tx1"/>
                          </a:solidFill>
                          <a:latin typeface="Arial"/>
                          <a:ea typeface="微软雅黑"/>
                          <a:cs typeface="宋体"/>
                        </a:defRPr>
                      </a:lvl3pPr>
                      <a:lvl4pPr marL="1371600" algn="l" defTabSz="914400" rtl="0" eaLnBrk="1" latinLnBrk="0" hangingPunct="1">
                        <a:defRPr sz="1800" kern="1200">
                          <a:solidFill>
                            <a:schemeClr val="tx1"/>
                          </a:solidFill>
                          <a:latin typeface="Arial"/>
                          <a:ea typeface="微软雅黑"/>
                          <a:cs typeface="宋体"/>
                        </a:defRPr>
                      </a:lvl4pPr>
                      <a:lvl5pPr marL="1828800" algn="l" defTabSz="914400" rtl="0" eaLnBrk="1" latinLnBrk="0" hangingPunct="1">
                        <a:defRPr sz="1800" kern="1200">
                          <a:solidFill>
                            <a:schemeClr val="tx1"/>
                          </a:solidFill>
                          <a:latin typeface="Arial"/>
                          <a:ea typeface="微软雅黑"/>
                          <a:cs typeface="宋体"/>
                        </a:defRPr>
                      </a:lvl5pPr>
                      <a:lvl6pPr marL="2286000" algn="l" defTabSz="914400" rtl="0" eaLnBrk="1" latinLnBrk="0" hangingPunct="1">
                        <a:defRPr sz="1800" kern="1200">
                          <a:solidFill>
                            <a:schemeClr val="tx1"/>
                          </a:solidFill>
                          <a:latin typeface="Arial"/>
                          <a:ea typeface="微软雅黑"/>
                          <a:cs typeface="宋体"/>
                        </a:defRPr>
                      </a:lvl6pPr>
                      <a:lvl7pPr marL="2743200" algn="l" defTabSz="914400" rtl="0" eaLnBrk="1" latinLnBrk="0" hangingPunct="1">
                        <a:defRPr sz="1800" kern="1200">
                          <a:solidFill>
                            <a:schemeClr val="tx1"/>
                          </a:solidFill>
                          <a:latin typeface="Arial"/>
                          <a:ea typeface="微软雅黑"/>
                          <a:cs typeface="宋体"/>
                        </a:defRPr>
                      </a:lvl7pPr>
                      <a:lvl8pPr marL="3200400" algn="l" defTabSz="914400" rtl="0" eaLnBrk="1" latinLnBrk="0" hangingPunct="1">
                        <a:defRPr sz="1800" kern="1200">
                          <a:solidFill>
                            <a:schemeClr val="tx1"/>
                          </a:solidFill>
                          <a:latin typeface="Arial"/>
                          <a:ea typeface="微软雅黑"/>
                          <a:cs typeface="宋体"/>
                        </a:defRPr>
                      </a:lvl8pPr>
                      <a:lvl9pPr marL="3657600" algn="l" defTabSz="914400" rtl="0" eaLnBrk="1" latinLnBrk="0" hangingPunct="1">
                        <a:defRPr sz="1800" kern="1200">
                          <a:solidFill>
                            <a:schemeClr val="tx1"/>
                          </a:solidFill>
                          <a:latin typeface="Arial"/>
                          <a:ea typeface="微软雅黑"/>
                          <a:cs typeface="宋体"/>
                        </a:defRPr>
                      </a:lvl9pPr>
                    </a:lstStyle>
                    <a:p>
                      <a:pPr algn="ctr" fontAlgn="ct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10</a:t>
                      </a:r>
                    </a:p>
                  </a:txBody>
                  <a:tcPr marL="36000" marR="36000" marT="36000" marB="36000"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346136">
                <a:tc vMerge="1">
                  <a:txBody>
                    <a:bodyPr/>
                    <a:lstStyle>
                      <a:lvl1pPr marL="0" algn="l" defTabSz="914400" rtl="0" eaLnBrk="1" latinLnBrk="0" hangingPunct="1">
                        <a:defRPr sz="1800" kern="1200">
                          <a:solidFill>
                            <a:schemeClr val="tx1"/>
                          </a:solidFill>
                          <a:latin typeface="Arial"/>
                          <a:ea typeface="微软雅黑"/>
                          <a:cs typeface="宋体"/>
                        </a:defRPr>
                      </a:lvl1pPr>
                      <a:lvl2pPr marL="457200" algn="l" defTabSz="914400" rtl="0" eaLnBrk="1" latinLnBrk="0" hangingPunct="1">
                        <a:defRPr sz="1800" kern="1200">
                          <a:solidFill>
                            <a:schemeClr val="tx1"/>
                          </a:solidFill>
                          <a:latin typeface="Arial"/>
                          <a:ea typeface="微软雅黑"/>
                          <a:cs typeface="宋体"/>
                        </a:defRPr>
                      </a:lvl2pPr>
                      <a:lvl3pPr marL="914400" algn="l" defTabSz="914400" rtl="0" eaLnBrk="1" latinLnBrk="0" hangingPunct="1">
                        <a:defRPr sz="1800" kern="1200">
                          <a:solidFill>
                            <a:schemeClr val="tx1"/>
                          </a:solidFill>
                          <a:latin typeface="Arial"/>
                          <a:ea typeface="微软雅黑"/>
                          <a:cs typeface="宋体"/>
                        </a:defRPr>
                      </a:lvl3pPr>
                      <a:lvl4pPr marL="1371600" algn="l" defTabSz="914400" rtl="0" eaLnBrk="1" latinLnBrk="0" hangingPunct="1">
                        <a:defRPr sz="1800" kern="1200">
                          <a:solidFill>
                            <a:schemeClr val="tx1"/>
                          </a:solidFill>
                          <a:latin typeface="Arial"/>
                          <a:ea typeface="微软雅黑"/>
                          <a:cs typeface="宋体"/>
                        </a:defRPr>
                      </a:lvl4pPr>
                      <a:lvl5pPr marL="1828800" algn="l" defTabSz="914400" rtl="0" eaLnBrk="1" latinLnBrk="0" hangingPunct="1">
                        <a:defRPr sz="1800" kern="1200">
                          <a:solidFill>
                            <a:schemeClr val="tx1"/>
                          </a:solidFill>
                          <a:latin typeface="Arial"/>
                          <a:ea typeface="微软雅黑"/>
                          <a:cs typeface="宋体"/>
                        </a:defRPr>
                      </a:lvl5pPr>
                      <a:lvl6pPr marL="2286000" algn="l" defTabSz="914400" rtl="0" eaLnBrk="1" latinLnBrk="0" hangingPunct="1">
                        <a:defRPr sz="1800" kern="1200">
                          <a:solidFill>
                            <a:schemeClr val="tx1"/>
                          </a:solidFill>
                          <a:latin typeface="Arial"/>
                          <a:ea typeface="微软雅黑"/>
                          <a:cs typeface="宋体"/>
                        </a:defRPr>
                      </a:lvl6pPr>
                      <a:lvl7pPr marL="2743200" algn="l" defTabSz="914400" rtl="0" eaLnBrk="1" latinLnBrk="0" hangingPunct="1">
                        <a:defRPr sz="1800" kern="1200">
                          <a:solidFill>
                            <a:schemeClr val="tx1"/>
                          </a:solidFill>
                          <a:latin typeface="Arial"/>
                          <a:ea typeface="微软雅黑"/>
                          <a:cs typeface="宋体"/>
                        </a:defRPr>
                      </a:lvl7pPr>
                      <a:lvl8pPr marL="3200400" algn="l" defTabSz="914400" rtl="0" eaLnBrk="1" latinLnBrk="0" hangingPunct="1">
                        <a:defRPr sz="1800" kern="1200">
                          <a:solidFill>
                            <a:schemeClr val="tx1"/>
                          </a:solidFill>
                          <a:latin typeface="Arial"/>
                          <a:ea typeface="微软雅黑"/>
                          <a:cs typeface="宋体"/>
                        </a:defRPr>
                      </a:lvl8pPr>
                      <a:lvl9pPr marL="3657600" algn="l" defTabSz="914400" rtl="0" eaLnBrk="1" latinLnBrk="0" hangingPunct="1">
                        <a:defRPr sz="1800" kern="1200">
                          <a:solidFill>
                            <a:schemeClr val="tx1"/>
                          </a:solidFill>
                          <a:latin typeface="Arial"/>
                          <a:ea typeface="微软雅黑"/>
                          <a:cs typeface="宋体"/>
                        </a:defRPr>
                      </a:lvl9pPr>
                    </a:lstStyle>
                    <a:p>
                      <a:pPr algn="ctr" fontAlgn="ctr"/>
                      <a:endParaRPr lang="en-US" altLang="zh-CN" sz="1050" dirty="0">
                        <a:latin typeface="Huawei Sans" panose="020C0503030203020204" pitchFamily="34" charset="0"/>
                        <a:ea typeface="方正兰亭黑简体" panose="02000000000000000000" pitchFamily="2" charset="-122"/>
                        <a:sym typeface="Huawei Sans" panose="020C0503030203020204" pitchFamily="34" charset="0"/>
                      </a:endParaRPr>
                    </a:p>
                  </a:txBody>
                  <a:tcPr marL="36000" marR="36000" marT="36000" marB="36000"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ea typeface="微软雅黑"/>
                          <a:cs typeface="宋体"/>
                        </a:defRPr>
                      </a:lvl1pPr>
                      <a:lvl2pPr marL="457200" algn="l" defTabSz="914400" rtl="0" eaLnBrk="1" latinLnBrk="0" hangingPunct="1">
                        <a:defRPr sz="1800" kern="1200">
                          <a:solidFill>
                            <a:schemeClr val="tx1"/>
                          </a:solidFill>
                          <a:latin typeface="Arial"/>
                          <a:ea typeface="微软雅黑"/>
                          <a:cs typeface="宋体"/>
                        </a:defRPr>
                      </a:lvl2pPr>
                      <a:lvl3pPr marL="914400" algn="l" defTabSz="914400" rtl="0" eaLnBrk="1" latinLnBrk="0" hangingPunct="1">
                        <a:defRPr sz="1800" kern="1200">
                          <a:solidFill>
                            <a:schemeClr val="tx1"/>
                          </a:solidFill>
                          <a:latin typeface="Arial"/>
                          <a:ea typeface="微软雅黑"/>
                          <a:cs typeface="宋体"/>
                        </a:defRPr>
                      </a:lvl3pPr>
                      <a:lvl4pPr marL="1371600" algn="l" defTabSz="914400" rtl="0" eaLnBrk="1" latinLnBrk="0" hangingPunct="1">
                        <a:defRPr sz="1800" kern="1200">
                          <a:solidFill>
                            <a:schemeClr val="tx1"/>
                          </a:solidFill>
                          <a:latin typeface="Arial"/>
                          <a:ea typeface="微软雅黑"/>
                          <a:cs typeface="宋体"/>
                        </a:defRPr>
                      </a:lvl4pPr>
                      <a:lvl5pPr marL="1828800" algn="l" defTabSz="914400" rtl="0" eaLnBrk="1" latinLnBrk="0" hangingPunct="1">
                        <a:defRPr sz="1800" kern="1200">
                          <a:solidFill>
                            <a:schemeClr val="tx1"/>
                          </a:solidFill>
                          <a:latin typeface="Arial"/>
                          <a:ea typeface="微软雅黑"/>
                          <a:cs typeface="宋体"/>
                        </a:defRPr>
                      </a:lvl5pPr>
                      <a:lvl6pPr marL="2286000" algn="l" defTabSz="914400" rtl="0" eaLnBrk="1" latinLnBrk="0" hangingPunct="1">
                        <a:defRPr sz="1800" kern="1200">
                          <a:solidFill>
                            <a:schemeClr val="tx1"/>
                          </a:solidFill>
                          <a:latin typeface="Arial"/>
                          <a:ea typeface="微软雅黑"/>
                          <a:cs typeface="宋体"/>
                        </a:defRPr>
                      </a:lvl6pPr>
                      <a:lvl7pPr marL="2743200" algn="l" defTabSz="914400" rtl="0" eaLnBrk="1" latinLnBrk="0" hangingPunct="1">
                        <a:defRPr sz="1800" kern="1200">
                          <a:solidFill>
                            <a:schemeClr val="tx1"/>
                          </a:solidFill>
                          <a:latin typeface="Arial"/>
                          <a:ea typeface="微软雅黑"/>
                          <a:cs typeface="宋体"/>
                        </a:defRPr>
                      </a:lvl7pPr>
                      <a:lvl8pPr marL="3200400" algn="l" defTabSz="914400" rtl="0" eaLnBrk="1" latinLnBrk="0" hangingPunct="1">
                        <a:defRPr sz="1800" kern="1200">
                          <a:solidFill>
                            <a:schemeClr val="tx1"/>
                          </a:solidFill>
                          <a:latin typeface="Arial"/>
                          <a:ea typeface="微软雅黑"/>
                          <a:cs typeface="宋体"/>
                        </a:defRPr>
                      </a:lvl8pPr>
                      <a:lvl9pPr marL="3657600" algn="l" defTabSz="914400" rtl="0" eaLnBrk="1" latinLnBrk="0" hangingPunct="1">
                        <a:defRPr sz="1800" kern="1200">
                          <a:solidFill>
                            <a:schemeClr val="tx1"/>
                          </a:solidFill>
                          <a:latin typeface="Arial"/>
                          <a:ea typeface="微软雅黑"/>
                          <a:cs typeface="宋体"/>
                        </a:defRPr>
                      </a:lvl9pPr>
                    </a:lstStyle>
                    <a:p>
                      <a:pPr algn="ctr" fontAlgn="ct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20</a:t>
                      </a:r>
                    </a:p>
                  </a:txBody>
                  <a:tcPr marL="36000" marR="36000" marT="36000" marB="36000"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240382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6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1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5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1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 grpId="0" animBg="1"/>
      <p:bldP spid="152" grpId="0" animBg="1"/>
      <p:bldP spid="153" grpId="0" animBg="1"/>
      <p:bldP spid="154" grpId="0" animBg="1"/>
      <p:bldP spid="156" grpId="0" animBg="1"/>
      <p:bldP spid="162"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latin typeface="Huawei Sans" panose="020C0503030203020204" pitchFamily="34" charset="0"/>
                <a:ea typeface="方正兰亭黑简体" panose="02000000000000000000" pitchFamily="2" charset="-122"/>
                <a:cs typeface="Huawei Sans" panose="020C0503030203020204" pitchFamily="34" charset="0"/>
              </a:rPr>
              <a:t>Hybrid</a:t>
            </a:r>
            <a:r>
              <a:rPr lang="zh-CN" altLang="en-US" dirty="0">
                <a:latin typeface="Huawei Sans" panose="020C0503030203020204" pitchFamily="34" charset="0"/>
                <a:ea typeface="方正兰亭黑简体" panose="02000000000000000000" pitchFamily="2" charset="-122"/>
                <a:cs typeface="Huawei Sans" panose="020C0503030203020204" pitchFamily="34" charset="0"/>
              </a:rPr>
              <a:t>接口</a:t>
            </a:r>
          </a:p>
        </p:txBody>
      </p:sp>
      <p:cxnSp>
        <p:nvCxnSpPr>
          <p:cNvPr id="50" name="直接连接符 49"/>
          <p:cNvCxnSpPr/>
          <p:nvPr/>
        </p:nvCxnSpPr>
        <p:spPr>
          <a:xfrm flipV="1">
            <a:off x="1775520" y="2617431"/>
            <a:ext cx="0" cy="360040"/>
          </a:xfrm>
          <a:prstGeom prst="line">
            <a:avLst/>
          </a:prstGeom>
          <a:ln w="38100">
            <a:solidFill>
              <a:srgbClr val="EC706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flipV="1">
            <a:off x="10441135" y="2564412"/>
            <a:ext cx="0" cy="360040"/>
          </a:xfrm>
          <a:prstGeom prst="line">
            <a:avLst/>
          </a:prstGeom>
          <a:ln w="38100">
            <a:solidFill>
              <a:srgbClr val="EC706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52" name="矩形 51"/>
          <p:cNvSpPr/>
          <p:nvPr/>
        </p:nvSpPr>
        <p:spPr>
          <a:xfrm>
            <a:off x="516000" y="1533696"/>
            <a:ext cx="2469728" cy="2161282"/>
          </a:xfrm>
          <a:prstGeom prst="rect">
            <a:avLst/>
          </a:prstGeom>
          <a:solidFill>
            <a:srgbClr val="1AABE2">
              <a:alpha val="5000"/>
            </a:srgbClr>
          </a:solidFill>
          <a:ln w="12700" cap="flat" cmpd="sng" algn="ctr">
            <a:solidFill>
              <a:srgbClr val="1AABE2">
                <a:alpha val="30000"/>
              </a:srgbClr>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800" kern="0">
              <a:solidFill>
                <a:srgbClr val="1D1D1A"/>
              </a:solidFill>
              <a:latin typeface="Huawei Sans" panose="020C0503030203020204" pitchFamily="34" charset="0"/>
              <a:ea typeface="方正兰亭黑简体" panose="02000000000000000000" pitchFamily="2" charset="-122"/>
            </a:endParaRPr>
          </a:p>
        </p:txBody>
      </p:sp>
      <p:sp>
        <p:nvSpPr>
          <p:cNvPr id="53" name="矩形 52"/>
          <p:cNvSpPr/>
          <p:nvPr/>
        </p:nvSpPr>
        <p:spPr>
          <a:xfrm>
            <a:off x="644229" y="2911574"/>
            <a:ext cx="2213272" cy="770526"/>
          </a:xfrm>
          <a:prstGeom prst="rect">
            <a:avLst/>
          </a:prstGeom>
          <a:solidFill>
            <a:srgbClr val="FFFFFF"/>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altLang="zh-CN" sz="1600" kern="0" dirty="0">
                <a:solidFill>
                  <a:srgbClr val="1D1D1A"/>
                </a:solidFill>
                <a:latin typeface="Huawei Sans" panose="020C0503030203020204" pitchFamily="34" charset="0"/>
                <a:ea typeface="方正兰亭黑简体" panose="02000000000000000000" pitchFamily="2" charset="-122"/>
              </a:rPr>
              <a:t>GE0/0/1</a:t>
            </a:r>
          </a:p>
          <a:p>
            <a:pPr algn="ctr"/>
            <a:endParaRPr lang="en-US" altLang="zh-CN" sz="1600" kern="0" dirty="0">
              <a:solidFill>
                <a:srgbClr val="1D1D1A"/>
              </a:solidFill>
              <a:latin typeface="Huawei Sans" panose="020C0503030203020204" pitchFamily="34" charset="0"/>
              <a:ea typeface="方正兰亭黑简体" panose="02000000000000000000" pitchFamily="2" charset="-122"/>
            </a:endParaRPr>
          </a:p>
          <a:p>
            <a:pPr algn="ctr"/>
            <a:r>
              <a:rPr lang="en-US" altLang="zh-CN" sz="1600" kern="0" dirty="0">
                <a:solidFill>
                  <a:srgbClr val="1D1D1A"/>
                </a:solidFill>
                <a:latin typeface="Huawei Sans" panose="020C0503030203020204" pitchFamily="34" charset="0"/>
                <a:ea typeface="方正兰亭黑简体" panose="02000000000000000000" pitchFamily="2" charset="-122"/>
              </a:rPr>
              <a:t>Hybrid</a:t>
            </a:r>
            <a:r>
              <a:rPr lang="zh-CN" altLang="en-US" sz="1600" kern="0" dirty="0">
                <a:solidFill>
                  <a:srgbClr val="1D1D1A"/>
                </a:solidFill>
                <a:latin typeface="Huawei Sans" panose="020C0503030203020204" pitchFamily="34" charset="0"/>
                <a:ea typeface="方正兰亭黑简体" panose="02000000000000000000" pitchFamily="2" charset="-122"/>
              </a:rPr>
              <a:t>（</a:t>
            </a:r>
            <a:r>
              <a:rPr lang="en-US" altLang="zh-CN" sz="1600" kern="0" dirty="0">
                <a:solidFill>
                  <a:srgbClr val="1D1D1A"/>
                </a:solidFill>
                <a:latin typeface="Huawei Sans" panose="020C0503030203020204" pitchFamily="34" charset="0"/>
                <a:ea typeface="方正兰亭黑简体" panose="02000000000000000000" pitchFamily="2" charset="-122"/>
              </a:rPr>
              <a:t>PVID=10</a:t>
            </a:r>
            <a:r>
              <a:rPr lang="zh-CN" altLang="en-US" sz="1600" kern="0" dirty="0">
                <a:solidFill>
                  <a:srgbClr val="1D1D1A"/>
                </a:solidFill>
                <a:latin typeface="Huawei Sans" panose="020C0503030203020204" pitchFamily="34" charset="0"/>
                <a:ea typeface="方正兰亭黑简体" panose="02000000000000000000" pitchFamily="2" charset="-122"/>
              </a:rPr>
              <a:t>）</a:t>
            </a:r>
          </a:p>
        </p:txBody>
      </p:sp>
      <p:sp>
        <p:nvSpPr>
          <p:cNvPr id="54" name="文本框 53"/>
          <p:cNvSpPr txBox="1"/>
          <p:nvPr/>
        </p:nvSpPr>
        <p:spPr>
          <a:xfrm>
            <a:off x="553294" y="1643959"/>
            <a:ext cx="1082348" cy="307777"/>
          </a:xfrm>
          <a:prstGeom prst="rect">
            <a:avLst/>
          </a:prstGeom>
          <a:noFill/>
        </p:spPr>
        <p:txBody>
          <a:bodyPr wrap="none" rtlCol="0">
            <a:spAutoFit/>
          </a:bodyPr>
          <a:lstStyle/>
          <a:p>
            <a:r>
              <a:rPr lang="zh-CN" altLang="en-US" sz="1400"/>
              <a:t>交换机内部</a:t>
            </a:r>
          </a:p>
        </p:txBody>
      </p:sp>
      <p:cxnSp>
        <p:nvCxnSpPr>
          <p:cNvPr id="55" name="直接连接符 54"/>
          <p:cNvCxnSpPr/>
          <p:nvPr/>
        </p:nvCxnSpPr>
        <p:spPr>
          <a:xfrm flipV="1">
            <a:off x="1775520" y="3754286"/>
            <a:ext cx="0" cy="252000"/>
          </a:xfrm>
          <a:prstGeom prst="line">
            <a:avLst/>
          </a:prstGeom>
          <a:ln w="38100">
            <a:solidFill>
              <a:srgbClr val="EC7061"/>
            </a:solidFill>
            <a:tailEnd type="triangle"/>
          </a:ln>
        </p:spPr>
        <p:style>
          <a:lnRef idx="1">
            <a:schemeClr val="accent1"/>
          </a:lnRef>
          <a:fillRef idx="0">
            <a:schemeClr val="accent1"/>
          </a:fillRef>
          <a:effectRef idx="0">
            <a:schemeClr val="accent1"/>
          </a:effectRef>
          <a:fontRef idx="minor">
            <a:schemeClr val="tx1"/>
          </a:fontRef>
        </p:style>
      </p:cxnSp>
      <p:sp>
        <p:nvSpPr>
          <p:cNvPr id="56" name="矩形 55"/>
          <p:cNvSpPr/>
          <p:nvPr/>
        </p:nvSpPr>
        <p:spPr>
          <a:xfrm>
            <a:off x="1092200" y="2230020"/>
            <a:ext cx="1317328" cy="334392"/>
          </a:xfrm>
          <a:prstGeom prst="rect">
            <a:avLst/>
          </a:prstGeom>
          <a:solidFill>
            <a:srgbClr val="1AABE2">
              <a:alpha val="5000"/>
            </a:srgbClr>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400" kern="0">
              <a:solidFill>
                <a:srgbClr val="1D1D1A"/>
              </a:solidFill>
              <a:latin typeface="Huawei Sans" panose="020C0503030203020204" pitchFamily="34" charset="0"/>
              <a:ea typeface="方正兰亭黑简体" panose="02000000000000000000" pitchFamily="2" charset="-122"/>
            </a:endParaRPr>
          </a:p>
        </p:txBody>
      </p:sp>
      <p:sp>
        <p:nvSpPr>
          <p:cNvPr id="57" name="矩形 56"/>
          <p:cNvSpPr/>
          <p:nvPr/>
        </p:nvSpPr>
        <p:spPr>
          <a:xfrm>
            <a:off x="1353052" y="2230020"/>
            <a:ext cx="422468" cy="334392"/>
          </a:xfrm>
          <a:prstGeom prst="rect">
            <a:avLst/>
          </a:prstGeom>
          <a:solidFill>
            <a:srgbClr val="00B0F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bg1"/>
                </a:solidFill>
              </a:rPr>
              <a:t>10</a:t>
            </a:r>
            <a:endParaRPr lang="zh-CN" altLang="en-US" sz="1400" dirty="0">
              <a:solidFill>
                <a:schemeClr val="bg1"/>
              </a:solidFill>
            </a:endParaRPr>
          </a:p>
        </p:txBody>
      </p:sp>
      <p:sp>
        <p:nvSpPr>
          <p:cNvPr id="59" name="矩形 58"/>
          <p:cNvSpPr/>
          <p:nvPr/>
        </p:nvSpPr>
        <p:spPr>
          <a:xfrm>
            <a:off x="466430" y="4445412"/>
            <a:ext cx="2568870" cy="1451679"/>
          </a:xfrm>
          <a:prstGeom prst="rect">
            <a:avLst/>
          </a:prstGeom>
        </p:spPr>
        <p:txBody>
          <a:bodyPr wrap="square">
            <a:spAutoFit/>
          </a:bodyPr>
          <a:lstStyle/>
          <a:p>
            <a:pPr algn="just">
              <a:lnSpc>
                <a:spcPts val="2000"/>
              </a:lnSpc>
              <a:spcAft>
                <a:spcPts val="600"/>
              </a:spcAft>
            </a:pPr>
            <a:r>
              <a:rPr lang="zh-CN" altLang="en-US" sz="1400" b="1" dirty="0"/>
              <a:t>接口收到</a:t>
            </a:r>
            <a:r>
              <a:rPr lang="en-US" altLang="zh-CN" sz="1400" b="1" dirty="0"/>
              <a:t>Untagged</a:t>
            </a:r>
            <a:r>
              <a:rPr lang="zh-CN" altLang="en-US" sz="1400" b="1" dirty="0"/>
              <a:t>帧：</a:t>
            </a:r>
            <a:endParaRPr lang="en-US" altLang="zh-CN" sz="1400" b="1" dirty="0"/>
          </a:p>
          <a:p>
            <a:pPr algn="just">
              <a:lnSpc>
                <a:spcPts val="2000"/>
              </a:lnSpc>
              <a:spcAft>
                <a:spcPts val="600"/>
              </a:spcAft>
            </a:pPr>
            <a:r>
              <a:rPr lang="zh-CN" altLang="en-US" sz="1400" dirty="0"/>
              <a:t>打上</a:t>
            </a:r>
            <a:r>
              <a:rPr lang="en-US" altLang="zh-CN" sz="1400" dirty="0"/>
              <a:t>PVID</a:t>
            </a:r>
            <a:r>
              <a:rPr lang="zh-CN" altLang="en-US" sz="1400" dirty="0"/>
              <a:t>，当</a:t>
            </a:r>
            <a:r>
              <a:rPr lang="en-US" altLang="zh-CN" sz="1400" dirty="0"/>
              <a:t>PVID</a:t>
            </a:r>
            <a:r>
              <a:rPr lang="zh-CN" altLang="en-US" sz="1400" dirty="0"/>
              <a:t>在该接口允许通过的</a:t>
            </a:r>
            <a:r>
              <a:rPr lang="en-US" altLang="zh-CN" sz="1400" dirty="0"/>
              <a:t>VLAN</a:t>
            </a:r>
            <a:r>
              <a:rPr lang="zh-CN" altLang="en-US" sz="1400" dirty="0"/>
              <a:t>列表里时接收该帧；当</a:t>
            </a:r>
            <a:r>
              <a:rPr lang="en-US" altLang="zh-CN" sz="1400" dirty="0"/>
              <a:t>PVID</a:t>
            </a:r>
            <a:r>
              <a:rPr lang="zh-CN" altLang="en-US" sz="1400" dirty="0"/>
              <a:t>不在允许通过的</a:t>
            </a:r>
            <a:r>
              <a:rPr lang="en-US" altLang="zh-CN" sz="1400" dirty="0"/>
              <a:t>VLAN</a:t>
            </a:r>
            <a:r>
              <a:rPr lang="zh-CN" altLang="en-US" sz="1400" dirty="0"/>
              <a:t>列表里时，丢弃该帧。</a:t>
            </a:r>
          </a:p>
        </p:txBody>
      </p:sp>
      <p:sp>
        <p:nvSpPr>
          <p:cNvPr id="60" name="矩形 59"/>
          <p:cNvSpPr/>
          <p:nvPr/>
        </p:nvSpPr>
        <p:spPr>
          <a:xfrm>
            <a:off x="3305999" y="1533696"/>
            <a:ext cx="2469728" cy="2161282"/>
          </a:xfrm>
          <a:prstGeom prst="rect">
            <a:avLst/>
          </a:prstGeom>
          <a:solidFill>
            <a:srgbClr val="1AABE2">
              <a:alpha val="5000"/>
            </a:srgbClr>
          </a:solidFill>
          <a:ln w="12700" cap="flat" cmpd="sng" algn="ctr">
            <a:solidFill>
              <a:srgbClr val="1AABE2">
                <a:alpha val="30000"/>
              </a:srgbClr>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800" kern="0">
              <a:solidFill>
                <a:srgbClr val="1D1D1A"/>
              </a:solidFill>
              <a:latin typeface="Huawei Sans" panose="020C0503030203020204" pitchFamily="34" charset="0"/>
              <a:ea typeface="方正兰亭黑简体" panose="02000000000000000000" pitchFamily="2" charset="-122"/>
            </a:endParaRPr>
          </a:p>
        </p:txBody>
      </p:sp>
      <p:sp>
        <p:nvSpPr>
          <p:cNvPr id="61" name="文本框 60"/>
          <p:cNvSpPr txBox="1"/>
          <p:nvPr/>
        </p:nvSpPr>
        <p:spPr>
          <a:xfrm>
            <a:off x="3343293" y="1643959"/>
            <a:ext cx="1082348" cy="307777"/>
          </a:xfrm>
          <a:prstGeom prst="rect">
            <a:avLst/>
          </a:prstGeom>
          <a:noFill/>
        </p:spPr>
        <p:txBody>
          <a:bodyPr wrap="none" rtlCol="0">
            <a:spAutoFit/>
          </a:bodyPr>
          <a:lstStyle/>
          <a:p>
            <a:r>
              <a:rPr lang="zh-CN" altLang="en-US" sz="1400"/>
              <a:t>交换机内部</a:t>
            </a:r>
          </a:p>
        </p:txBody>
      </p:sp>
      <p:cxnSp>
        <p:nvCxnSpPr>
          <p:cNvPr id="62" name="直接连接符 61"/>
          <p:cNvCxnSpPr/>
          <p:nvPr/>
        </p:nvCxnSpPr>
        <p:spPr>
          <a:xfrm flipV="1">
            <a:off x="4565519" y="3754286"/>
            <a:ext cx="0" cy="252000"/>
          </a:xfrm>
          <a:prstGeom prst="line">
            <a:avLst/>
          </a:prstGeom>
          <a:ln w="38100">
            <a:solidFill>
              <a:srgbClr val="EC706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flipV="1">
            <a:off x="4565519" y="2617431"/>
            <a:ext cx="0" cy="360040"/>
          </a:xfrm>
          <a:prstGeom prst="line">
            <a:avLst/>
          </a:prstGeom>
          <a:ln w="38100">
            <a:solidFill>
              <a:srgbClr val="EC7061"/>
            </a:solidFill>
            <a:tailEnd type="triangle"/>
          </a:ln>
        </p:spPr>
        <p:style>
          <a:lnRef idx="1">
            <a:schemeClr val="accent1"/>
          </a:lnRef>
          <a:fillRef idx="0">
            <a:schemeClr val="accent1"/>
          </a:fillRef>
          <a:effectRef idx="0">
            <a:schemeClr val="accent1"/>
          </a:effectRef>
          <a:fontRef idx="minor">
            <a:schemeClr val="tx1"/>
          </a:fontRef>
        </p:style>
      </p:cxnSp>
      <p:sp>
        <p:nvSpPr>
          <p:cNvPr id="64" name="矩形 63"/>
          <p:cNvSpPr/>
          <p:nvPr/>
        </p:nvSpPr>
        <p:spPr>
          <a:xfrm>
            <a:off x="3882199" y="2230020"/>
            <a:ext cx="1317328" cy="334392"/>
          </a:xfrm>
          <a:prstGeom prst="rect">
            <a:avLst/>
          </a:prstGeom>
          <a:solidFill>
            <a:srgbClr val="1AABE2">
              <a:alpha val="5000"/>
            </a:srgbClr>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400" kern="0">
              <a:solidFill>
                <a:srgbClr val="1D1D1A"/>
              </a:solidFill>
              <a:latin typeface="Huawei Sans" panose="020C0503030203020204" pitchFamily="34" charset="0"/>
              <a:ea typeface="方正兰亭黑简体" panose="02000000000000000000" pitchFamily="2" charset="-122"/>
            </a:endParaRPr>
          </a:p>
        </p:txBody>
      </p:sp>
      <p:sp>
        <p:nvSpPr>
          <p:cNvPr id="65" name="矩形 64"/>
          <p:cNvSpPr/>
          <p:nvPr/>
        </p:nvSpPr>
        <p:spPr>
          <a:xfrm>
            <a:off x="4143051" y="2230020"/>
            <a:ext cx="422468" cy="334392"/>
          </a:xfrm>
          <a:prstGeom prst="rect">
            <a:avLst/>
          </a:prstGeom>
          <a:solidFill>
            <a:srgbClr val="00B0F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solidFill>
                  <a:schemeClr val="bg1"/>
                </a:solidFill>
              </a:rPr>
              <a:t>10</a:t>
            </a:r>
            <a:endParaRPr lang="zh-CN" altLang="en-US" sz="1400">
              <a:solidFill>
                <a:schemeClr val="bg1"/>
              </a:solidFill>
            </a:endParaRPr>
          </a:p>
        </p:txBody>
      </p:sp>
      <p:sp>
        <p:nvSpPr>
          <p:cNvPr id="66" name="矩形 65"/>
          <p:cNvSpPr/>
          <p:nvPr/>
        </p:nvSpPr>
        <p:spPr>
          <a:xfrm>
            <a:off x="3882199" y="4003741"/>
            <a:ext cx="1317328" cy="334392"/>
          </a:xfrm>
          <a:prstGeom prst="rect">
            <a:avLst/>
          </a:prstGeom>
          <a:solidFill>
            <a:srgbClr val="1AABE2">
              <a:alpha val="5000"/>
            </a:srgbClr>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400" kern="0">
              <a:solidFill>
                <a:srgbClr val="1D1D1A"/>
              </a:solidFill>
              <a:latin typeface="Huawei Sans" panose="020C0503030203020204" pitchFamily="34" charset="0"/>
              <a:ea typeface="方正兰亭黑简体" panose="02000000000000000000" pitchFamily="2" charset="-122"/>
            </a:endParaRPr>
          </a:p>
        </p:txBody>
      </p:sp>
      <p:sp>
        <p:nvSpPr>
          <p:cNvPr id="67" name="矩形 66"/>
          <p:cNvSpPr/>
          <p:nvPr/>
        </p:nvSpPr>
        <p:spPr>
          <a:xfrm>
            <a:off x="3256429" y="4445412"/>
            <a:ext cx="2568870" cy="1195199"/>
          </a:xfrm>
          <a:prstGeom prst="rect">
            <a:avLst/>
          </a:prstGeom>
        </p:spPr>
        <p:txBody>
          <a:bodyPr wrap="square">
            <a:spAutoFit/>
          </a:bodyPr>
          <a:lstStyle/>
          <a:p>
            <a:pPr algn="just">
              <a:lnSpc>
                <a:spcPts val="2000"/>
              </a:lnSpc>
              <a:spcAft>
                <a:spcPts val="600"/>
              </a:spcAft>
            </a:pPr>
            <a:r>
              <a:rPr lang="zh-CN" altLang="en-US" sz="1400" b="1" dirty="0"/>
              <a:t>接口收到</a:t>
            </a:r>
            <a:r>
              <a:rPr lang="en-US" altLang="zh-CN" sz="1400" b="1" dirty="0"/>
              <a:t>Tagged</a:t>
            </a:r>
            <a:r>
              <a:rPr lang="zh-CN" altLang="en-US" sz="1400" b="1" dirty="0"/>
              <a:t>帧：</a:t>
            </a:r>
            <a:endParaRPr lang="en-US" altLang="zh-CN" sz="1400" b="1" dirty="0"/>
          </a:p>
          <a:p>
            <a:pPr algn="just">
              <a:lnSpc>
                <a:spcPts val="2000"/>
              </a:lnSpc>
              <a:spcAft>
                <a:spcPts val="600"/>
              </a:spcAft>
            </a:pPr>
            <a:r>
              <a:rPr lang="zh-CN" altLang="en-US" sz="1400" dirty="0"/>
              <a:t>当该帧的</a:t>
            </a:r>
            <a:r>
              <a:rPr lang="en-US" altLang="zh-CN" sz="1400" dirty="0"/>
              <a:t>VLAN ID</a:t>
            </a:r>
            <a:r>
              <a:rPr lang="zh-CN" altLang="en-US" sz="1400" dirty="0"/>
              <a:t>在该接口允许通过的</a:t>
            </a:r>
            <a:r>
              <a:rPr lang="en-US" altLang="zh-CN" sz="1400" dirty="0"/>
              <a:t>VLAN</a:t>
            </a:r>
            <a:r>
              <a:rPr lang="zh-CN" altLang="en-US" sz="1400" dirty="0"/>
              <a:t>列表里时，接收该帧，否则丢弃该帧。</a:t>
            </a:r>
          </a:p>
        </p:txBody>
      </p:sp>
      <p:sp>
        <p:nvSpPr>
          <p:cNvPr id="68" name="矩形 67"/>
          <p:cNvSpPr/>
          <p:nvPr/>
        </p:nvSpPr>
        <p:spPr>
          <a:xfrm>
            <a:off x="6391616" y="1533696"/>
            <a:ext cx="2469728" cy="2161282"/>
          </a:xfrm>
          <a:prstGeom prst="rect">
            <a:avLst/>
          </a:prstGeom>
          <a:solidFill>
            <a:srgbClr val="1AABE2">
              <a:alpha val="5000"/>
            </a:srgbClr>
          </a:solidFill>
          <a:ln w="12700" cap="flat" cmpd="sng" algn="ctr">
            <a:solidFill>
              <a:srgbClr val="1AABE2">
                <a:alpha val="30000"/>
              </a:srgbClr>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800" kern="0">
              <a:solidFill>
                <a:srgbClr val="1D1D1A"/>
              </a:solidFill>
              <a:latin typeface="Huawei Sans" panose="020C0503030203020204" pitchFamily="34" charset="0"/>
              <a:ea typeface="方正兰亭黑简体" panose="02000000000000000000" pitchFamily="2" charset="-122"/>
            </a:endParaRPr>
          </a:p>
        </p:txBody>
      </p:sp>
      <p:sp>
        <p:nvSpPr>
          <p:cNvPr id="69" name="文本框 68"/>
          <p:cNvSpPr txBox="1"/>
          <p:nvPr/>
        </p:nvSpPr>
        <p:spPr>
          <a:xfrm>
            <a:off x="6428910" y="1643959"/>
            <a:ext cx="1082348" cy="307777"/>
          </a:xfrm>
          <a:prstGeom prst="rect">
            <a:avLst/>
          </a:prstGeom>
          <a:noFill/>
        </p:spPr>
        <p:txBody>
          <a:bodyPr wrap="none" rtlCol="0">
            <a:spAutoFit/>
          </a:bodyPr>
          <a:lstStyle/>
          <a:p>
            <a:r>
              <a:rPr lang="zh-CN" altLang="en-US" sz="1400"/>
              <a:t>交换机内部</a:t>
            </a:r>
          </a:p>
        </p:txBody>
      </p:sp>
      <p:cxnSp>
        <p:nvCxnSpPr>
          <p:cNvPr id="70" name="直接连接符 69"/>
          <p:cNvCxnSpPr/>
          <p:nvPr/>
        </p:nvCxnSpPr>
        <p:spPr>
          <a:xfrm flipV="1">
            <a:off x="7651136" y="3716187"/>
            <a:ext cx="0" cy="310901"/>
          </a:xfrm>
          <a:prstGeom prst="line">
            <a:avLst/>
          </a:prstGeom>
          <a:ln w="38100">
            <a:solidFill>
              <a:srgbClr val="EC706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flipV="1">
            <a:off x="7651136" y="2564412"/>
            <a:ext cx="0" cy="360040"/>
          </a:xfrm>
          <a:prstGeom prst="line">
            <a:avLst/>
          </a:prstGeom>
          <a:ln w="38100">
            <a:solidFill>
              <a:srgbClr val="EC706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72" name="矩形 71"/>
          <p:cNvSpPr/>
          <p:nvPr/>
        </p:nvSpPr>
        <p:spPr>
          <a:xfrm>
            <a:off x="6967816" y="3998691"/>
            <a:ext cx="1317328" cy="334392"/>
          </a:xfrm>
          <a:prstGeom prst="rect">
            <a:avLst/>
          </a:prstGeom>
          <a:solidFill>
            <a:srgbClr val="1AABE2">
              <a:alpha val="5000"/>
            </a:srgbClr>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zh-CN" altLang="en-US" sz="1400" kern="0">
                <a:solidFill>
                  <a:srgbClr val="1D1D1A"/>
                </a:solidFill>
                <a:latin typeface="Huawei Sans" panose="020C0503030203020204" pitchFamily="34" charset="0"/>
                <a:ea typeface="方正兰亭黑简体" panose="02000000000000000000" pitchFamily="2" charset="-122"/>
              </a:rPr>
              <a:t>无标记帧</a:t>
            </a:r>
          </a:p>
        </p:txBody>
      </p:sp>
      <p:sp>
        <p:nvSpPr>
          <p:cNvPr id="73" name="矩形 72"/>
          <p:cNvSpPr/>
          <p:nvPr/>
        </p:nvSpPr>
        <p:spPr>
          <a:xfrm>
            <a:off x="6342046" y="4445412"/>
            <a:ext cx="2568870" cy="1691810"/>
          </a:xfrm>
          <a:prstGeom prst="rect">
            <a:avLst/>
          </a:prstGeom>
        </p:spPr>
        <p:txBody>
          <a:bodyPr wrap="square">
            <a:spAutoFit/>
          </a:bodyPr>
          <a:lstStyle/>
          <a:p>
            <a:pPr algn="just">
              <a:lnSpc>
                <a:spcPts val="2000"/>
              </a:lnSpc>
              <a:spcAft>
                <a:spcPts val="600"/>
              </a:spcAft>
            </a:pPr>
            <a:r>
              <a:rPr lang="zh-CN" altLang="en-US" sz="1400" b="1" dirty="0"/>
              <a:t>帧的</a:t>
            </a:r>
            <a:r>
              <a:rPr lang="en-US" altLang="zh-CN" sz="1400" b="1" dirty="0"/>
              <a:t>VLAN ID</a:t>
            </a:r>
            <a:r>
              <a:rPr lang="zh-CN" altLang="en-US" sz="1400" b="1" dirty="0"/>
              <a:t>是该接口允许通过的</a:t>
            </a:r>
            <a:r>
              <a:rPr lang="en-US" altLang="zh-CN" sz="1400" b="1" dirty="0"/>
              <a:t>VLAN ID</a:t>
            </a:r>
            <a:r>
              <a:rPr lang="zh-CN" altLang="en-US" sz="1400" b="1" dirty="0"/>
              <a:t>：</a:t>
            </a:r>
            <a:endParaRPr lang="en-US" altLang="zh-CN" sz="1400" b="1" dirty="0"/>
          </a:p>
          <a:p>
            <a:pPr algn="just">
              <a:lnSpc>
                <a:spcPts val="2000"/>
              </a:lnSpc>
              <a:spcAft>
                <a:spcPts val="600"/>
              </a:spcAft>
            </a:pPr>
            <a:r>
              <a:rPr lang="zh-CN" altLang="en-US" sz="1400" dirty="0"/>
              <a:t>当管理员通过命令设置发送该</a:t>
            </a:r>
            <a:r>
              <a:rPr lang="en-US" altLang="zh-CN" sz="1400" dirty="0"/>
              <a:t>VLAN</a:t>
            </a:r>
            <a:r>
              <a:rPr lang="zh-CN" altLang="en-US" sz="1400" dirty="0"/>
              <a:t>的帧时不携带</a:t>
            </a:r>
            <a:r>
              <a:rPr lang="en-US" altLang="zh-CN" sz="1400" dirty="0"/>
              <a:t>Tag</a:t>
            </a:r>
            <a:r>
              <a:rPr lang="zh-CN" altLang="en-US" sz="1400" dirty="0"/>
              <a:t>，则将该帧的</a:t>
            </a:r>
            <a:r>
              <a:rPr lang="en-US" altLang="zh-CN" sz="1400" dirty="0"/>
              <a:t>Tag</a:t>
            </a:r>
            <a:r>
              <a:rPr lang="zh-CN" altLang="en-US" sz="1400" dirty="0"/>
              <a:t>剥除，然后将其从该接口发送出。</a:t>
            </a:r>
          </a:p>
        </p:txBody>
      </p:sp>
      <p:sp>
        <p:nvSpPr>
          <p:cNvPr id="74" name="矩形 73"/>
          <p:cNvSpPr/>
          <p:nvPr/>
        </p:nvSpPr>
        <p:spPr>
          <a:xfrm>
            <a:off x="9181615" y="1533696"/>
            <a:ext cx="2469728" cy="2161282"/>
          </a:xfrm>
          <a:prstGeom prst="rect">
            <a:avLst/>
          </a:prstGeom>
          <a:solidFill>
            <a:srgbClr val="1AABE2">
              <a:alpha val="5000"/>
            </a:srgbClr>
          </a:solidFill>
          <a:ln w="12700" cap="flat" cmpd="sng" algn="ctr">
            <a:solidFill>
              <a:srgbClr val="1AABE2">
                <a:alpha val="30000"/>
              </a:srgbClr>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800" kern="0">
              <a:solidFill>
                <a:srgbClr val="1D1D1A"/>
              </a:solidFill>
              <a:latin typeface="Huawei Sans" panose="020C0503030203020204" pitchFamily="34" charset="0"/>
              <a:ea typeface="方正兰亭黑简体" panose="02000000000000000000" pitchFamily="2" charset="-122"/>
            </a:endParaRPr>
          </a:p>
        </p:txBody>
      </p:sp>
      <p:sp>
        <p:nvSpPr>
          <p:cNvPr id="75" name="文本框 74"/>
          <p:cNvSpPr txBox="1"/>
          <p:nvPr/>
        </p:nvSpPr>
        <p:spPr>
          <a:xfrm>
            <a:off x="9218909" y="1643959"/>
            <a:ext cx="1082348" cy="307777"/>
          </a:xfrm>
          <a:prstGeom prst="rect">
            <a:avLst/>
          </a:prstGeom>
          <a:noFill/>
        </p:spPr>
        <p:txBody>
          <a:bodyPr wrap="none" rtlCol="0">
            <a:spAutoFit/>
          </a:bodyPr>
          <a:lstStyle/>
          <a:p>
            <a:r>
              <a:rPr lang="zh-CN" altLang="en-US" sz="1400"/>
              <a:t>交换机内部</a:t>
            </a:r>
          </a:p>
        </p:txBody>
      </p:sp>
      <p:sp>
        <p:nvSpPr>
          <p:cNvPr id="76" name="矩形 75"/>
          <p:cNvSpPr/>
          <p:nvPr/>
        </p:nvSpPr>
        <p:spPr>
          <a:xfrm>
            <a:off x="9757815" y="2230020"/>
            <a:ext cx="1317328" cy="334392"/>
          </a:xfrm>
          <a:prstGeom prst="rect">
            <a:avLst/>
          </a:prstGeom>
          <a:solidFill>
            <a:srgbClr val="1AABE2">
              <a:alpha val="5000"/>
            </a:srgbClr>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400" kern="0">
              <a:solidFill>
                <a:srgbClr val="1D1D1A"/>
              </a:solidFill>
              <a:latin typeface="Huawei Sans" panose="020C0503030203020204" pitchFamily="34" charset="0"/>
              <a:ea typeface="方正兰亭黑简体" panose="02000000000000000000" pitchFamily="2" charset="-122"/>
            </a:endParaRPr>
          </a:p>
        </p:txBody>
      </p:sp>
      <p:sp>
        <p:nvSpPr>
          <p:cNvPr id="77" name="矩形 76"/>
          <p:cNvSpPr/>
          <p:nvPr/>
        </p:nvSpPr>
        <p:spPr>
          <a:xfrm>
            <a:off x="10018667" y="2230020"/>
            <a:ext cx="422468" cy="334392"/>
          </a:xfrm>
          <a:prstGeom prst="rect">
            <a:avLst/>
          </a:prstGeom>
          <a:solidFill>
            <a:srgbClr val="00B0F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solidFill>
                  <a:schemeClr val="bg1"/>
                </a:solidFill>
              </a:rPr>
              <a:t>20</a:t>
            </a:r>
            <a:endParaRPr lang="zh-CN" altLang="en-US" sz="1400">
              <a:solidFill>
                <a:schemeClr val="bg1"/>
              </a:solidFill>
            </a:endParaRPr>
          </a:p>
        </p:txBody>
      </p:sp>
      <p:sp>
        <p:nvSpPr>
          <p:cNvPr id="78" name="矩形 77"/>
          <p:cNvSpPr/>
          <p:nvPr/>
        </p:nvSpPr>
        <p:spPr>
          <a:xfrm>
            <a:off x="9132045" y="4445412"/>
            <a:ext cx="2568870" cy="1691810"/>
          </a:xfrm>
          <a:prstGeom prst="rect">
            <a:avLst/>
          </a:prstGeom>
        </p:spPr>
        <p:txBody>
          <a:bodyPr wrap="square">
            <a:spAutoFit/>
          </a:bodyPr>
          <a:lstStyle/>
          <a:p>
            <a:pPr algn="just">
              <a:lnSpc>
                <a:spcPts val="2000"/>
              </a:lnSpc>
              <a:spcAft>
                <a:spcPts val="600"/>
              </a:spcAft>
            </a:pPr>
            <a:r>
              <a:rPr lang="zh-CN" altLang="en-US" sz="1400" b="1" dirty="0"/>
              <a:t>帧的</a:t>
            </a:r>
            <a:r>
              <a:rPr lang="en-US" altLang="zh-CN" sz="1400" b="1" dirty="0"/>
              <a:t>VLAN ID</a:t>
            </a:r>
            <a:r>
              <a:rPr lang="zh-CN" altLang="en-US" sz="1400" b="1" dirty="0"/>
              <a:t>是该接口允许通过的</a:t>
            </a:r>
            <a:r>
              <a:rPr lang="en-US" altLang="zh-CN" sz="1400" b="1" dirty="0"/>
              <a:t>VLAN ID</a:t>
            </a:r>
            <a:r>
              <a:rPr lang="zh-CN" altLang="en-US" sz="1400" b="1" dirty="0"/>
              <a:t>：</a:t>
            </a:r>
            <a:endParaRPr lang="en-US" altLang="zh-CN" sz="1400" b="1" dirty="0"/>
          </a:p>
          <a:p>
            <a:pPr algn="just">
              <a:lnSpc>
                <a:spcPts val="2000"/>
              </a:lnSpc>
              <a:spcAft>
                <a:spcPts val="600"/>
              </a:spcAft>
            </a:pPr>
            <a:r>
              <a:rPr lang="zh-CN" altLang="en-US" sz="1400" dirty="0"/>
              <a:t>当管理员通过命令设置发送该</a:t>
            </a:r>
            <a:r>
              <a:rPr lang="en-US" altLang="zh-CN" sz="1400" dirty="0"/>
              <a:t>VLAN</a:t>
            </a:r>
            <a:r>
              <a:rPr lang="zh-CN" altLang="en-US" sz="1400" dirty="0"/>
              <a:t>的帧时携带</a:t>
            </a:r>
            <a:r>
              <a:rPr lang="en-US" altLang="zh-CN" sz="1400" dirty="0"/>
              <a:t>Tag</a:t>
            </a:r>
            <a:r>
              <a:rPr lang="zh-CN" altLang="en-US" sz="1400" dirty="0"/>
              <a:t>，则保留该帧的</a:t>
            </a:r>
            <a:r>
              <a:rPr lang="en-US" altLang="zh-CN" sz="1400" dirty="0"/>
              <a:t>Tag</a:t>
            </a:r>
            <a:r>
              <a:rPr lang="zh-CN" altLang="en-US" sz="1400" dirty="0"/>
              <a:t>，然后将其从该接口发送出去。</a:t>
            </a:r>
          </a:p>
        </p:txBody>
      </p:sp>
      <p:sp>
        <p:nvSpPr>
          <p:cNvPr id="79" name="矩形 78"/>
          <p:cNvSpPr/>
          <p:nvPr/>
        </p:nvSpPr>
        <p:spPr>
          <a:xfrm>
            <a:off x="4143051" y="4003741"/>
            <a:ext cx="422468" cy="334392"/>
          </a:xfrm>
          <a:prstGeom prst="rect">
            <a:avLst/>
          </a:prstGeom>
          <a:solidFill>
            <a:srgbClr val="00B0F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bg1"/>
                </a:solidFill>
              </a:rPr>
              <a:t>10</a:t>
            </a:r>
            <a:endParaRPr lang="zh-CN" altLang="en-US" sz="1400" dirty="0">
              <a:solidFill>
                <a:schemeClr val="bg1"/>
              </a:solidFill>
            </a:endParaRPr>
          </a:p>
        </p:txBody>
      </p:sp>
      <p:sp>
        <p:nvSpPr>
          <p:cNvPr id="80" name="矩形 79"/>
          <p:cNvSpPr/>
          <p:nvPr/>
        </p:nvSpPr>
        <p:spPr>
          <a:xfrm>
            <a:off x="6967816" y="2230020"/>
            <a:ext cx="1317328" cy="334392"/>
          </a:xfrm>
          <a:prstGeom prst="rect">
            <a:avLst/>
          </a:prstGeom>
          <a:solidFill>
            <a:srgbClr val="1AABE2">
              <a:alpha val="5000"/>
            </a:srgbClr>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400" kern="0">
              <a:solidFill>
                <a:srgbClr val="1D1D1A"/>
              </a:solidFill>
              <a:latin typeface="Huawei Sans" panose="020C0503030203020204" pitchFamily="34" charset="0"/>
              <a:ea typeface="方正兰亭黑简体" panose="02000000000000000000" pitchFamily="2" charset="-122"/>
            </a:endParaRPr>
          </a:p>
        </p:txBody>
      </p:sp>
      <p:sp>
        <p:nvSpPr>
          <p:cNvPr id="81" name="矩形 80"/>
          <p:cNvSpPr/>
          <p:nvPr/>
        </p:nvSpPr>
        <p:spPr>
          <a:xfrm>
            <a:off x="7228668" y="2230020"/>
            <a:ext cx="422468" cy="334392"/>
          </a:xfrm>
          <a:prstGeom prst="rect">
            <a:avLst/>
          </a:prstGeom>
          <a:solidFill>
            <a:srgbClr val="00B0F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solidFill>
                  <a:schemeClr val="bg1"/>
                </a:solidFill>
              </a:rPr>
              <a:t>10</a:t>
            </a:r>
            <a:endParaRPr lang="zh-CN" altLang="en-US" sz="1400">
              <a:solidFill>
                <a:schemeClr val="bg1"/>
              </a:solidFill>
            </a:endParaRPr>
          </a:p>
        </p:txBody>
      </p:sp>
      <p:sp>
        <p:nvSpPr>
          <p:cNvPr id="82" name="矩形 81"/>
          <p:cNvSpPr/>
          <p:nvPr/>
        </p:nvSpPr>
        <p:spPr>
          <a:xfrm>
            <a:off x="715175" y="3192349"/>
            <a:ext cx="2071379" cy="211191"/>
          </a:xfrm>
          <a:prstGeom prst="rect">
            <a:avLst/>
          </a:prstGeom>
          <a:solidFill>
            <a:srgbClr val="FFFFCC"/>
          </a:solidFill>
          <a:ln w="12700">
            <a:solidFill>
              <a:srgbClr val="FFD1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dirty="0">
                <a:solidFill>
                  <a:schemeClr val="accent2"/>
                </a:solidFill>
                <a:latin typeface="Huawei Sans" panose="020C0503030203020204" pitchFamily="34" charset="0"/>
                <a:ea typeface="方正兰亭黑简体" panose="02000000000000000000" pitchFamily="2" charset="-122"/>
              </a:rPr>
              <a:t>允许通行的</a:t>
            </a:r>
            <a:r>
              <a:rPr lang="en-US" altLang="zh-CN" sz="1400" dirty="0">
                <a:solidFill>
                  <a:schemeClr val="accent2"/>
                </a:solidFill>
                <a:latin typeface="Huawei Sans" panose="020C0503030203020204" pitchFamily="34" charset="0"/>
                <a:ea typeface="方正兰亭黑简体" panose="02000000000000000000" pitchFamily="2" charset="-122"/>
              </a:rPr>
              <a:t>VLAN</a:t>
            </a:r>
            <a:r>
              <a:rPr lang="zh-CN" altLang="en-US" sz="1400" dirty="0">
                <a:solidFill>
                  <a:schemeClr val="accent2"/>
                </a:solidFill>
                <a:latin typeface="Huawei Sans" panose="020C0503030203020204" pitchFamily="34" charset="0"/>
                <a:ea typeface="方正兰亭黑简体" panose="02000000000000000000" pitchFamily="2" charset="-122"/>
              </a:rPr>
              <a:t>：</a:t>
            </a:r>
            <a:r>
              <a:rPr lang="en-US" altLang="zh-CN" sz="1400" dirty="0">
                <a:solidFill>
                  <a:schemeClr val="accent2"/>
                </a:solidFill>
                <a:latin typeface="Huawei Sans" panose="020C0503030203020204" pitchFamily="34" charset="0"/>
                <a:ea typeface="方正兰亭黑简体" panose="02000000000000000000" pitchFamily="2" charset="-122"/>
              </a:rPr>
              <a:t>10</a:t>
            </a:r>
            <a:endParaRPr lang="zh-CN" altLang="en-US" sz="1400" dirty="0">
              <a:solidFill>
                <a:schemeClr val="accent2"/>
              </a:solidFill>
              <a:latin typeface="Huawei Sans" panose="020C0503030203020204" pitchFamily="34" charset="0"/>
              <a:ea typeface="方正兰亭黑简体" panose="02000000000000000000" pitchFamily="2" charset="-122"/>
            </a:endParaRPr>
          </a:p>
        </p:txBody>
      </p:sp>
      <p:sp>
        <p:nvSpPr>
          <p:cNvPr id="83" name="矩形 82"/>
          <p:cNvSpPr/>
          <p:nvPr/>
        </p:nvSpPr>
        <p:spPr>
          <a:xfrm>
            <a:off x="3426744" y="2911574"/>
            <a:ext cx="2213272" cy="770526"/>
          </a:xfrm>
          <a:prstGeom prst="rect">
            <a:avLst/>
          </a:prstGeom>
          <a:solidFill>
            <a:srgbClr val="FFFFFF"/>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altLang="zh-CN" sz="1600" kern="0" dirty="0">
                <a:solidFill>
                  <a:srgbClr val="1D1D1A"/>
                </a:solidFill>
                <a:latin typeface="Huawei Sans" panose="020C0503030203020204" pitchFamily="34" charset="0"/>
                <a:ea typeface="方正兰亭黑简体" panose="02000000000000000000" pitchFamily="2" charset="-122"/>
              </a:rPr>
              <a:t>GE0/0/1</a:t>
            </a:r>
          </a:p>
          <a:p>
            <a:pPr algn="ctr"/>
            <a:endParaRPr lang="en-US" altLang="zh-CN" sz="1600" kern="0" dirty="0">
              <a:solidFill>
                <a:srgbClr val="1D1D1A"/>
              </a:solidFill>
              <a:latin typeface="Huawei Sans" panose="020C0503030203020204" pitchFamily="34" charset="0"/>
              <a:ea typeface="方正兰亭黑简体" panose="02000000000000000000" pitchFamily="2" charset="-122"/>
            </a:endParaRPr>
          </a:p>
          <a:p>
            <a:pPr algn="ctr"/>
            <a:r>
              <a:rPr lang="en-US" altLang="zh-CN" sz="1600" kern="0" dirty="0">
                <a:solidFill>
                  <a:srgbClr val="1D1D1A"/>
                </a:solidFill>
                <a:latin typeface="Huawei Sans" panose="020C0503030203020204" pitchFamily="34" charset="0"/>
                <a:ea typeface="方正兰亭黑简体" panose="02000000000000000000" pitchFamily="2" charset="-122"/>
              </a:rPr>
              <a:t>Hybrid</a:t>
            </a:r>
            <a:r>
              <a:rPr lang="zh-CN" altLang="en-US" sz="1600" kern="0" dirty="0">
                <a:solidFill>
                  <a:srgbClr val="1D1D1A"/>
                </a:solidFill>
                <a:latin typeface="Huawei Sans" panose="020C0503030203020204" pitchFamily="34" charset="0"/>
                <a:ea typeface="方正兰亭黑简体" panose="02000000000000000000" pitchFamily="2" charset="-122"/>
              </a:rPr>
              <a:t>（</a:t>
            </a:r>
            <a:r>
              <a:rPr lang="en-US" altLang="zh-CN" sz="1600" kern="0" dirty="0">
                <a:solidFill>
                  <a:srgbClr val="1D1D1A"/>
                </a:solidFill>
                <a:latin typeface="Huawei Sans" panose="020C0503030203020204" pitchFamily="34" charset="0"/>
                <a:ea typeface="方正兰亭黑简体" panose="02000000000000000000" pitchFamily="2" charset="-122"/>
              </a:rPr>
              <a:t>PVID=1</a:t>
            </a:r>
            <a:r>
              <a:rPr lang="zh-CN" altLang="en-US" sz="1600" kern="0" dirty="0">
                <a:solidFill>
                  <a:srgbClr val="1D1D1A"/>
                </a:solidFill>
                <a:latin typeface="Huawei Sans" panose="020C0503030203020204" pitchFamily="34" charset="0"/>
                <a:ea typeface="方正兰亭黑简体" panose="02000000000000000000" pitchFamily="2" charset="-122"/>
              </a:rPr>
              <a:t>）</a:t>
            </a:r>
          </a:p>
        </p:txBody>
      </p:sp>
      <p:sp>
        <p:nvSpPr>
          <p:cNvPr id="84" name="矩形 83"/>
          <p:cNvSpPr/>
          <p:nvPr/>
        </p:nvSpPr>
        <p:spPr>
          <a:xfrm>
            <a:off x="3497690" y="3192349"/>
            <a:ext cx="2071379" cy="211191"/>
          </a:xfrm>
          <a:prstGeom prst="rect">
            <a:avLst/>
          </a:prstGeom>
          <a:solidFill>
            <a:srgbClr val="FFFFCC"/>
          </a:solidFill>
          <a:ln w="12700">
            <a:solidFill>
              <a:srgbClr val="FFD1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dirty="0">
                <a:solidFill>
                  <a:schemeClr val="accent2"/>
                </a:solidFill>
                <a:latin typeface="Huawei Sans" panose="020C0503030203020204" pitchFamily="34" charset="0"/>
                <a:ea typeface="方正兰亭黑简体" panose="02000000000000000000" pitchFamily="2" charset="-122"/>
              </a:rPr>
              <a:t>允许通行的</a:t>
            </a:r>
            <a:r>
              <a:rPr lang="en-US" altLang="zh-CN" sz="1400" dirty="0">
                <a:solidFill>
                  <a:schemeClr val="accent2"/>
                </a:solidFill>
                <a:latin typeface="Huawei Sans" panose="020C0503030203020204" pitchFamily="34" charset="0"/>
                <a:ea typeface="方正兰亭黑简体" panose="02000000000000000000" pitchFamily="2" charset="-122"/>
              </a:rPr>
              <a:t>VLAN</a:t>
            </a:r>
            <a:r>
              <a:rPr lang="zh-CN" altLang="en-US" sz="1400" dirty="0">
                <a:solidFill>
                  <a:schemeClr val="accent2"/>
                </a:solidFill>
                <a:latin typeface="Huawei Sans" panose="020C0503030203020204" pitchFamily="34" charset="0"/>
                <a:ea typeface="方正兰亭黑简体" panose="02000000000000000000" pitchFamily="2" charset="-122"/>
              </a:rPr>
              <a:t>：</a:t>
            </a:r>
            <a:r>
              <a:rPr lang="en-US" altLang="zh-CN" sz="1400" dirty="0">
                <a:solidFill>
                  <a:schemeClr val="accent2"/>
                </a:solidFill>
                <a:latin typeface="Huawei Sans" panose="020C0503030203020204" pitchFamily="34" charset="0"/>
                <a:ea typeface="方正兰亭黑简体" panose="02000000000000000000" pitchFamily="2" charset="-122"/>
              </a:rPr>
              <a:t>10</a:t>
            </a:r>
            <a:endParaRPr lang="zh-CN" altLang="en-US" sz="1400" dirty="0">
              <a:solidFill>
                <a:schemeClr val="accent2"/>
              </a:solidFill>
              <a:latin typeface="Huawei Sans" panose="020C0503030203020204" pitchFamily="34" charset="0"/>
              <a:ea typeface="方正兰亭黑简体" panose="02000000000000000000" pitchFamily="2" charset="-122"/>
            </a:endParaRPr>
          </a:p>
        </p:txBody>
      </p:sp>
      <p:sp>
        <p:nvSpPr>
          <p:cNvPr id="85" name="矩形 84"/>
          <p:cNvSpPr/>
          <p:nvPr/>
        </p:nvSpPr>
        <p:spPr>
          <a:xfrm>
            <a:off x="6520842" y="2911574"/>
            <a:ext cx="2213272" cy="770526"/>
          </a:xfrm>
          <a:prstGeom prst="rect">
            <a:avLst/>
          </a:prstGeom>
          <a:solidFill>
            <a:srgbClr val="FFFFFF"/>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altLang="zh-CN" sz="1600" kern="0" dirty="0">
                <a:solidFill>
                  <a:srgbClr val="1D1D1A"/>
                </a:solidFill>
                <a:latin typeface="Huawei Sans" panose="020C0503030203020204" pitchFamily="34" charset="0"/>
                <a:ea typeface="方正兰亭黑简体" panose="02000000000000000000" pitchFamily="2" charset="-122"/>
              </a:rPr>
              <a:t>GE0/0/1</a:t>
            </a:r>
          </a:p>
          <a:p>
            <a:pPr algn="ctr"/>
            <a:endParaRPr lang="en-US" altLang="zh-CN" sz="1600" kern="0" dirty="0">
              <a:solidFill>
                <a:srgbClr val="1D1D1A"/>
              </a:solidFill>
              <a:latin typeface="Huawei Sans" panose="020C0503030203020204" pitchFamily="34" charset="0"/>
              <a:ea typeface="方正兰亭黑简体" panose="02000000000000000000" pitchFamily="2" charset="-122"/>
            </a:endParaRPr>
          </a:p>
          <a:p>
            <a:pPr algn="ctr"/>
            <a:r>
              <a:rPr lang="en-US" altLang="zh-CN" sz="1600" kern="0" dirty="0">
                <a:solidFill>
                  <a:srgbClr val="1D1D1A"/>
                </a:solidFill>
                <a:latin typeface="Huawei Sans" panose="020C0503030203020204" pitchFamily="34" charset="0"/>
                <a:ea typeface="方正兰亭黑简体" panose="02000000000000000000" pitchFamily="2" charset="-122"/>
              </a:rPr>
              <a:t>Hybrid</a:t>
            </a:r>
            <a:r>
              <a:rPr lang="zh-CN" altLang="en-US" sz="1600" kern="0" dirty="0">
                <a:solidFill>
                  <a:srgbClr val="1D1D1A"/>
                </a:solidFill>
                <a:latin typeface="Huawei Sans" panose="020C0503030203020204" pitchFamily="34" charset="0"/>
                <a:ea typeface="方正兰亭黑简体" panose="02000000000000000000" pitchFamily="2" charset="-122"/>
              </a:rPr>
              <a:t>（</a:t>
            </a:r>
            <a:r>
              <a:rPr lang="en-US" altLang="zh-CN" sz="1600" kern="0" dirty="0">
                <a:solidFill>
                  <a:srgbClr val="1D1D1A"/>
                </a:solidFill>
                <a:latin typeface="Huawei Sans" panose="020C0503030203020204" pitchFamily="34" charset="0"/>
                <a:ea typeface="方正兰亭黑简体" panose="02000000000000000000" pitchFamily="2" charset="-122"/>
              </a:rPr>
              <a:t>PVID=10</a:t>
            </a:r>
            <a:r>
              <a:rPr lang="zh-CN" altLang="en-US" sz="1600" kern="0" dirty="0">
                <a:solidFill>
                  <a:srgbClr val="1D1D1A"/>
                </a:solidFill>
                <a:latin typeface="Huawei Sans" panose="020C0503030203020204" pitchFamily="34" charset="0"/>
                <a:ea typeface="方正兰亭黑简体" panose="02000000000000000000" pitchFamily="2" charset="-122"/>
              </a:rPr>
              <a:t>）</a:t>
            </a:r>
          </a:p>
        </p:txBody>
      </p:sp>
      <p:sp>
        <p:nvSpPr>
          <p:cNvPr id="86" name="矩形 85"/>
          <p:cNvSpPr/>
          <p:nvPr/>
        </p:nvSpPr>
        <p:spPr>
          <a:xfrm>
            <a:off x="6591788" y="3192349"/>
            <a:ext cx="2071379" cy="211191"/>
          </a:xfrm>
          <a:prstGeom prst="rect">
            <a:avLst/>
          </a:prstGeom>
          <a:solidFill>
            <a:srgbClr val="FFFFCC"/>
          </a:solidFill>
          <a:ln w="12700">
            <a:solidFill>
              <a:srgbClr val="FFD1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solidFill>
                  <a:schemeClr val="accent2"/>
                </a:solidFill>
                <a:latin typeface="Huawei Sans" panose="020C0503030203020204" pitchFamily="34" charset="0"/>
                <a:ea typeface="方正兰亭黑简体" panose="02000000000000000000" pitchFamily="2" charset="-122"/>
              </a:rPr>
              <a:t>允许通行的</a:t>
            </a:r>
            <a:r>
              <a:rPr lang="en-US" altLang="zh-CN" sz="1400">
                <a:solidFill>
                  <a:schemeClr val="accent2"/>
                </a:solidFill>
                <a:latin typeface="Huawei Sans" panose="020C0503030203020204" pitchFamily="34" charset="0"/>
                <a:ea typeface="方正兰亭黑简体" panose="02000000000000000000" pitchFamily="2" charset="-122"/>
              </a:rPr>
              <a:t>VLAN</a:t>
            </a:r>
            <a:r>
              <a:rPr lang="zh-CN" altLang="en-US" sz="1400">
                <a:solidFill>
                  <a:schemeClr val="accent2"/>
                </a:solidFill>
                <a:latin typeface="Huawei Sans" panose="020C0503030203020204" pitchFamily="34" charset="0"/>
                <a:ea typeface="方正兰亭黑简体" panose="02000000000000000000" pitchFamily="2" charset="-122"/>
              </a:rPr>
              <a:t>：</a:t>
            </a:r>
            <a:r>
              <a:rPr lang="en-US" altLang="zh-CN" sz="1400">
                <a:solidFill>
                  <a:schemeClr val="accent2"/>
                </a:solidFill>
                <a:latin typeface="Huawei Sans" panose="020C0503030203020204" pitchFamily="34" charset="0"/>
                <a:ea typeface="方正兰亭黑简体" panose="02000000000000000000" pitchFamily="2" charset="-122"/>
              </a:rPr>
              <a:t>10</a:t>
            </a:r>
            <a:endParaRPr lang="zh-CN" altLang="en-US" sz="1400">
              <a:solidFill>
                <a:schemeClr val="accent2"/>
              </a:solidFill>
              <a:latin typeface="Huawei Sans" panose="020C0503030203020204" pitchFamily="34" charset="0"/>
              <a:ea typeface="方正兰亭黑简体" panose="02000000000000000000" pitchFamily="2" charset="-122"/>
            </a:endParaRPr>
          </a:p>
        </p:txBody>
      </p:sp>
      <p:sp>
        <p:nvSpPr>
          <p:cNvPr id="87" name="矩形 86"/>
          <p:cNvSpPr/>
          <p:nvPr/>
        </p:nvSpPr>
        <p:spPr>
          <a:xfrm>
            <a:off x="9309720" y="2911574"/>
            <a:ext cx="2213272" cy="770526"/>
          </a:xfrm>
          <a:prstGeom prst="rect">
            <a:avLst/>
          </a:prstGeom>
          <a:solidFill>
            <a:srgbClr val="FFFFFF"/>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altLang="zh-CN" sz="1600" kern="0" dirty="0">
                <a:solidFill>
                  <a:srgbClr val="1D1D1A"/>
                </a:solidFill>
                <a:latin typeface="Huawei Sans" panose="020C0503030203020204" pitchFamily="34" charset="0"/>
                <a:ea typeface="方正兰亭黑简体" panose="02000000000000000000" pitchFamily="2" charset="-122"/>
              </a:rPr>
              <a:t>GE0/0/1</a:t>
            </a:r>
          </a:p>
          <a:p>
            <a:pPr algn="ctr"/>
            <a:endParaRPr lang="en-US" altLang="zh-CN" sz="1600" kern="0" dirty="0">
              <a:solidFill>
                <a:srgbClr val="1D1D1A"/>
              </a:solidFill>
              <a:latin typeface="Huawei Sans" panose="020C0503030203020204" pitchFamily="34" charset="0"/>
              <a:ea typeface="方正兰亭黑简体" panose="02000000000000000000" pitchFamily="2" charset="-122"/>
            </a:endParaRPr>
          </a:p>
          <a:p>
            <a:pPr algn="ctr"/>
            <a:r>
              <a:rPr lang="en-US" altLang="zh-CN" sz="1600" kern="0" dirty="0">
                <a:solidFill>
                  <a:srgbClr val="1D1D1A"/>
                </a:solidFill>
                <a:latin typeface="Huawei Sans" panose="020C0503030203020204" pitchFamily="34" charset="0"/>
                <a:ea typeface="方正兰亭黑简体" panose="02000000000000000000" pitchFamily="2" charset="-122"/>
              </a:rPr>
              <a:t>Hybrid</a:t>
            </a:r>
            <a:r>
              <a:rPr lang="zh-CN" altLang="en-US" sz="1600" kern="0" dirty="0">
                <a:solidFill>
                  <a:srgbClr val="1D1D1A"/>
                </a:solidFill>
                <a:latin typeface="Huawei Sans" panose="020C0503030203020204" pitchFamily="34" charset="0"/>
                <a:ea typeface="方正兰亭黑简体" panose="02000000000000000000" pitchFamily="2" charset="-122"/>
              </a:rPr>
              <a:t>（</a:t>
            </a:r>
            <a:r>
              <a:rPr lang="en-US" altLang="zh-CN" sz="1600" kern="0" dirty="0">
                <a:solidFill>
                  <a:srgbClr val="1D1D1A"/>
                </a:solidFill>
                <a:latin typeface="Huawei Sans" panose="020C0503030203020204" pitchFamily="34" charset="0"/>
                <a:ea typeface="方正兰亭黑简体" panose="02000000000000000000" pitchFamily="2" charset="-122"/>
              </a:rPr>
              <a:t>PVID=10</a:t>
            </a:r>
            <a:r>
              <a:rPr lang="zh-CN" altLang="en-US" sz="1600" kern="0" dirty="0">
                <a:solidFill>
                  <a:srgbClr val="1D1D1A"/>
                </a:solidFill>
                <a:latin typeface="Huawei Sans" panose="020C0503030203020204" pitchFamily="34" charset="0"/>
                <a:ea typeface="方正兰亭黑简体" panose="02000000000000000000" pitchFamily="2" charset="-122"/>
              </a:rPr>
              <a:t>）</a:t>
            </a:r>
          </a:p>
        </p:txBody>
      </p:sp>
      <p:sp>
        <p:nvSpPr>
          <p:cNvPr id="88" name="矩形 87"/>
          <p:cNvSpPr/>
          <p:nvPr/>
        </p:nvSpPr>
        <p:spPr>
          <a:xfrm>
            <a:off x="9380666" y="3192349"/>
            <a:ext cx="2071379" cy="211191"/>
          </a:xfrm>
          <a:prstGeom prst="rect">
            <a:avLst/>
          </a:prstGeom>
          <a:solidFill>
            <a:srgbClr val="FFFFCC"/>
          </a:solidFill>
          <a:ln w="12700">
            <a:solidFill>
              <a:srgbClr val="FFD1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solidFill>
                  <a:schemeClr val="accent2"/>
                </a:solidFill>
                <a:latin typeface="Huawei Sans" panose="020C0503030203020204" pitchFamily="34" charset="0"/>
                <a:ea typeface="方正兰亭黑简体" panose="02000000000000000000" pitchFamily="2" charset="-122"/>
              </a:rPr>
              <a:t>允许通行的</a:t>
            </a:r>
            <a:r>
              <a:rPr lang="en-US" altLang="zh-CN" sz="1400">
                <a:solidFill>
                  <a:schemeClr val="accent2"/>
                </a:solidFill>
                <a:latin typeface="Huawei Sans" panose="020C0503030203020204" pitchFamily="34" charset="0"/>
                <a:ea typeface="方正兰亭黑简体" panose="02000000000000000000" pitchFamily="2" charset="-122"/>
              </a:rPr>
              <a:t>VLAN</a:t>
            </a:r>
            <a:r>
              <a:rPr lang="zh-CN" altLang="en-US" sz="1400">
                <a:solidFill>
                  <a:schemeClr val="accent2"/>
                </a:solidFill>
                <a:latin typeface="Huawei Sans" panose="020C0503030203020204" pitchFamily="34" charset="0"/>
                <a:ea typeface="方正兰亭黑简体" panose="02000000000000000000" pitchFamily="2" charset="-122"/>
              </a:rPr>
              <a:t>：</a:t>
            </a:r>
            <a:r>
              <a:rPr lang="en-US" altLang="zh-CN" sz="1400">
                <a:solidFill>
                  <a:schemeClr val="accent2"/>
                </a:solidFill>
                <a:latin typeface="Huawei Sans" panose="020C0503030203020204" pitchFamily="34" charset="0"/>
                <a:ea typeface="方正兰亭黑简体" panose="02000000000000000000" pitchFamily="2" charset="-122"/>
              </a:rPr>
              <a:t>20</a:t>
            </a:r>
            <a:endParaRPr lang="zh-CN" altLang="en-US" sz="1400">
              <a:solidFill>
                <a:schemeClr val="accent2"/>
              </a:solidFill>
              <a:latin typeface="Huawei Sans" panose="020C0503030203020204" pitchFamily="34" charset="0"/>
              <a:ea typeface="方正兰亭黑简体" panose="02000000000000000000" pitchFamily="2" charset="-122"/>
            </a:endParaRPr>
          </a:p>
        </p:txBody>
      </p:sp>
      <p:cxnSp>
        <p:nvCxnSpPr>
          <p:cNvPr id="89" name="直接连接符 88"/>
          <p:cNvCxnSpPr/>
          <p:nvPr/>
        </p:nvCxnSpPr>
        <p:spPr>
          <a:xfrm flipV="1">
            <a:off x="10441135" y="3716187"/>
            <a:ext cx="0" cy="310901"/>
          </a:xfrm>
          <a:prstGeom prst="line">
            <a:avLst/>
          </a:prstGeom>
          <a:ln w="38100">
            <a:solidFill>
              <a:srgbClr val="EC706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90" name="矩形 89"/>
          <p:cNvSpPr/>
          <p:nvPr/>
        </p:nvSpPr>
        <p:spPr>
          <a:xfrm>
            <a:off x="9757815" y="3999513"/>
            <a:ext cx="1317328" cy="334392"/>
          </a:xfrm>
          <a:prstGeom prst="rect">
            <a:avLst/>
          </a:prstGeom>
          <a:solidFill>
            <a:srgbClr val="1AABE2">
              <a:alpha val="5000"/>
            </a:srgbClr>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400" kern="0">
              <a:solidFill>
                <a:srgbClr val="1D1D1A"/>
              </a:solidFill>
              <a:latin typeface="Huawei Sans" panose="020C0503030203020204" pitchFamily="34" charset="0"/>
              <a:ea typeface="方正兰亭黑简体" panose="02000000000000000000" pitchFamily="2" charset="-122"/>
            </a:endParaRPr>
          </a:p>
        </p:txBody>
      </p:sp>
      <p:sp>
        <p:nvSpPr>
          <p:cNvPr id="91" name="矩形 90"/>
          <p:cNvSpPr/>
          <p:nvPr/>
        </p:nvSpPr>
        <p:spPr>
          <a:xfrm>
            <a:off x="10018667" y="3999513"/>
            <a:ext cx="422468" cy="334392"/>
          </a:xfrm>
          <a:prstGeom prst="rect">
            <a:avLst/>
          </a:prstGeom>
          <a:solidFill>
            <a:srgbClr val="00B0F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solidFill>
                  <a:schemeClr val="bg1"/>
                </a:solidFill>
              </a:rPr>
              <a:t>20</a:t>
            </a:r>
            <a:endParaRPr lang="zh-CN" altLang="en-US" sz="1400">
              <a:solidFill>
                <a:schemeClr val="bg1"/>
              </a:solidFill>
            </a:endParaRPr>
          </a:p>
        </p:txBody>
      </p:sp>
      <p:sp>
        <p:nvSpPr>
          <p:cNvPr id="95" name="燕尾形 94"/>
          <p:cNvSpPr/>
          <p:nvPr/>
        </p:nvSpPr>
        <p:spPr bwMode="auto">
          <a:xfrm>
            <a:off x="8461548" y="124239"/>
            <a:ext cx="1008000" cy="21312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r>
              <a:rPr lang="zh-CN" altLang="en-US" sz="1200" kern="0" dirty="0"/>
              <a:t>识别</a:t>
            </a:r>
            <a:r>
              <a:rPr lang="en-US" altLang="zh-CN" sz="1200" kern="0" dirty="0"/>
              <a:t>VLAN</a:t>
            </a:r>
          </a:p>
        </p:txBody>
      </p:sp>
      <p:sp>
        <p:nvSpPr>
          <p:cNvPr id="96" name="燕尾形 95"/>
          <p:cNvSpPr/>
          <p:nvPr/>
        </p:nvSpPr>
        <p:spPr bwMode="auto">
          <a:xfrm>
            <a:off x="9377476" y="124239"/>
            <a:ext cx="1008000" cy="21312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r>
              <a:rPr lang="zh-CN" altLang="en-US" sz="1200" kern="0" dirty="0"/>
              <a:t>划分</a:t>
            </a:r>
            <a:r>
              <a:rPr lang="en-US" altLang="zh-CN" sz="1200" kern="0" dirty="0"/>
              <a:t>VLAN</a:t>
            </a:r>
          </a:p>
        </p:txBody>
      </p:sp>
      <p:sp>
        <p:nvSpPr>
          <p:cNvPr id="97" name="燕尾形 96"/>
          <p:cNvSpPr/>
          <p:nvPr/>
        </p:nvSpPr>
        <p:spPr bwMode="auto">
          <a:xfrm>
            <a:off x="10307472" y="124239"/>
            <a:ext cx="1440000" cy="213120"/>
          </a:xfrm>
          <a:prstGeom prst="chevron">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r>
              <a:rPr lang="zh-CN" altLang="en-US" sz="1200" b="1" kern="0" dirty="0">
                <a:solidFill>
                  <a:srgbClr val="FFFFFF"/>
                </a:solidFill>
              </a:rPr>
              <a:t>处理</a:t>
            </a:r>
            <a:r>
              <a:rPr lang="en-US" altLang="zh-CN" sz="1200" b="1" kern="0" dirty="0">
                <a:solidFill>
                  <a:srgbClr val="FFFFFF"/>
                </a:solidFill>
              </a:rPr>
              <a:t>VLAN</a:t>
            </a:r>
            <a:r>
              <a:rPr lang="zh-CN" altLang="en-US" sz="1200" b="1" kern="0" dirty="0">
                <a:solidFill>
                  <a:srgbClr val="FFFFFF"/>
                </a:solidFill>
              </a:rPr>
              <a:t>数据帧</a:t>
            </a:r>
            <a:endParaRPr lang="en-US" altLang="zh-CN" sz="1200" b="1" kern="0" dirty="0">
              <a:solidFill>
                <a:srgbClr val="FFFFFF"/>
              </a:solidFill>
            </a:endParaRPr>
          </a:p>
        </p:txBody>
      </p:sp>
      <p:sp>
        <p:nvSpPr>
          <p:cNvPr id="58" name="矩形 57"/>
          <p:cNvSpPr/>
          <p:nvPr/>
        </p:nvSpPr>
        <p:spPr>
          <a:xfrm>
            <a:off x="1092200" y="3998691"/>
            <a:ext cx="1317328" cy="334392"/>
          </a:xfrm>
          <a:prstGeom prst="rect">
            <a:avLst/>
          </a:prstGeom>
          <a:solidFill>
            <a:srgbClr val="1AABE2">
              <a:alpha val="5000"/>
            </a:srgbClr>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zh-CN" altLang="en-US" sz="1400" kern="0" dirty="0">
                <a:solidFill>
                  <a:srgbClr val="1D1D1A"/>
                </a:solidFill>
                <a:latin typeface="Huawei Sans" panose="020C0503030203020204" pitchFamily="34" charset="0"/>
                <a:ea typeface="方正兰亭黑简体" panose="02000000000000000000" pitchFamily="2" charset="-122"/>
              </a:rPr>
              <a:t>无标记帧</a:t>
            </a:r>
          </a:p>
        </p:txBody>
      </p:sp>
      <p:grpSp>
        <p:nvGrpSpPr>
          <p:cNvPr id="101" name="组合 100"/>
          <p:cNvGrpSpPr/>
          <p:nvPr/>
        </p:nvGrpSpPr>
        <p:grpSpPr>
          <a:xfrm>
            <a:off x="3305999" y="5857123"/>
            <a:ext cx="2740427" cy="360000"/>
            <a:chOff x="9366929" y="5988736"/>
            <a:chExt cx="2284414" cy="233870"/>
          </a:xfrm>
        </p:grpSpPr>
        <p:sp>
          <p:nvSpPr>
            <p:cNvPr id="102" name="矩形 101"/>
            <p:cNvSpPr/>
            <p:nvPr/>
          </p:nvSpPr>
          <p:spPr>
            <a:xfrm>
              <a:off x="9366929" y="5988736"/>
              <a:ext cx="936104" cy="228395"/>
            </a:xfrm>
            <a:prstGeom prst="rect">
              <a:avLst/>
            </a:prstGeom>
            <a:solidFill>
              <a:srgbClr val="1AABE2">
                <a:alpha val="5000"/>
              </a:srgbClr>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zh-CN" altLang="en-US" sz="1400" kern="0">
                  <a:solidFill>
                    <a:srgbClr val="1D1D1A"/>
                  </a:solidFill>
                  <a:latin typeface="Huawei Sans" panose="020C0503030203020204" pitchFamily="34" charset="0"/>
                  <a:ea typeface="方正兰亭黑简体" panose="02000000000000000000" pitchFamily="2" charset="-122"/>
                </a:rPr>
                <a:t>无标记帧</a:t>
              </a:r>
            </a:p>
          </p:txBody>
        </p:sp>
        <p:sp>
          <p:nvSpPr>
            <p:cNvPr id="103" name="矩形 102"/>
            <p:cNvSpPr/>
            <p:nvPr/>
          </p:nvSpPr>
          <p:spPr>
            <a:xfrm>
              <a:off x="10715239" y="5994211"/>
              <a:ext cx="936104" cy="228395"/>
            </a:xfrm>
            <a:prstGeom prst="rect">
              <a:avLst/>
            </a:prstGeom>
            <a:solidFill>
              <a:srgbClr val="1AABE2">
                <a:alpha val="5000"/>
              </a:srgbClr>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zh-CN" altLang="en-US" sz="1400" kern="0" dirty="0">
                  <a:solidFill>
                    <a:srgbClr val="1D1D1A"/>
                  </a:solidFill>
                  <a:latin typeface="Huawei Sans" panose="020C0503030203020204" pitchFamily="34" charset="0"/>
                  <a:ea typeface="方正兰亭黑简体" panose="02000000000000000000" pitchFamily="2" charset="-122"/>
                </a:rPr>
                <a:t>     标记帧</a:t>
              </a:r>
            </a:p>
          </p:txBody>
        </p:sp>
        <p:sp>
          <p:nvSpPr>
            <p:cNvPr id="104" name="矩形 103"/>
            <p:cNvSpPr/>
            <p:nvPr/>
          </p:nvSpPr>
          <p:spPr>
            <a:xfrm>
              <a:off x="10797612" y="5993293"/>
              <a:ext cx="238043" cy="228395"/>
            </a:xfrm>
            <a:prstGeom prst="rect">
              <a:avLst/>
            </a:prstGeom>
            <a:solidFill>
              <a:srgbClr val="00B0F0"/>
            </a:solidFill>
            <a:ln w="190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zh-CN" sz="1400" dirty="0">
                  <a:solidFill>
                    <a:schemeClr val="bg1"/>
                  </a:solidFill>
                </a:rPr>
                <a:t>10</a:t>
              </a:r>
              <a:endParaRPr lang="zh-CN" altLang="en-US" sz="1400" dirty="0">
                <a:solidFill>
                  <a:schemeClr val="bg1"/>
                </a:solidFill>
              </a:endParaRPr>
            </a:p>
          </p:txBody>
        </p:sp>
      </p:grpSp>
      <p:cxnSp>
        <p:nvCxnSpPr>
          <p:cNvPr id="105" name="直接连接符 104"/>
          <p:cNvCxnSpPr/>
          <p:nvPr/>
        </p:nvCxnSpPr>
        <p:spPr>
          <a:xfrm flipV="1">
            <a:off x="6096000" y="1257681"/>
            <a:ext cx="0" cy="3191623"/>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sp>
        <p:nvSpPr>
          <p:cNvPr id="106" name="文本框 105"/>
          <p:cNvSpPr txBox="1"/>
          <p:nvPr/>
        </p:nvSpPr>
        <p:spPr>
          <a:xfrm>
            <a:off x="5199527" y="1198102"/>
            <a:ext cx="877163" cy="369332"/>
          </a:xfrm>
          <a:prstGeom prst="rect">
            <a:avLst/>
          </a:prstGeom>
          <a:noFill/>
        </p:spPr>
        <p:txBody>
          <a:bodyPr wrap="none" rtlCol="0">
            <a:spAutoFit/>
          </a:bodyPr>
          <a:lstStyle/>
          <a:p>
            <a:r>
              <a:rPr lang="zh-CN" altLang="en-US" dirty="0"/>
              <a:t>接收帧</a:t>
            </a:r>
          </a:p>
        </p:txBody>
      </p:sp>
      <p:sp>
        <p:nvSpPr>
          <p:cNvPr id="107" name="文本框 106"/>
          <p:cNvSpPr txBox="1"/>
          <p:nvPr/>
        </p:nvSpPr>
        <p:spPr>
          <a:xfrm>
            <a:off x="6103919" y="1198102"/>
            <a:ext cx="877163" cy="369332"/>
          </a:xfrm>
          <a:prstGeom prst="rect">
            <a:avLst/>
          </a:prstGeom>
          <a:noFill/>
        </p:spPr>
        <p:txBody>
          <a:bodyPr wrap="none" rtlCol="0">
            <a:spAutoFit/>
          </a:bodyPr>
          <a:lstStyle/>
          <a:p>
            <a:r>
              <a:rPr lang="zh-CN" altLang="en-US"/>
              <a:t>发送帧</a:t>
            </a:r>
          </a:p>
        </p:txBody>
      </p:sp>
    </p:spTree>
    <p:extLst>
      <p:ext uri="{BB962C8B-B14F-4D97-AF65-F5344CB8AC3E}">
        <p14:creationId xmlns:p14="http://schemas.microsoft.com/office/powerpoint/2010/main" val="19174409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文本占位符 3"/>
          <p:cNvSpPr>
            <a:spLocks noGrp="1"/>
          </p:cNvSpPr>
          <p:nvPr>
            <p:ph idx="1"/>
          </p:nvPr>
        </p:nvSpPr>
        <p:spPr/>
        <p:txBody>
          <a:bodyPr/>
          <a:lstStyle/>
          <a:p>
            <a:r>
              <a:rPr lang="zh-CN" altLang="en-US" dirty="0"/>
              <a:t>以太网是一种基于</a:t>
            </a:r>
            <a:r>
              <a:rPr lang="en-US" altLang="zh-CN" dirty="0"/>
              <a:t>CSMA/CD</a:t>
            </a:r>
            <a:r>
              <a:rPr lang="zh-CN" altLang="en-US" dirty="0"/>
              <a:t>的数据网络通信技术，其特征是共享通信介质。当主机数目较多时会导致安全隐患、广播泛滥、性能显著下降甚至造成网络不可用。</a:t>
            </a:r>
          </a:p>
          <a:p>
            <a:r>
              <a:rPr lang="zh-CN" altLang="en-US" dirty="0"/>
              <a:t>在这种情况下出现了</a:t>
            </a:r>
            <a:r>
              <a:rPr lang="en-US" altLang="zh-CN" dirty="0"/>
              <a:t>VLAN (Virtual Local Area Network)</a:t>
            </a:r>
            <a:r>
              <a:rPr lang="zh-CN" altLang="en-US" dirty="0"/>
              <a:t>技术解决以上问题。</a:t>
            </a:r>
          </a:p>
          <a:p>
            <a:r>
              <a:rPr lang="zh-CN" altLang="en-US" dirty="0"/>
              <a:t>在本课程中，将介绍</a:t>
            </a:r>
            <a:r>
              <a:rPr lang="en-US" altLang="zh-CN" dirty="0"/>
              <a:t>VLAN</a:t>
            </a:r>
            <a:r>
              <a:rPr lang="zh-CN" altLang="en-US" dirty="0"/>
              <a:t>技术的相关概念，介绍不同二层接口的工作原理，并且会介绍</a:t>
            </a:r>
            <a:r>
              <a:rPr lang="en-US" altLang="zh-CN" dirty="0"/>
              <a:t>VLAN</a:t>
            </a:r>
            <a:r>
              <a:rPr lang="zh-CN" altLang="en-US" dirty="0"/>
              <a:t>的应用及其数据转发原理和相关配置。</a:t>
            </a:r>
          </a:p>
          <a:p>
            <a:endParaRPr lang="zh-CN" altLang="en-US" dirty="0"/>
          </a:p>
        </p:txBody>
      </p:sp>
    </p:spTree>
    <p:extLst>
      <p:ext uri="{BB962C8B-B14F-4D97-AF65-F5344CB8AC3E}">
        <p14:creationId xmlns:p14="http://schemas.microsoft.com/office/powerpoint/2010/main" val="13193692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a:t>Hybrid</a:t>
            </a:r>
            <a:r>
              <a:rPr lang="zh-CN" altLang="en-US"/>
              <a:t>接口举例</a:t>
            </a:r>
            <a:endParaRPr lang="zh-CN" altLang="en-US" dirty="0"/>
          </a:p>
        </p:txBody>
      </p:sp>
      <p:sp>
        <p:nvSpPr>
          <p:cNvPr id="7" name="文本占位符 6"/>
          <p:cNvSpPr>
            <a:spLocks noGrp="1"/>
          </p:cNvSpPr>
          <p:nvPr>
            <p:ph type="body" sz="quarter" idx="4294967295"/>
          </p:nvPr>
        </p:nvSpPr>
        <p:spPr>
          <a:xfrm>
            <a:off x="915988" y="1233488"/>
            <a:ext cx="11276012" cy="4679950"/>
          </a:xfrm>
        </p:spPr>
        <p:txBody>
          <a:bodyPr/>
          <a:lstStyle/>
          <a:p>
            <a:r>
              <a:rPr lang="zh-CN" altLang="en-US" sz="2000" dirty="0"/>
              <a:t>请描述主机访问服务器的全流程。</a:t>
            </a:r>
          </a:p>
        </p:txBody>
      </p:sp>
      <p:cxnSp>
        <p:nvCxnSpPr>
          <p:cNvPr id="168" name="直接连接符 167"/>
          <p:cNvCxnSpPr>
            <a:stCxn id="199" idx="0"/>
            <a:endCxn id="171" idx="2"/>
          </p:cNvCxnSpPr>
          <p:nvPr/>
        </p:nvCxnSpPr>
        <p:spPr bwMode="auto">
          <a:xfrm flipV="1">
            <a:off x="5280913" y="3068908"/>
            <a:ext cx="1" cy="1224188"/>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70" name="直接连接符 169"/>
          <p:cNvCxnSpPr>
            <a:stCxn id="176" idx="3"/>
            <a:endCxn id="171" idx="1"/>
          </p:cNvCxnSpPr>
          <p:nvPr/>
        </p:nvCxnSpPr>
        <p:spPr bwMode="auto">
          <a:xfrm>
            <a:off x="2734471" y="2798908"/>
            <a:ext cx="2217174"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pic>
        <p:nvPicPr>
          <p:cNvPr id="171" name="图片 17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51645" y="2528908"/>
            <a:ext cx="658537" cy="540000"/>
          </a:xfrm>
          <a:prstGeom prst="rect">
            <a:avLst/>
          </a:prstGeom>
        </p:spPr>
      </p:pic>
      <p:pic>
        <p:nvPicPr>
          <p:cNvPr id="172" name="图片 171" descr="PC.png"/>
          <p:cNvPicPr>
            <a:picLocks noChangeAspect="1"/>
          </p:cNvPicPr>
          <p:nvPr/>
        </p:nvPicPr>
        <p:blipFill>
          <a:blip r:embed="rId4" cstate="print"/>
          <a:stretch>
            <a:fillRect/>
          </a:stretch>
        </p:blipFill>
        <p:spPr>
          <a:xfrm>
            <a:off x="1199456" y="4273343"/>
            <a:ext cx="609376" cy="468000"/>
          </a:xfrm>
          <a:prstGeom prst="rect">
            <a:avLst/>
          </a:prstGeom>
        </p:spPr>
      </p:pic>
      <p:pic>
        <p:nvPicPr>
          <p:cNvPr id="173" name="图片 172" descr="PC.png"/>
          <p:cNvPicPr>
            <a:picLocks noChangeAspect="1"/>
          </p:cNvPicPr>
          <p:nvPr/>
        </p:nvPicPr>
        <p:blipFill>
          <a:blip r:embed="rId4" cstate="print"/>
          <a:stretch>
            <a:fillRect/>
          </a:stretch>
        </p:blipFill>
        <p:spPr>
          <a:xfrm>
            <a:off x="3038352" y="4273343"/>
            <a:ext cx="609376" cy="468000"/>
          </a:xfrm>
          <a:prstGeom prst="rect">
            <a:avLst/>
          </a:prstGeom>
        </p:spPr>
      </p:pic>
      <p:cxnSp>
        <p:nvCxnSpPr>
          <p:cNvPr id="174" name="直接连接符 173"/>
          <p:cNvCxnSpPr>
            <a:stCxn id="172" idx="0"/>
            <a:endCxn id="176" idx="0"/>
          </p:cNvCxnSpPr>
          <p:nvPr/>
        </p:nvCxnSpPr>
        <p:spPr bwMode="auto">
          <a:xfrm flipV="1">
            <a:off x="1504144" y="2528908"/>
            <a:ext cx="901059" cy="1744435"/>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75" name="直接连接符 174"/>
          <p:cNvCxnSpPr>
            <a:stCxn id="173" idx="0"/>
            <a:endCxn id="176" idx="0"/>
          </p:cNvCxnSpPr>
          <p:nvPr/>
        </p:nvCxnSpPr>
        <p:spPr bwMode="auto">
          <a:xfrm flipH="1" flipV="1">
            <a:off x="2405203" y="2528908"/>
            <a:ext cx="937837" cy="1744435"/>
          </a:xfrm>
          <a:prstGeom prst="line">
            <a:avLst/>
          </a:prstGeom>
          <a:solidFill>
            <a:schemeClr val="accent1"/>
          </a:solidFill>
          <a:ln w="19050" cap="flat" cmpd="sng" algn="ctr">
            <a:solidFill>
              <a:schemeClr val="tx1"/>
            </a:solidFill>
            <a:prstDash val="solid"/>
            <a:round/>
            <a:headEnd type="none" w="med" len="med"/>
            <a:tailEnd type="none" w="med" len="med"/>
          </a:ln>
          <a:effectLst/>
        </p:spPr>
      </p:cxnSp>
      <p:pic>
        <p:nvPicPr>
          <p:cNvPr id="176" name="图片 17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75934" y="2528908"/>
            <a:ext cx="658537" cy="540000"/>
          </a:xfrm>
          <a:prstGeom prst="rect">
            <a:avLst/>
          </a:prstGeom>
        </p:spPr>
      </p:pic>
      <p:sp>
        <p:nvSpPr>
          <p:cNvPr id="177" name="矩形 176"/>
          <p:cNvSpPr/>
          <p:nvPr/>
        </p:nvSpPr>
        <p:spPr>
          <a:xfrm>
            <a:off x="1127448" y="4732635"/>
            <a:ext cx="720080" cy="276999"/>
          </a:xfrm>
          <a:prstGeom prst="rect">
            <a:avLst/>
          </a:prstGeom>
        </p:spPr>
        <p:txBody>
          <a:bodyPr wrap="square">
            <a:spAutoFit/>
          </a:bodyPr>
          <a:lstStyle/>
          <a:p>
            <a:pPr algn="ctr"/>
            <a:r>
              <a:rPr lang="zh-CN" altLang="en-US" sz="1200" dirty="0">
                <a:latin typeface="Huawei Sans" panose="020C0503030203020204" pitchFamily="34" charset="0"/>
                <a:ea typeface="方正兰亭黑简体" panose="02000000000000000000" pitchFamily="2" charset="-122"/>
                <a:cs typeface="Huawei Sans" panose="020C0503030203020204" pitchFamily="34" charset="0"/>
              </a:rPr>
              <a:t>主机</a:t>
            </a: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1</a:t>
            </a:r>
          </a:p>
        </p:txBody>
      </p:sp>
      <p:sp>
        <p:nvSpPr>
          <p:cNvPr id="178" name="矩形 177"/>
          <p:cNvSpPr/>
          <p:nvPr/>
        </p:nvSpPr>
        <p:spPr>
          <a:xfrm>
            <a:off x="2963652" y="4732635"/>
            <a:ext cx="720080" cy="276999"/>
          </a:xfrm>
          <a:prstGeom prst="rect">
            <a:avLst/>
          </a:prstGeom>
        </p:spPr>
        <p:txBody>
          <a:bodyPr wrap="square">
            <a:spAutoFit/>
          </a:bodyPr>
          <a:lstStyle/>
          <a:p>
            <a:pPr algn="ctr"/>
            <a:r>
              <a:rPr lang="zh-CN" altLang="en-US" sz="1200" dirty="0">
                <a:latin typeface="Huawei Sans" panose="020C0503030203020204" pitchFamily="34" charset="0"/>
                <a:ea typeface="方正兰亭黑简体" panose="02000000000000000000" pitchFamily="2" charset="-122"/>
                <a:cs typeface="Huawei Sans" panose="020C0503030203020204" pitchFamily="34" charset="0"/>
              </a:rPr>
              <a:t>主机</a:t>
            </a: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2</a:t>
            </a:r>
          </a:p>
        </p:txBody>
      </p:sp>
      <p:sp>
        <p:nvSpPr>
          <p:cNvPr id="179" name="矩形 178"/>
          <p:cNvSpPr/>
          <p:nvPr/>
        </p:nvSpPr>
        <p:spPr>
          <a:xfrm>
            <a:off x="4921669" y="4732635"/>
            <a:ext cx="720080" cy="276999"/>
          </a:xfrm>
          <a:prstGeom prst="rect">
            <a:avLst/>
          </a:prstGeom>
        </p:spPr>
        <p:txBody>
          <a:bodyPr wrap="square">
            <a:spAutoFit/>
          </a:bodyPr>
          <a:lstStyle/>
          <a:p>
            <a:pPr algn="ctr"/>
            <a:r>
              <a:rPr lang="zh-CN" altLang="en-US" sz="1200" dirty="0">
                <a:latin typeface="Huawei Sans" panose="020C0503030203020204" pitchFamily="34" charset="0"/>
                <a:ea typeface="方正兰亭黑简体" panose="02000000000000000000" pitchFamily="2" charset="-122"/>
                <a:cs typeface="Huawei Sans" panose="020C0503030203020204" pitchFamily="34" charset="0"/>
              </a:rPr>
              <a:t>服务器</a:t>
            </a:r>
            <a:endParaRPr lang="en-US" altLang="zh-CN"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81" name="矩形 180"/>
          <p:cNvSpPr/>
          <p:nvPr/>
        </p:nvSpPr>
        <p:spPr>
          <a:xfrm>
            <a:off x="947428" y="4932468"/>
            <a:ext cx="1044116" cy="307777"/>
          </a:xfrm>
          <a:prstGeom prst="rect">
            <a:avLst/>
          </a:prstGeom>
        </p:spPr>
        <p:txBody>
          <a:bodyPr wrap="square">
            <a:spAutoFit/>
          </a:bodyPr>
          <a:lstStyle/>
          <a:p>
            <a:pPr algn="ctr"/>
            <a:r>
              <a:rPr lang="en-US" altLang="zh-CN" sz="1400" b="1" dirty="0">
                <a:latin typeface="Huawei Sans" panose="020C0503030203020204" pitchFamily="34" charset="0"/>
                <a:ea typeface="方正兰亭黑简体" panose="02000000000000000000" pitchFamily="2" charset="-122"/>
                <a:cs typeface="Huawei Sans" panose="020C0503030203020204" pitchFamily="34" charset="0"/>
              </a:rPr>
              <a:t>VLAN 10</a:t>
            </a:r>
            <a:endParaRPr lang="zh-CN" altLang="en-US" sz="1400" b="1"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83" name="矩形 182"/>
          <p:cNvSpPr/>
          <p:nvPr/>
        </p:nvSpPr>
        <p:spPr>
          <a:xfrm>
            <a:off x="4741649" y="4932468"/>
            <a:ext cx="1116124" cy="307777"/>
          </a:xfrm>
          <a:prstGeom prst="rect">
            <a:avLst/>
          </a:prstGeom>
        </p:spPr>
        <p:txBody>
          <a:bodyPr wrap="square">
            <a:spAutoFit/>
          </a:bodyPr>
          <a:lstStyle/>
          <a:p>
            <a:pPr algn="ctr"/>
            <a:r>
              <a:rPr lang="en-US" altLang="zh-CN" sz="1400" b="1" dirty="0">
                <a:latin typeface="Huawei Sans" panose="020C0503030203020204" pitchFamily="34" charset="0"/>
                <a:ea typeface="方正兰亭黑简体" panose="02000000000000000000" pitchFamily="2" charset="-122"/>
                <a:cs typeface="Huawei Sans" panose="020C0503030203020204" pitchFamily="34" charset="0"/>
              </a:rPr>
              <a:t>VLAN 100</a:t>
            </a:r>
            <a:endParaRPr lang="zh-CN" altLang="en-US" sz="1400" b="1"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84" name="矩形 183"/>
          <p:cNvSpPr/>
          <p:nvPr/>
        </p:nvSpPr>
        <p:spPr>
          <a:xfrm>
            <a:off x="2819636" y="4932468"/>
            <a:ext cx="1044116" cy="307777"/>
          </a:xfrm>
          <a:prstGeom prst="rect">
            <a:avLst/>
          </a:prstGeom>
        </p:spPr>
        <p:txBody>
          <a:bodyPr wrap="square">
            <a:spAutoFit/>
          </a:bodyPr>
          <a:lstStyle/>
          <a:p>
            <a:pPr algn="ctr"/>
            <a:r>
              <a:rPr lang="en-US" altLang="zh-CN" sz="1400" b="1" dirty="0">
                <a:latin typeface="Huawei Sans" panose="020C0503030203020204" pitchFamily="34" charset="0"/>
                <a:ea typeface="方正兰亭黑简体" panose="02000000000000000000" pitchFamily="2" charset="-122"/>
                <a:cs typeface="Huawei Sans" panose="020C0503030203020204" pitchFamily="34" charset="0"/>
              </a:rPr>
              <a:t>VLAN 20</a:t>
            </a:r>
            <a:endParaRPr lang="zh-CN" altLang="en-US" sz="1400" b="1"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86" name="矩形 185"/>
          <p:cNvSpPr/>
          <p:nvPr/>
        </p:nvSpPr>
        <p:spPr>
          <a:xfrm>
            <a:off x="1199456" y="3043989"/>
            <a:ext cx="1044116" cy="276999"/>
          </a:xfrm>
          <a:prstGeom prst="rect">
            <a:avLst/>
          </a:prstGeom>
        </p:spPr>
        <p:txBody>
          <a:bodyPr wrap="square">
            <a:spAutoFit/>
          </a:bodyPr>
          <a:lstStyle/>
          <a:p>
            <a:pPr algn="ct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PVID 10</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90" name="矩形 189"/>
          <p:cNvSpPr/>
          <p:nvPr/>
        </p:nvSpPr>
        <p:spPr>
          <a:xfrm>
            <a:off x="2531604" y="2528900"/>
            <a:ext cx="1044116" cy="276999"/>
          </a:xfrm>
          <a:prstGeom prst="rect">
            <a:avLst/>
          </a:prstGeom>
        </p:spPr>
        <p:txBody>
          <a:bodyPr wrap="square">
            <a:spAutoFit/>
          </a:bodyPr>
          <a:lstStyle/>
          <a:p>
            <a:pPr algn="ct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PVID 1</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91" name="矩形 190"/>
          <p:cNvSpPr/>
          <p:nvPr/>
        </p:nvSpPr>
        <p:spPr>
          <a:xfrm>
            <a:off x="4151784" y="2528900"/>
            <a:ext cx="1044116" cy="276999"/>
          </a:xfrm>
          <a:prstGeom prst="rect">
            <a:avLst/>
          </a:prstGeom>
        </p:spPr>
        <p:txBody>
          <a:bodyPr wrap="square">
            <a:spAutoFit/>
          </a:bodyPr>
          <a:lstStyle/>
          <a:p>
            <a:pPr algn="ct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PVID 1</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pic>
        <p:nvPicPr>
          <p:cNvPr id="199" name="图片 198"/>
          <p:cNvPicPr>
            <a:picLocks noChangeAspect="1"/>
          </p:cNvPicPr>
          <p:nvPr/>
        </p:nvPicPr>
        <p:blipFill>
          <a:blip r:embed="rId5" cstate="print">
            <a:grayscl/>
            <a:extLst>
              <a:ext uri="{28A0092B-C50C-407E-A947-70E740481C1C}">
                <a14:useLocalDpi xmlns:a14="http://schemas.microsoft.com/office/drawing/2010/main" val="0"/>
              </a:ext>
            </a:extLst>
          </a:blip>
          <a:stretch>
            <a:fillRect/>
          </a:stretch>
        </p:blipFill>
        <p:spPr>
          <a:xfrm>
            <a:off x="4995547" y="4293096"/>
            <a:ext cx="570732" cy="468000"/>
          </a:xfrm>
          <a:prstGeom prst="rect">
            <a:avLst/>
          </a:prstGeom>
        </p:spPr>
      </p:pic>
      <p:sp>
        <p:nvSpPr>
          <p:cNvPr id="182" name="矩形 181"/>
          <p:cNvSpPr/>
          <p:nvPr/>
        </p:nvSpPr>
        <p:spPr>
          <a:xfrm rot="17806927">
            <a:off x="1127199" y="3570126"/>
            <a:ext cx="798364" cy="259253"/>
          </a:xfrm>
          <a:prstGeom prst="rect">
            <a:avLst/>
          </a:prstGeom>
          <a:solidFill>
            <a:srgbClr val="FFFFFF"/>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600" kern="0" dirty="0">
              <a:solidFill>
                <a:srgbClr val="1D1D1A"/>
              </a:solidFill>
              <a:latin typeface="Huawei Sans" panose="020C0503030203020204" pitchFamily="34" charset="0"/>
              <a:ea typeface="方正兰亭黑简体" panose="02000000000000000000" pitchFamily="2" charset="-122"/>
            </a:endParaRPr>
          </a:p>
        </p:txBody>
      </p:sp>
      <p:sp>
        <p:nvSpPr>
          <p:cNvPr id="192" name="矩形 191"/>
          <p:cNvSpPr/>
          <p:nvPr/>
        </p:nvSpPr>
        <p:spPr>
          <a:xfrm>
            <a:off x="5449425" y="3429000"/>
            <a:ext cx="798364" cy="259253"/>
          </a:xfrm>
          <a:prstGeom prst="rect">
            <a:avLst/>
          </a:prstGeom>
          <a:solidFill>
            <a:srgbClr val="FFFFFF"/>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600" kern="0" dirty="0">
              <a:solidFill>
                <a:srgbClr val="1D1D1A"/>
              </a:solidFill>
              <a:latin typeface="Huawei Sans" panose="020C0503030203020204" pitchFamily="34" charset="0"/>
              <a:ea typeface="方正兰亭黑简体" panose="02000000000000000000" pitchFamily="2" charset="-122"/>
            </a:endParaRPr>
          </a:p>
        </p:txBody>
      </p:sp>
      <p:sp>
        <p:nvSpPr>
          <p:cNvPr id="193" name="矩形 192"/>
          <p:cNvSpPr/>
          <p:nvPr/>
        </p:nvSpPr>
        <p:spPr>
          <a:xfrm rot="3554468">
            <a:off x="2933002" y="3600684"/>
            <a:ext cx="798364" cy="259253"/>
          </a:xfrm>
          <a:prstGeom prst="rect">
            <a:avLst/>
          </a:prstGeom>
          <a:solidFill>
            <a:srgbClr val="FFFFFF"/>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600" kern="0" dirty="0">
              <a:solidFill>
                <a:srgbClr val="1D1D1A"/>
              </a:solidFill>
              <a:latin typeface="Huawei Sans" panose="020C0503030203020204" pitchFamily="34" charset="0"/>
              <a:ea typeface="方正兰亭黑简体" panose="02000000000000000000" pitchFamily="2" charset="-122"/>
            </a:endParaRPr>
          </a:p>
        </p:txBody>
      </p:sp>
      <p:sp>
        <p:nvSpPr>
          <p:cNvPr id="200" name="矩形 199"/>
          <p:cNvSpPr/>
          <p:nvPr/>
        </p:nvSpPr>
        <p:spPr>
          <a:xfrm>
            <a:off x="4339577" y="3429000"/>
            <a:ext cx="798364" cy="259253"/>
          </a:xfrm>
          <a:prstGeom prst="rect">
            <a:avLst/>
          </a:prstGeom>
          <a:solidFill>
            <a:srgbClr val="FFFFFF"/>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600" kern="0" dirty="0">
              <a:solidFill>
                <a:srgbClr val="1D1D1A"/>
              </a:solidFill>
              <a:latin typeface="Huawei Sans" panose="020C0503030203020204" pitchFamily="34" charset="0"/>
              <a:ea typeface="方正兰亭黑简体" panose="02000000000000000000" pitchFamily="2" charset="-122"/>
            </a:endParaRPr>
          </a:p>
        </p:txBody>
      </p:sp>
      <p:cxnSp>
        <p:nvCxnSpPr>
          <p:cNvPr id="210" name="直接箭头连接符 209"/>
          <p:cNvCxnSpPr/>
          <p:nvPr/>
        </p:nvCxnSpPr>
        <p:spPr bwMode="auto">
          <a:xfrm flipV="1">
            <a:off x="1567269" y="3501008"/>
            <a:ext cx="262533" cy="504056"/>
          </a:xfrm>
          <a:prstGeom prst="straightConnector1">
            <a:avLst/>
          </a:prstGeom>
          <a:solidFill>
            <a:schemeClr val="accent1"/>
          </a:solidFill>
          <a:ln w="28575" cap="flat" cmpd="sng" algn="ctr">
            <a:solidFill>
              <a:srgbClr val="EC7061"/>
            </a:solidFill>
            <a:prstDash val="solid"/>
            <a:round/>
            <a:headEnd type="none" w="med" len="med"/>
            <a:tailEnd type="triangle"/>
          </a:ln>
          <a:effectLst/>
        </p:spPr>
      </p:cxnSp>
      <p:sp>
        <p:nvSpPr>
          <p:cNvPr id="215" name="矩形 214"/>
          <p:cNvSpPr/>
          <p:nvPr/>
        </p:nvSpPr>
        <p:spPr>
          <a:xfrm>
            <a:off x="3431418" y="1997713"/>
            <a:ext cx="798364" cy="259253"/>
          </a:xfrm>
          <a:prstGeom prst="rect">
            <a:avLst/>
          </a:prstGeom>
          <a:solidFill>
            <a:srgbClr val="00B0F0">
              <a:alpha val="5000"/>
            </a:srgbClr>
          </a:solidFill>
          <a:ln w="9525"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400" kern="0" dirty="0">
              <a:solidFill>
                <a:srgbClr val="1D1D1A"/>
              </a:solidFill>
              <a:latin typeface="Huawei Sans" panose="020C0503030203020204" pitchFamily="34" charset="0"/>
              <a:ea typeface="方正兰亭黑简体" panose="02000000000000000000" pitchFamily="2" charset="-122"/>
            </a:endParaRPr>
          </a:p>
        </p:txBody>
      </p:sp>
      <p:grpSp>
        <p:nvGrpSpPr>
          <p:cNvPr id="216" name="组合 215"/>
          <p:cNvGrpSpPr/>
          <p:nvPr/>
        </p:nvGrpSpPr>
        <p:grpSpPr>
          <a:xfrm>
            <a:off x="3518169" y="1988840"/>
            <a:ext cx="432048" cy="276999"/>
            <a:chOff x="3331873" y="2060848"/>
            <a:chExt cx="432048" cy="276999"/>
          </a:xfrm>
        </p:grpSpPr>
        <p:sp>
          <p:nvSpPr>
            <p:cNvPr id="217" name="矩形 216"/>
            <p:cNvSpPr/>
            <p:nvPr/>
          </p:nvSpPr>
          <p:spPr>
            <a:xfrm>
              <a:off x="3421897" y="2069721"/>
              <a:ext cx="252000" cy="259253"/>
            </a:xfrm>
            <a:prstGeom prst="rect">
              <a:avLst/>
            </a:prstGeom>
            <a:solidFill>
              <a:srgbClr val="00B0F0"/>
            </a:solidFill>
            <a:ln w="9525" cap="flat" cmpd="sng" algn="ctr">
              <a:solidFill>
                <a:srgbClr val="00B0F0"/>
              </a:solidFill>
              <a:prstDash val="solid"/>
            </a:ln>
            <a:effectLst/>
          </p:spPr>
          <p:txBody>
            <a:bodyPr rtlCol="0" anchor="ctr"/>
            <a:lstStyle/>
            <a:p>
              <a:pPr marL="0" marR="0" indent="0" algn="ctr" defTabSz="914400" eaLnBrk="1" fontAlgn="t" latinLnBrk="0" hangingPunct="1">
                <a:lnSpc>
                  <a:spcPct val="100000"/>
                </a:lnSpc>
                <a:spcBef>
                  <a:spcPct val="0"/>
                </a:spcBef>
                <a:spcAft>
                  <a:spcPct val="0"/>
                </a:spcAft>
                <a:buClrTx/>
                <a:buSzTx/>
                <a:buFontTx/>
                <a:buNone/>
                <a:tabLst/>
              </a:pPr>
              <a:endParaRPr kumimoji="0" lang="zh-CN" altLang="en-US" sz="1000" b="0" i="0" u="none" strike="noStrike" kern="0" cap="none" spc="0" normalizeH="0" baseline="0" noProof="0" dirty="0">
                <a:ln>
                  <a:noFill/>
                </a:ln>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18" name="矩形 217"/>
            <p:cNvSpPr/>
            <p:nvPr/>
          </p:nvSpPr>
          <p:spPr>
            <a:xfrm>
              <a:off x="3331873" y="2060848"/>
              <a:ext cx="432048" cy="276999"/>
            </a:xfrm>
            <a:prstGeom prst="rect">
              <a:avLst/>
            </a:prstGeom>
          </p:spPr>
          <p:txBody>
            <a:bodyPr wrap="square">
              <a:spAutoFit/>
            </a:bodyPr>
            <a:lstStyle/>
            <a:p>
              <a:pPr algn="ctr"/>
              <a:r>
                <a:rPr lang="en-US" altLang="zh-CN" sz="1200" b="1" dirty="0">
                  <a:solidFill>
                    <a:schemeClr val="bg1"/>
                  </a:solidFill>
                  <a:latin typeface="Huawei Sans" panose="020C0503030203020204" pitchFamily="34" charset="0"/>
                  <a:ea typeface="方正兰亭黑简体" panose="02000000000000000000" pitchFamily="2" charset="-122"/>
                  <a:cs typeface="Huawei Sans" panose="020C0503030203020204" pitchFamily="34" charset="0"/>
                </a:rPr>
                <a:t>10</a:t>
              </a:r>
              <a:endParaRPr lang="zh-CN" altLang="en-US" sz="1200" b="1" dirty="0">
                <a:solidFill>
                  <a:schemeClr val="bg1"/>
                </a:solidFill>
                <a:latin typeface="Huawei Sans" panose="020C0503030203020204" pitchFamily="34" charset="0"/>
                <a:ea typeface="方正兰亭黑简体" panose="02000000000000000000" pitchFamily="2" charset="-122"/>
                <a:cs typeface="Huawei Sans" panose="020C0503030203020204" pitchFamily="34" charset="0"/>
              </a:endParaRPr>
            </a:p>
          </p:txBody>
        </p:sp>
      </p:grpSp>
      <p:sp>
        <p:nvSpPr>
          <p:cNvPr id="219" name="矩形 218"/>
          <p:cNvSpPr/>
          <p:nvPr/>
        </p:nvSpPr>
        <p:spPr>
          <a:xfrm>
            <a:off x="3431418" y="2312876"/>
            <a:ext cx="798364" cy="259253"/>
          </a:xfrm>
          <a:prstGeom prst="rect">
            <a:avLst/>
          </a:prstGeom>
          <a:solidFill>
            <a:srgbClr val="F4FBFE"/>
          </a:solidFill>
          <a:ln w="9525" cap="flat" cmpd="sng" algn="ctr">
            <a:solidFill>
              <a:srgbClr val="00B0F0"/>
            </a:solidFill>
            <a:prstDash val="solid"/>
          </a:ln>
          <a:effectLst/>
        </p:spPr>
        <p:txBody>
          <a:bodyPr rtlCol="0" anchor="ctr"/>
          <a:lstStyle/>
          <a:p>
            <a:pPr marL="0" marR="0" indent="0" algn="ctr" defTabSz="914400" eaLnBrk="1" fontAlgn="t" latinLnBrk="0" hangingPunct="1">
              <a:lnSpc>
                <a:spcPct val="100000"/>
              </a:lnSpc>
              <a:spcBef>
                <a:spcPct val="0"/>
              </a:spcBef>
              <a:spcAft>
                <a:spcPct val="0"/>
              </a:spcAft>
              <a:buClrTx/>
              <a:buSzTx/>
              <a:buFontTx/>
              <a:buNone/>
              <a:tabLst/>
            </a:pPr>
            <a:endParaRPr kumimoji="0" lang="zh-CN" altLang="en-US" sz="1000" b="0" i="0" u="none" strike="noStrike" kern="0" cap="none" spc="0" normalizeH="0" baseline="0" noProof="0" dirty="0">
              <a:ln>
                <a:noFill/>
              </a:ln>
              <a:solidFill>
                <a:srgbClr val="000000"/>
              </a:solidFill>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grpSp>
        <p:nvGrpSpPr>
          <p:cNvPr id="220" name="组合 219"/>
          <p:cNvGrpSpPr/>
          <p:nvPr/>
        </p:nvGrpSpPr>
        <p:grpSpPr>
          <a:xfrm>
            <a:off x="3518169" y="2312876"/>
            <a:ext cx="432048" cy="293884"/>
            <a:chOff x="3331873" y="2069721"/>
            <a:chExt cx="432048" cy="293884"/>
          </a:xfrm>
        </p:grpSpPr>
        <p:sp>
          <p:nvSpPr>
            <p:cNvPr id="221" name="矩形 220"/>
            <p:cNvSpPr/>
            <p:nvPr/>
          </p:nvSpPr>
          <p:spPr>
            <a:xfrm>
              <a:off x="3421897" y="2069721"/>
              <a:ext cx="252000" cy="259253"/>
            </a:xfrm>
            <a:prstGeom prst="rect">
              <a:avLst/>
            </a:prstGeom>
            <a:solidFill>
              <a:srgbClr val="00B0F0"/>
            </a:solidFill>
            <a:ln w="9525" cap="flat" cmpd="sng" algn="ctr">
              <a:solidFill>
                <a:srgbClr val="00B0F0"/>
              </a:solidFill>
              <a:prstDash val="solid"/>
            </a:ln>
            <a:effectLst/>
          </p:spPr>
          <p:txBody>
            <a:bodyPr rtlCol="0" anchor="ctr"/>
            <a:lstStyle/>
            <a:p>
              <a:pPr marL="0" marR="0" indent="0" algn="ctr" defTabSz="914400" eaLnBrk="1" fontAlgn="t" latinLnBrk="0" hangingPunct="1">
                <a:lnSpc>
                  <a:spcPct val="100000"/>
                </a:lnSpc>
                <a:spcBef>
                  <a:spcPct val="0"/>
                </a:spcBef>
                <a:spcAft>
                  <a:spcPct val="0"/>
                </a:spcAft>
                <a:buClrTx/>
                <a:buSzTx/>
                <a:buFontTx/>
                <a:buNone/>
                <a:tabLst/>
              </a:pPr>
              <a:endParaRPr kumimoji="0" lang="zh-CN" altLang="en-US" sz="1000" b="0" i="0" u="none" strike="noStrike" kern="0" cap="none" spc="0" normalizeH="0" baseline="0" noProof="0" dirty="0">
                <a:ln>
                  <a:noFill/>
                </a:ln>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22" name="矩形 221"/>
            <p:cNvSpPr/>
            <p:nvPr/>
          </p:nvSpPr>
          <p:spPr>
            <a:xfrm>
              <a:off x="3331873" y="2086606"/>
              <a:ext cx="432048" cy="276999"/>
            </a:xfrm>
            <a:prstGeom prst="rect">
              <a:avLst/>
            </a:prstGeom>
          </p:spPr>
          <p:txBody>
            <a:bodyPr wrap="square">
              <a:spAutoFit/>
            </a:bodyPr>
            <a:lstStyle/>
            <a:p>
              <a:pPr algn="ctr"/>
              <a:r>
                <a:rPr lang="en-US" altLang="zh-CN" sz="1200" b="1" dirty="0">
                  <a:solidFill>
                    <a:schemeClr val="bg1"/>
                  </a:solidFill>
                  <a:latin typeface="Huawei Sans" panose="020C0503030203020204" pitchFamily="34" charset="0"/>
                  <a:ea typeface="方正兰亭黑简体" panose="02000000000000000000" pitchFamily="2" charset="-122"/>
                  <a:cs typeface="Huawei Sans" panose="020C0503030203020204" pitchFamily="34" charset="0"/>
                </a:rPr>
                <a:t>20</a:t>
              </a:r>
              <a:endParaRPr lang="zh-CN" altLang="en-US" sz="1200" b="1" dirty="0">
                <a:solidFill>
                  <a:schemeClr val="bg1"/>
                </a:solidFill>
                <a:latin typeface="Huawei Sans" panose="020C0503030203020204" pitchFamily="34" charset="0"/>
                <a:ea typeface="方正兰亭黑简体" panose="02000000000000000000" pitchFamily="2" charset="-122"/>
                <a:cs typeface="Huawei Sans" panose="020C0503030203020204" pitchFamily="34" charset="0"/>
              </a:endParaRPr>
            </a:p>
          </p:txBody>
        </p:sp>
      </p:grpSp>
      <p:cxnSp>
        <p:nvCxnSpPr>
          <p:cNvPr id="223" name="直接箭头连接符 222"/>
          <p:cNvCxnSpPr/>
          <p:nvPr/>
        </p:nvCxnSpPr>
        <p:spPr bwMode="auto">
          <a:xfrm>
            <a:off x="3509988" y="2672916"/>
            <a:ext cx="612068" cy="0"/>
          </a:xfrm>
          <a:prstGeom prst="straightConnector1">
            <a:avLst/>
          </a:prstGeom>
          <a:solidFill>
            <a:schemeClr val="accent1"/>
          </a:solidFill>
          <a:ln w="28575" cap="flat" cmpd="sng" algn="ctr">
            <a:solidFill>
              <a:srgbClr val="EC7061"/>
            </a:solidFill>
            <a:prstDash val="solid"/>
            <a:round/>
            <a:headEnd type="none" w="med" len="med"/>
            <a:tailEnd type="triangle"/>
          </a:ln>
          <a:effectLst/>
        </p:spPr>
      </p:cxnSp>
      <p:cxnSp>
        <p:nvCxnSpPr>
          <p:cNvPr id="224" name="直接箭头连接符 223"/>
          <p:cNvCxnSpPr/>
          <p:nvPr/>
        </p:nvCxnSpPr>
        <p:spPr bwMode="auto">
          <a:xfrm flipH="1" flipV="1">
            <a:off x="3007429" y="3537012"/>
            <a:ext cx="324037" cy="540060"/>
          </a:xfrm>
          <a:prstGeom prst="straightConnector1">
            <a:avLst/>
          </a:prstGeom>
          <a:solidFill>
            <a:schemeClr val="accent1"/>
          </a:solidFill>
          <a:ln w="28575" cap="flat" cmpd="sng" algn="ctr">
            <a:solidFill>
              <a:srgbClr val="EC7061"/>
            </a:solidFill>
            <a:prstDash val="solid"/>
            <a:round/>
            <a:headEnd type="none" w="med" len="med"/>
            <a:tailEnd type="triangle"/>
          </a:ln>
          <a:effectLst/>
        </p:spPr>
      </p:cxnSp>
      <p:cxnSp>
        <p:nvCxnSpPr>
          <p:cNvPr id="225" name="直接箭头连接符 224"/>
          <p:cNvCxnSpPr/>
          <p:nvPr/>
        </p:nvCxnSpPr>
        <p:spPr bwMode="auto">
          <a:xfrm flipH="1" flipV="1">
            <a:off x="5214178" y="3429000"/>
            <a:ext cx="0" cy="431354"/>
          </a:xfrm>
          <a:prstGeom prst="straightConnector1">
            <a:avLst/>
          </a:prstGeom>
          <a:solidFill>
            <a:schemeClr val="accent1"/>
          </a:solidFill>
          <a:ln w="28575" cap="flat" cmpd="sng" algn="ctr">
            <a:solidFill>
              <a:srgbClr val="EC7061"/>
            </a:solidFill>
            <a:prstDash val="solid"/>
            <a:round/>
            <a:headEnd type="triangle" w="med" len="med"/>
            <a:tailEnd type="none" w="med" len="med"/>
          </a:ln>
          <a:effectLst/>
        </p:spPr>
      </p:cxnSp>
      <p:cxnSp>
        <p:nvCxnSpPr>
          <p:cNvPr id="226" name="直接箭头连接符 225"/>
          <p:cNvCxnSpPr/>
          <p:nvPr/>
        </p:nvCxnSpPr>
        <p:spPr bwMode="auto">
          <a:xfrm flipH="1" flipV="1">
            <a:off x="5383693" y="3429000"/>
            <a:ext cx="0" cy="431354"/>
          </a:xfrm>
          <a:prstGeom prst="straightConnector1">
            <a:avLst/>
          </a:prstGeom>
          <a:solidFill>
            <a:schemeClr val="accent1"/>
          </a:solidFill>
          <a:ln w="28575" cap="flat" cmpd="sng" algn="ctr">
            <a:solidFill>
              <a:srgbClr val="EC7061"/>
            </a:solidFill>
            <a:prstDash val="solid"/>
            <a:round/>
            <a:headEnd type="triangle" w="med" len="med"/>
            <a:tailEnd type="none" w="med" len="med"/>
          </a:ln>
          <a:effectLst/>
        </p:spPr>
      </p:cxnSp>
      <p:sp>
        <p:nvSpPr>
          <p:cNvPr id="87" name="矩形 86"/>
          <p:cNvSpPr/>
          <p:nvPr/>
        </p:nvSpPr>
        <p:spPr>
          <a:xfrm>
            <a:off x="2041349" y="2188276"/>
            <a:ext cx="720080" cy="338554"/>
          </a:xfrm>
          <a:prstGeom prst="rect">
            <a:avLst/>
          </a:prstGeom>
        </p:spPr>
        <p:txBody>
          <a:bodyPr wrap="square">
            <a:spAutoFit/>
          </a:bodyPr>
          <a:lstStyle/>
          <a:p>
            <a:pPr algn="ct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SW1</a:t>
            </a:r>
            <a:endParaRPr lang="zh-CN" altLang="en-US" sz="16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88" name="矩形 87"/>
          <p:cNvSpPr/>
          <p:nvPr/>
        </p:nvSpPr>
        <p:spPr>
          <a:xfrm>
            <a:off x="4933589" y="2188276"/>
            <a:ext cx="720080" cy="338554"/>
          </a:xfrm>
          <a:prstGeom prst="rect">
            <a:avLst/>
          </a:prstGeom>
        </p:spPr>
        <p:txBody>
          <a:bodyPr wrap="square">
            <a:spAutoFit/>
          </a:bodyPr>
          <a:lstStyle/>
          <a:p>
            <a:pPr algn="ct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SW2</a:t>
            </a:r>
            <a:endParaRPr lang="zh-CN" altLang="en-US" sz="16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58" name="文本框 157"/>
          <p:cNvSpPr txBox="1"/>
          <p:nvPr/>
        </p:nvSpPr>
        <p:spPr bwMode="auto">
          <a:xfrm>
            <a:off x="7192079" y="1335010"/>
            <a:ext cx="900657" cy="347170"/>
          </a:xfrm>
          <a:prstGeom prst="rect">
            <a:avLst/>
          </a:prstGeom>
          <a:noFill/>
          <a:ln w="9525">
            <a:noFill/>
            <a:miter lim="800000"/>
            <a:headEnd/>
            <a:tailEnd/>
          </a:ln>
        </p:spPr>
        <p:txBody>
          <a:bodyPr wrap="square" lIns="99980" tIns="49986" rIns="99980" bIns="49986" rtlCol="0">
            <a:spAutoFit/>
          </a:bodyPr>
          <a:lstStyle/>
          <a:p>
            <a:pPr algn="ctr" defTabSz="1001649" eaLnBrk="0" hangingPunct="0"/>
            <a:r>
              <a:rPr lang="en-US" altLang="zh-CN" sz="16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Port1</a:t>
            </a:r>
            <a:endParaRPr lang="zh-CN" altLang="en-US" sz="16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66" name="文本框 165"/>
          <p:cNvSpPr txBox="1"/>
          <p:nvPr/>
        </p:nvSpPr>
        <p:spPr bwMode="auto">
          <a:xfrm>
            <a:off x="8103040" y="1048505"/>
            <a:ext cx="2431729" cy="347170"/>
          </a:xfrm>
          <a:prstGeom prst="rect">
            <a:avLst/>
          </a:prstGeom>
          <a:noFill/>
          <a:ln w="9525">
            <a:noFill/>
            <a:miter lim="800000"/>
            <a:headEnd/>
            <a:tailEnd/>
          </a:ln>
        </p:spPr>
        <p:txBody>
          <a:bodyPr wrap="square" lIns="99980" tIns="49986" rIns="99980" bIns="49986" rtlCol="0">
            <a:spAutoFit/>
          </a:bodyPr>
          <a:lstStyle/>
          <a:p>
            <a:pPr algn="ctr" defTabSz="1001649" eaLnBrk="0" hangingPunct="0"/>
            <a:r>
              <a:rPr lang="zh-CN" altLang="en-US" sz="1600" b="1"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交换机</a:t>
            </a:r>
            <a:r>
              <a:rPr lang="en-US" altLang="zh-CN" sz="1600" b="1"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1</a:t>
            </a:r>
            <a:r>
              <a:rPr lang="zh-CN" altLang="en-US" sz="1600" b="1"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的允许通过列表</a:t>
            </a:r>
          </a:p>
        </p:txBody>
      </p:sp>
      <p:sp>
        <p:nvSpPr>
          <p:cNvPr id="167" name="矩形 166"/>
          <p:cNvSpPr/>
          <p:nvPr/>
        </p:nvSpPr>
        <p:spPr>
          <a:xfrm>
            <a:off x="1199456" y="2863969"/>
            <a:ext cx="1044116" cy="276999"/>
          </a:xfrm>
          <a:prstGeom prst="rect">
            <a:avLst/>
          </a:prstGeom>
        </p:spPr>
        <p:txBody>
          <a:bodyPr wrap="square">
            <a:spAutoFit/>
          </a:bodyPr>
          <a:lstStyle/>
          <a:p>
            <a:pPr algn="ct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Port 1</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69" name="椭圆 168"/>
          <p:cNvSpPr/>
          <p:nvPr/>
        </p:nvSpPr>
        <p:spPr>
          <a:xfrm>
            <a:off x="2063552" y="2996952"/>
            <a:ext cx="144016" cy="144016"/>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zh-CN" altLang="en-US" sz="1400" b="1">
              <a:solidFill>
                <a:prstClr val="black"/>
              </a:solidFill>
              <a:latin typeface="Huawei Sans" panose="020C0503030203020204" pitchFamily="34" charset="0"/>
              <a:ea typeface="方正兰亭黑简体" panose="02000000000000000000" pitchFamily="2" charset="-122"/>
            </a:endParaRPr>
          </a:p>
        </p:txBody>
      </p:sp>
      <p:sp>
        <p:nvSpPr>
          <p:cNvPr id="180" name="椭圆 179"/>
          <p:cNvSpPr/>
          <p:nvPr/>
        </p:nvSpPr>
        <p:spPr>
          <a:xfrm>
            <a:off x="2639616" y="2996952"/>
            <a:ext cx="144016" cy="144016"/>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zh-CN" altLang="en-US" sz="1400" b="1">
              <a:solidFill>
                <a:prstClr val="black"/>
              </a:solidFill>
              <a:latin typeface="Huawei Sans" panose="020C0503030203020204" pitchFamily="34" charset="0"/>
              <a:ea typeface="方正兰亭黑简体" panose="02000000000000000000" pitchFamily="2" charset="-122"/>
            </a:endParaRPr>
          </a:p>
        </p:txBody>
      </p:sp>
      <p:sp>
        <p:nvSpPr>
          <p:cNvPr id="185" name="椭圆 184"/>
          <p:cNvSpPr/>
          <p:nvPr/>
        </p:nvSpPr>
        <p:spPr>
          <a:xfrm>
            <a:off x="5195900" y="2996952"/>
            <a:ext cx="144016" cy="144016"/>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zh-CN" altLang="en-US" sz="1400" b="1">
              <a:solidFill>
                <a:prstClr val="black"/>
              </a:solidFill>
              <a:latin typeface="Huawei Sans" panose="020C0503030203020204" pitchFamily="34" charset="0"/>
              <a:ea typeface="方正兰亭黑简体" panose="02000000000000000000" pitchFamily="2" charset="-122"/>
            </a:endParaRPr>
          </a:p>
        </p:txBody>
      </p:sp>
      <p:sp>
        <p:nvSpPr>
          <p:cNvPr id="188" name="椭圆 187"/>
          <p:cNvSpPr/>
          <p:nvPr/>
        </p:nvSpPr>
        <p:spPr>
          <a:xfrm>
            <a:off x="4871864" y="2744924"/>
            <a:ext cx="144016" cy="144016"/>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zh-CN" altLang="en-US" sz="1400" b="1">
              <a:solidFill>
                <a:prstClr val="black"/>
              </a:solidFill>
              <a:latin typeface="Huawei Sans" panose="020C0503030203020204" pitchFamily="34" charset="0"/>
              <a:ea typeface="方正兰亭黑简体" panose="02000000000000000000" pitchFamily="2" charset="-122"/>
            </a:endParaRPr>
          </a:p>
        </p:txBody>
      </p:sp>
      <p:sp>
        <p:nvSpPr>
          <p:cNvPr id="194" name="椭圆 193"/>
          <p:cNvSpPr/>
          <p:nvPr/>
        </p:nvSpPr>
        <p:spPr>
          <a:xfrm>
            <a:off x="2675620" y="2744924"/>
            <a:ext cx="144016" cy="144016"/>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zh-CN" altLang="en-US" sz="1400" b="1">
              <a:solidFill>
                <a:prstClr val="black"/>
              </a:solidFill>
              <a:latin typeface="Huawei Sans" panose="020C0503030203020204" pitchFamily="34" charset="0"/>
              <a:ea typeface="方正兰亭黑简体" panose="02000000000000000000" pitchFamily="2" charset="-122"/>
            </a:endParaRPr>
          </a:p>
        </p:txBody>
      </p:sp>
      <p:sp>
        <p:nvSpPr>
          <p:cNvPr id="196" name="矩形 195"/>
          <p:cNvSpPr/>
          <p:nvPr/>
        </p:nvSpPr>
        <p:spPr>
          <a:xfrm>
            <a:off x="2603612" y="3043989"/>
            <a:ext cx="1044116" cy="276999"/>
          </a:xfrm>
          <a:prstGeom prst="rect">
            <a:avLst/>
          </a:prstGeom>
        </p:spPr>
        <p:txBody>
          <a:bodyPr wrap="square">
            <a:spAutoFit/>
          </a:bodyPr>
          <a:lstStyle/>
          <a:p>
            <a:pPr algn="ct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PVID 20</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97" name="矩形 196"/>
          <p:cNvSpPr/>
          <p:nvPr/>
        </p:nvSpPr>
        <p:spPr>
          <a:xfrm>
            <a:off x="2603612" y="2863969"/>
            <a:ext cx="1044116" cy="276999"/>
          </a:xfrm>
          <a:prstGeom prst="rect">
            <a:avLst/>
          </a:prstGeom>
        </p:spPr>
        <p:txBody>
          <a:bodyPr wrap="square">
            <a:spAutoFit/>
          </a:bodyPr>
          <a:lstStyle/>
          <a:p>
            <a:pPr algn="ct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Port 2</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98" name="矩形 197"/>
          <p:cNvSpPr/>
          <p:nvPr/>
        </p:nvSpPr>
        <p:spPr>
          <a:xfrm>
            <a:off x="5339916" y="3152001"/>
            <a:ext cx="1044116" cy="276999"/>
          </a:xfrm>
          <a:prstGeom prst="rect">
            <a:avLst/>
          </a:prstGeom>
        </p:spPr>
        <p:txBody>
          <a:bodyPr wrap="square">
            <a:spAutoFit/>
          </a:bodyPr>
          <a:lstStyle/>
          <a:p>
            <a:pPr algn="ct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PVID 100</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01" name="矩形 200"/>
          <p:cNvSpPr/>
          <p:nvPr/>
        </p:nvSpPr>
        <p:spPr>
          <a:xfrm>
            <a:off x="5339916" y="2971981"/>
            <a:ext cx="1044116" cy="276999"/>
          </a:xfrm>
          <a:prstGeom prst="rect">
            <a:avLst/>
          </a:prstGeom>
        </p:spPr>
        <p:txBody>
          <a:bodyPr wrap="square">
            <a:spAutoFit/>
          </a:bodyPr>
          <a:lstStyle/>
          <a:p>
            <a:pPr algn="ct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Port 1</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02" name="矩形 201"/>
          <p:cNvSpPr/>
          <p:nvPr/>
        </p:nvSpPr>
        <p:spPr>
          <a:xfrm>
            <a:off x="2495600" y="2348880"/>
            <a:ext cx="1044116" cy="276999"/>
          </a:xfrm>
          <a:prstGeom prst="rect">
            <a:avLst/>
          </a:prstGeom>
        </p:spPr>
        <p:txBody>
          <a:bodyPr wrap="square">
            <a:spAutoFit/>
          </a:bodyPr>
          <a:lstStyle/>
          <a:p>
            <a:pPr algn="ct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Port 3</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03" name="矩形 202"/>
          <p:cNvSpPr/>
          <p:nvPr/>
        </p:nvSpPr>
        <p:spPr>
          <a:xfrm>
            <a:off x="4187788" y="2348880"/>
            <a:ext cx="1044116" cy="276999"/>
          </a:xfrm>
          <a:prstGeom prst="rect">
            <a:avLst/>
          </a:prstGeom>
        </p:spPr>
        <p:txBody>
          <a:bodyPr wrap="square">
            <a:spAutoFit/>
          </a:bodyPr>
          <a:lstStyle/>
          <a:p>
            <a:pPr algn="ct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Port 3</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32" name="文本框 231"/>
          <p:cNvSpPr txBox="1"/>
          <p:nvPr/>
        </p:nvSpPr>
        <p:spPr bwMode="auto">
          <a:xfrm>
            <a:off x="8832114" y="1346531"/>
            <a:ext cx="900657" cy="347170"/>
          </a:xfrm>
          <a:prstGeom prst="rect">
            <a:avLst/>
          </a:prstGeom>
          <a:noFill/>
          <a:ln w="9525">
            <a:noFill/>
            <a:miter lim="800000"/>
            <a:headEnd/>
            <a:tailEnd/>
          </a:ln>
        </p:spPr>
        <p:txBody>
          <a:bodyPr wrap="square" lIns="99980" tIns="49986" rIns="99980" bIns="49986" rtlCol="0">
            <a:spAutoFit/>
          </a:bodyPr>
          <a:lstStyle/>
          <a:p>
            <a:pPr algn="ctr" defTabSz="1001649" eaLnBrk="0" hangingPunct="0"/>
            <a:r>
              <a:rPr lang="en-US" altLang="zh-CN" sz="16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Port2</a:t>
            </a:r>
            <a:endParaRPr lang="zh-CN" altLang="en-US" sz="16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43" name="文本框 242"/>
          <p:cNvSpPr txBox="1"/>
          <p:nvPr/>
        </p:nvSpPr>
        <p:spPr bwMode="auto">
          <a:xfrm>
            <a:off x="10506685" y="1335010"/>
            <a:ext cx="900657" cy="347170"/>
          </a:xfrm>
          <a:prstGeom prst="rect">
            <a:avLst/>
          </a:prstGeom>
          <a:noFill/>
          <a:ln w="9525">
            <a:noFill/>
            <a:miter lim="800000"/>
            <a:headEnd/>
            <a:tailEnd/>
          </a:ln>
        </p:spPr>
        <p:txBody>
          <a:bodyPr wrap="square" lIns="99980" tIns="49986" rIns="99980" bIns="49986" rtlCol="0">
            <a:spAutoFit/>
          </a:bodyPr>
          <a:lstStyle/>
          <a:p>
            <a:pPr algn="ctr" defTabSz="1001649" eaLnBrk="0" hangingPunct="0"/>
            <a:r>
              <a:rPr lang="en-US" altLang="zh-CN" sz="16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Port3</a:t>
            </a:r>
            <a:endParaRPr lang="zh-CN" altLang="en-US" sz="16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46" name="文本框 245"/>
          <p:cNvSpPr txBox="1"/>
          <p:nvPr/>
        </p:nvSpPr>
        <p:spPr bwMode="auto">
          <a:xfrm>
            <a:off x="8100368" y="3464974"/>
            <a:ext cx="2431729" cy="347170"/>
          </a:xfrm>
          <a:prstGeom prst="rect">
            <a:avLst/>
          </a:prstGeom>
          <a:noFill/>
          <a:ln w="9525">
            <a:noFill/>
            <a:miter lim="800000"/>
            <a:headEnd/>
            <a:tailEnd/>
          </a:ln>
        </p:spPr>
        <p:txBody>
          <a:bodyPr wrap="square" lIns="99980" tIns="49986" rIns="99980" bIns="49986" rtlCol="0">
            <a:spAutoFit/>
          </a:bodyPr>
          <a:lstStyle/>
          <a:p>
            <a:pPr algn="ctr" defTabSz="1001649" eaLnBrk="0" hangingPunct="0"/>
            <a:r>
              <a:rPr lang="zh-CN" altLang="en-US" sz="1600" b="1"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交换机</a:t>
            </a:r>
            <a:r>
              <a:rPr lang="en-US" altLang="zh-CN" sz="1600" b="1"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2</a:t>
            </a:r>
            <a:r>
              <a:rPr lang="zh-CN" altLang="en-US" sz="1600" b="1"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的允许通过列表</a:t>
            </a:r>
          </a:p>
        </p:txBody>
      </p:sp>
      <p:sp>
        <p:nvSpPr>
          <p:cNvPr id="292" name="文本框 291"/>
          <p:cNvSpPr txBox="1"/>
          <p:nvPr/>
        </p:nvSpPr>
        <p:spPr bwMode="auto">
          <a:xfrm>
            <a:off x="7760110" y="3827088"/>
            <a:ext cx="900657" cy="347170"/>
          </a:xfrm>
          <a:prstGeom prst="rect">
            <a:avLst/>
          </a:prstGeom>
          <a:noFill/>
          <a:ln w="9525">
            <a:noFill/>
            <a:miter lim="800000"/>
            <a:headEnd/>
            <a:tailEnd/>
          </a:ln>
        </p:spPr>
        <p:txBody>
          <a:bodyPr wrap="square" lIns="99980" tIns="49986" rIns="99980" bIns="49986" rtlCol="0">
            <a:spAutoFit/>
          </a:bodyPr>
          <a:lstStyle/>
          <a:p>
            <a:pPr algn="ctr" defTabSz="1001649" eaLnBrk="0" hangingPunct="0"/>
            <a:r>
              <a:rPr lang="en-US" altLang="zh-CN" sz="16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Port1</a:t>
            </a:r>
            <a:endParaRPr lang="zh-CN" altLang="en-US" sz="16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306" name="文本框 305"/>
          <p:cNvSpPr txBox="1"/>
          <p:nvPr/>
        </p:nvSpPr>
        <p:spPr bwMode="auto">
          <a:xfrm>
            <a:off x="9772926" y="3866711"/>
            <a:ext cx="900657" cy="347170"/>
          </a:xfrm>
          <a:prstGeom prst="rect">
            <a:avLst/>
          </a:prstGeom>
          <a:noFill/>
          <a:ln w="9525">
            <a:noFill/>
            <a:miter lim="800000"/>
            <a:headEnd/>
            <a:tailEnd/>
          </a:ln>
        </p:spPr>
        <p:txBody>
          <a:bodyPr wrap="square" lIns="99980" tIns="49986" rIns="99980" bIns="49986" rtlCol="0">
            <a:spAutoFit/>
          </a:bodyPr>
          <a:lstStyle/>
          <a:p>
            <a:pPr algn="ctr" defTabSz="1001649" eaLnBrk="0" hangingPunct="0"/>
            <a:r>
              <a:rPr lang="en-US" altLang="zh-CN" sz="16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Port3</a:t>
            </a:r>
            <a:endParaRPr lang="zh-CN" altLang="en-US" sz="16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316" name="椭圆 315"/>
          <p:cNvSpPr/>
          <p:nvPr/>
        </p:nvSpPr>
        <p:spPr>
          <a:xfrm>
            <a:off x="1343472" y="5841268"/>
            <a:ext cx="144016" cy="144016"/>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zh-CN" altLang="en-US" sz="1400" b="1">
              <a:solidFill>
                <a:prstClr val="black"/>
              </a:solidFill>
              <a:latin typeface="Huawei Sans" panose="020C0503030203020204" pitchFamily="34" charset="0"/>
              <a:ea typeface="方正兰亭黑简体" panose="02000000000000000000" pitchFamily="2" charset="-122"/>
            </a:endParaRPr>
          </a:p>
        </p:txBody>
      </p:sp>
      <p:sp>
        <p:nvSpPr>
          <p:cNvPr id="317" name="矩形 316"/>
          <p:cNvSpPr/>
          <p:nvPr/>
        </p:nvSpPr>
        <p:spPr>
          <a:xfrm>
            <a:off x="1523492" y="5733256"/>
            <a:ext cx="1116124" cy="307777"/>
          </a:xfrm>
          <a:prstGeom prst="rect">
            <a:avLst/>
          </a:prstGeom>
        </p:spPr>
        <p:txBody>
          <a:bodyPr wrap="square">
            <a:spAutoFit/>
          </a:bodyPr>
          <a:lstStyle/>
          <a:p>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Hybrid</a:t>
            </a:r>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接口</a:t>
            </a:r>
          </a:p>
        </p:txBody>
      </p:sp>
      <p:sp>
        <p:nvSpPr>
          <p:cNvPr id="124" name="燕尾形 123"/>
          <p:cNvSpPr/>
          <p:nvPr/>
        </p:nvSpPr>
        <p:spPr bwMode="auto">
          <a:xfrm>
            <a:off x="8461548" y="124239"/>
            <a:ext cx="1008000" cy="21312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r>
              <a:rPr lang="zh-CN" altLang="en-US" sz="1200" kern="0" dirty="0"/>
              <a:t>识别</a:t>
            </a:r>
            <a:r>
              <a:rPr lang="en-US" altLang="zh-CN" sz="1200" kern="0" dirty="0"/>
              <a:t>VLAN</a:t>
            </a:r>
          </a:p>
        </p:txBody>
      </p:sp>
      <p:sp>
        <p:nvSpPr>
          <p:cNvPr id="125" name="燕尾形 124"/>
          <p:cNvSpPr/>
          <p:nvPr/>
        </p:nvSpPr>
        <p:spPr bwMode="auto">
          <a:xfrm>
            <a:off x="9377476" y="124239"/>
            <a:ext cx="1008000" cy="21312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r>
              <a:rPr lang="zh-CN" altLang="en-US" sz="1200" kern="0" dirty="0"/>
              <a:t>划分</a:t>
            </a:r>
            <a:r>
              <a:rPr lang="en-US" altLang="zh-CN" sz="1200" kern="0" dirty="0"/>
              <a:t>VLAN</a:t>
            </a:r>
          </a:p>
        </p:txBody>
      </p:sp>
      <p:sp>
        <p:nvSpPr>
          <p:cNvPr id="126" name="燕尾形 125"/>
          <p:cNvSpPr/>
          <p:nvPr/>
        </p:nvSpPr>
        <p:spPr bwMode="auto">
          <a:xfrm>
            <a:off x="10307472" y="124239"/>
            <a:ext cx="1440000" cy="213120"/>
          </a:xfrm>
          <a:prstGeom prst="chevron">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r>
              <a:rPr lang="zh-CN" altLang="en-US" sz="1200" b="1" kern="0" dirty="0">
                <a:solidFill>
                  <a:srgbClr val="FFFFFF"/>
                </a:solidFill>
              </a:rPr>
              <a:t>处理</a:t>
            </a:r>
            <a:r>
              <a:rPr lang="en-US" altLang="zh-CN" sz="1200" b="1" kern="0" dirty="0">
                <a:solidFill>
                  <a:srgbClr val="FFFFFF"/>
                </a:solidFill>
              </a:rPr>
              <a:t>VLAN</a:t>
            </a:r>
            <a:r>
              <a:rPr lang="zh-CN" altLang="en-US" sz="1200" b="1" kern="0" dirty="0">
                <a:solidFill>
                  <a:srgbClr val="FFFFFF"/>
                </a:solidFill>
              </a:rPr>
              <a:t>数据帧</a:t>
            </a:r>
            <a:endParaRPr lang="en-US" altLang="zh-CN" sz="1200" b="1" kern="0" dirty="0">
              <a:solidFill>
                <a:srgbClr val="FFFFFF"/>
              </a:solidFill>
            </a:endParaRPr>
          </a:p>
        </p:txBody>
      </p:sp>
      <p:graphicFrame>
        <p:nvGraphicFramePr>
          <p:cNvPr id="127" name="Table 30"/>
          <p:cNvGraphicFramePr>
            <a:graphicFrameLocks noGrp="1"/>
          </p:cNvGraphicFramePr>
          <p:nvPr>
            <p:extLst>
              <p:ext uri="{D42A27DB-BD31-4B8C-83A1-F6EECF244321}">
                <p14:modId xmlns:p14="http://schemas.microsoft.com/office/powerpoint/2010/main" val="1501671643"/>
              </p:ext>
            </p:extLst>
          </p:nvPr>
        </p:nvGraphicFramePr>
        <p:xfrm>
          <a:off x="7017936" y="1761365"/>
          <a:ext cx="1271066" cy="1446019"/>
        </p:xfrm>
        <a:graphic>
          <a:graphicData uri="http://schemas.openxmlformats.org/drawingml/2006/table">
            <a:tbl>
              <a:tblPr firstRow="1" bandRow="1"/>
              <a:tblGrid>
                <a:gridCol w="614243">
                  <a:extLst>
                    <a:ext uri="{9D8B030D-6E8A-4147-A177-3AD203B41FA5}">
                      <a16:colId xmlns:a16="http://schemas.microsoft.com/office/drawing/2014/main" val="20000"/>
                    </a:ext>
                  </a:extLst>
                </a:gridCol>
                <a:gridCol w="656823">
                  <a:extLst>
                    <a:ext uri="{9D8B030D-6E8A-4147-A177-3AD203B41FA5}">
                      <a16:colId xmlns:a16="http://schemas.microsoft.com/office/drawing/2014/main" val="20001"/>
                    </a:ext>
                  </a:extLst>
                </a:gridCol>
              </a:tblGrid>
              <a:tr h="407611">
                <a:tc gridSpan="2">
                  <a:txBody>
                    <a:bodyPr/>
                    <a:lstStyle>
                      <a:lvl1pPr marL="0" algn="l" defTabSz="914400" rtl="0" eaLnBrk="1" latinLnBrk="0" hangingPunct="1">
                        <a:defRPr sz="1800" kern="1200">
                          <a:solidFill>
                            <a:schemeClr val="tx1"/>
                          </a:solidFill>
                          <a:latin typeface="Arial"/>
                          <a:ea typeface="微软雅黑"/>
                          <a:cs typeface="宋体"/>
                        </a:defRPr>
                      </a:lvl1pPr>
                      <a:lvl2pPr marL="457200" algn="l" defTabSz="914400" rtl="0" eaLnBrk="1" latinLnBrk="0" hangingPunct="1">
                        <a:defRPr sz="1800" kern="1200">
                          <a:solidFill>
                            <a:schemeClr val="tx1"/>
                          </a:solidFill>
                          <a:latin typeface="Arial"/>
                          <a:ea typeface="微软雅黑"/>
                          <a:cs typeface="宋体"/>
                        </a:defRPr>
                      </a:lvl2pPr>
                      <a:lvl3pPr marL="914400" algn="l" defTabSz="914400" rtl="0" eaLnBrk="1" latinLnBrk="0" hangingPunct="1">
                        <a:defRPr sz="1800" kern="1200">
                          <a:solidFill>
                            <a:schemeClr val="tx1"/>
                          </a:solidFill>
                          <a:latin typeface="Arial"/>
                          <a:ea typeface="微软雅黑"/>
                          <a:cs typeface="宋体"/>
                        </a:defRPr>
                      </a:lvl3pPr>
                      <a:lvl4pPr marL="1371600" algn="l" defTabSz="914400" rtl="0" eaLnBrk="1" latinLnBrk="0" hangingPunct="1">
                        <a:defRPr sz="1800" kern="1200">
                          <a:solidFill>
                            <a:schemeClr val="tx1"/>
                          </a:solidFill>
                          <a:latin typeface="Arial"/>
                          <a:ea typeface="微软雅黑"/>
                          <a:cs typeface="宋体"/>
                        </a:defRPr>
                      </a:lvl4pPr>
                      <a:lvl5pPr marL="1828800" algn="l" defTabSz="914400" rtl="0" eaLnBrk="1" latinLnBrk="0" hangingPunct="1">
                        <a:defRPr sz="1800" kern="1200">
                          <a:solidFill>
                            <a:schemeClr val="tx1"/>
                          </a:solidFill>
                          <a:latin typeface="Arial"/>
                          <a:ea typeface="微软雅黑"/>
                          <a:cs typeface="宋体"/>
                        </a:defRPr>
                      </a:lvl5pPr>
                      <a:lvl6pPr marL="2286000" algn="l" defTabSz="914400" rtl="0" eaLnBrk="1" latinLnBrk="0" hangingPunct="1">
                        <a:defRPr sz="1800" kern="1200">
                          <a:solidFill>
                            <a:schemeClr val="tx1"/>
                          </a:solidFill>
                          <a:latin typeface="Arial"/>
                          <a:ea typeface="微软雅黑"/>
                          <a:cs typeface="宋体"/>
                        </a:defRPr>
                      </a:lvl6pPr>
                      <a:lvl7pPr marL="2743200" algn="l" defTabSz="914400" rtl="0" eaLnBrk="1" latinLnBrk="0" hangingPunct="1">
                        <a:defRPr sz="1800" kern="1200">
                          <a:solidFill>
                            <a:schemeClr val="tx1"/>
                          </a:solidFill>
                          <a:latin typeface="Arial"/>
                          <a:ea typeface="微软雅黑"/>
                          <a:cs typeface="宋体"/>
                        </a:defRPr>
                      </a:lvl7pPr>
                      <a:lvl8pPr marL="3200400" algn="l" defTabSz="914400" rtl="0" eaLnBrk="1" latinLnBrk="0" hangingPunct="1">
                        <a:defRPr sz="1800" kern="1200">
                          <a:solidFill>
                            <a:schemeClr val="tx1"/>
                          </a:solidFill>
                          <a:latin typeface="Arial"/>
                          <a:ea typeface="微软雅黑"/>
                          <a:cs typeface="宋体"/>
                        </a:defRPr>
                      </a:lvl8pPr>
                      <a:lvl9pPr marL="3657600" algn="l" defTabSz="914400" rtl="0" eaLnBrk="1" latinLnBrk="0" hangingPunct="1">
                        <a:defRPr sz="1800" kern="1200">
                          <a:solidFill>
                            <a:schemeClr val="tx1"/>
                          </a:solidFill>
                          <a:latin typeface="Arial"/>
                          <a:ea typeface="微软雅黑"/>
                          <a:cs typeface="宋体"/>
                        </a:defRPr>
                      </a:lvl9pPr>
                    </a:lstStyle>
                    <a:p>
                      <a:pPr algn="ctr" fontAlgn="ct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Untagged</a:t>
                      </a:r>
                    </a:p>
                  </a:txBody>
                  <a:tcPr marL="36000" marR="36000" marT="36000" marB="36000"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w="12700" cmpd="sng">
                      <a:noFill/>
                      <a:prstDash val="solid"/>
                    </a:lnTlToBr>
                    <a:lnBlToTr w="12700" cmpd="sng">
                      <a:noFill/>
                      <a:prstDash val="solid"/>
                    </a:lnBlToTr>
                    <a:solidFill>
                      <a:srgbClr val="F4FBFE"/>
                    </a:solidFill>
                  </a:tcPr>
                </a:tc>
                <a:tc hMerge="1">
                  <a:txBody>
                    <a:bodyPr/>
                    <a:lstStyle>
                      <a:lvl1pPr marL="0" algn="l" defTabSz="914400" rtl="0" eaLnBrk="1" latinLnBrk="0" hangingPunct="1">
                        <a:defRPr sz="1800" kern="1200">
                          <a:solidFill>
                            <a:schemeClr val="tx1"/>
                          </a:solidFill>
                          <a:latin typeface="Arial"/>
                          <a:ea typeface="微软雅黑"/>
                          <a:cs typeface="宋体"/>
                        </a:defRPr>
                      </a:lvl1pPr>
                      <a:lvl2pPr marL="457200" algn="l" defTabSz="914400" rtl="0" eaLnBrk="1" latinLnBrk="0" hangingPunct="1">
                        <a:defRPr sz="1800" kern="1200">
                          <a:solidFill>
                            <a:schemeClr val="tx1"/>
                          </a:solidFill>
                          <a:latin typeface="Arial"/>
                          <a:ea typeface="微软雅黑"/>
                          <a:cs typeface="宋体"/>
                        </a:defRPr>
                      </a:lvl2pPr>
                      <a:lvl3pPr marL="914400" algn="l" defTabSz="914400" rtl="0" eaLnBrk="1" latinLnBrk="0" hangingPunct="1">
                        <a:defRPr sz="1800" kern="1200">
                          <a:solidFill>
                            <a:schemeClr val="tx1"/>
                          </a:solidFill>
                          <a:latin typeface="Arial"/>
                          <a:ea typeface="微软雅黑"/>
                          <a:cs typeface="宋体"/>
                        </a:defRPr>
                      </a:lvl3pPr>
                      <a:lvl4pPr marL="1371600" algn="l" defTabSz="914400" rtl="0" eaLnBrk="1" latinLnBrk="0" hangingPunct="1">
                        <a:defRPr sz="1800" kern="1200">
                          <a:solidFill>
                            <a:schemeClr val="tx1"/>
                          </a:solidFill>
                          <a:latin typeface="Arial"/>
                          <a:ea typeface="微软雅黑"/>
                          <a:cs typeface="宋体"/>
                        </a:defRPr>
                      </a:lvl4pPr>
                      <a:lvl5pPr marL="1828800" algn="l" defTabSz="914400" rtl="0" eaLnBrk="1" latinLnBrk="0" hangingPunct="1">
                        <a:defRPr sz="1800" kern="1200">
                          <a:solidFill>
                            <a:schemeClr val="tx1"/>
                          </a:solidFill>
                          <a:latin typeface="Arial"/>
                          <a:ea typeface="微软雅黑"/>
                          <a:cs typeface="宋体"/>
                        </a:defRPr>
                      </a:lvl5pPr>
                      <a:lvl6pPr marL="2286000" algn="l" defTabSz="914400" rtl="0" eaLnBrk="1" latinLnBrk="0" hangingPunct="1">
                        <a:defRPr sz="1800" kern="1200">
                          <a:solidFill>
                            <a:schemeClr val="tx1"/>
                          </a:solidFill>
                          <a:latin typeface="Arial"/>
                          <a:ea typeface="微软雅黑"/>
                          <a:cs typeface="宋体"/>
                        </a:defRPr>
                      </a:lvl6pPr>
                      <a:lvl7pPr marL="2743200" algn="l" defTabSz="914400" rtl="0" eaLnBrk="1" latinLnBrk="0" hangingPunct="1">
                        <a:defRPr sz="1800" kern="1200">
                          <a:solidFill>
                            <a:schemeClr val="tx1"/>
                          </a:solidFill>
                          <a:latin typeface="Arial"/>
                          <a:ea typeface="微软雅黑"/>
                          <a:cs typeface="宋体"/>
                        </a:defRPr>
                      </a:lvl7pPr>
                      <a:lvl8pPr marL="3200400" algn="l" defTabSz="914400" rtl="0" eaLnBrk="1" latinLnBrk="0" hangingPunct="1">
                        <a:defRPr sz="1800" kern="1200">
                          <a:solidFill>
                            <a:schemeClr val="tx1"/>
                          </a:solidFill>
                          <a:latin typeface="Arial"/>
                          <a:ea typeface="微软雅黑"/>
                          <a:cs typeface="宋体"/>
                        </a:defRPr>
                      </a:lvl8pPr>
                      <a:lvl9pPr marL="3657600" algn="l" defTabSz="914400" rtl="0" eaLnBrk="1" latinLnBrk="0" hangingPunct="1">
                        <a:defRPr sz="1800" kern="1200">
                          <a:solidFill>
                            <a:schemeClr val="tx1"/>
                          </a:solidFill>
                          <a:latin typeface="Arial"/>
                          <a:ea typeface="微软雅黑"/>
                          <a:cs typeface="宋体"/>
                        </a:defRPr>
                      </a:lvl9pPr>
                    </a:lstStyle>
                    <a:p>
                      <a:pPr algn="ctr" fontAlgn="ctr"/>
                      <a:endParaRPr lang="en-US" altLang="zh-CN" sz="1050" dirty="0">
                        <a:latin typeface="Huawei Sans" panose="020C0503030203020204" pitchFamily="34" charset="0"/>
                        <a:ea typeface="方正兰亭黑简体" panose="02000000000000000000" pitchFamily="2" charset="-122"/>
                        <a:sym typeface="Huawei Sans" panose="020C0503030203020204" pitchFamily="34" charset="0"/>
                      </a:endParaRPr>
                    </a:p>
                  </a:txBody>
                  <a:tcPr marL="36000" marR="36000" marT="36000" marB="36000"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w="12700" cmpd="sng">
                      <a:noFill/>
                      <a:prstDash val="solid"/>
                    </a:lnTlToBr>
                    <a:lnBlToTr w="12700" cmpd="sng">
                      <a:noFill/>
                      <a:prstDash val="solid"/>
                    </a:lnBlToTr>
                    <a:solidFill>
                      <a:srgbClr val="F4FBFE"/>
                    </a:solidFill>
                  </a:tcPr>
                </a:tc>
                <a:extLst>
                  <a:ext uri="{0D108BD9-81ED-4DB2-BD59-A6C34878D82A}">
                    <a16:rowId xmlns:a16="http://schemas.microsoft.com/office/drawing/2014/main" val="10000"/>
                  </a:ext>
                </a:extLst>
              </a:tr>
              <a:tr h="346136">
                <a:tc rowSpan="3">
                  <a:txBody>
                    <a:bodyPr/>
                    <a:lstStyle>
                      <a:lvl1pPr marL="0" algn="l" defTabSz="914400" rtl="0" eaLnBrk="1" latinLnBrk="0" hangingPunct="1">
                        <a:defRPr sz="1800" kern="1200">
                          <a:solidFill>
                            <a:schemeClr val="tx1"/>
                          </a:solidFill>
                          <a:latin typeface="Arial"/>
                          <a:ea typeface="微软雅黑"/>
                          <a:cs typeface="宋体"/>
                        </a:defRPr>
                      </a:lvl1pPr>
                      <a:lvl2pPr marL="457200" algn="l" defTabSz="914400" rtl="0" eaLnBrk="1" latinLnBrk="0" hangingPunct="1">
                        <a:defRPr sz="1800" kern="1200">
                          <a:solidFill>
                            <a:schemeClr val="tx1"/>
                          </a:solidFill>
                          <a:latin typeface="Arial"/>
                          <a:ea typeface="微软雅黑"/>
                          <a:cs typeface="宋体"/>
                        </a:defRPr>
                      </a:lvl2pPr>
                      <a:lvl3pPr marL="914400" algn="l" defTabSz="914400" rtl="0" eaLnBrk="1" latinLnBrk="0" hangingPunct="1">
                        <a:defRPr sz="1800" kern="1200">
                          <a:solidFill>
                            <a:schemeClr val="tx1"/>
                          </a:solidFill>
                          <a:latin typeface="Arial"/>
                          <a:ea typeface="微软雅黑"/>
                          <a:cs typeface="宋体"/>
                        </a:defRPr>
                      </a:lvl3pPr>
                      <a:lvl4pPr marL="1371600" algn="l" defTabSz="914400" rtl="0" eaLnBrk="1" latinLnBrk="0" hangingPunct="1">
                        <a:defRPr sz="1800" kern="1200">
                          <a:solidFill>
                            <a:schemeClr val="tx1"/>
                          </a:solidFill>
                          <a:latin typeface="Arial"/>
                          <a:ea typeface="微软雅黑"/>
                          <a:cs typeface="宋体"/>
                        </a:defRPr>
                      </a:lvl4pPr>
                      <a:lvl5pPr marL="1828800" algn="l" defTabSz="914400" rtl="0" eaLnBrk="1" latinLnBrk="0" hangingPunct="1">
                        <a:defRPr sz="1800" kern="1200">
                          <a:solidFill>
                            <a:schemeClr val="tx1"/>
                          </a:solidFill>
                          <a:latin typeface="Arial"/>
                          <a:ea typeface="微软雅黑"/>
                          <a:cs typeface="宋体"/>
                        </a:defRPr>
                      </a:lvl5pPr>
                      <a:lvl6pPr marL="2286000" algn="l" defTabSz="914400" rtl="0" eaLnBrk="1" latinLnBrk="0" hangingPunct="1">
                        <a:defRPr sz="1800" kern="1200">
                          <a:solidFill>
                            <a:schemeClr val="tx1"/>
                          </a:solidFill>
                          <a:latin typeface="Arial"/>
                          <a:ea typeface="微软雅黑"/>
                          <a:cs typeface="宋体"/>
                        </a:defRPr>
                      </a:lvl6pPr>
                      <a:lvl7pPr marL="2743200" algn="l" defTabSz="914400" rtl="0" eaLnBrk="1" latinLnBrk="0" hangingPunct="1">
                        <a:defRPr sz="1800" kern="1200">
                          <a:solidFill>
                            <a:schemeClr val="tx1"/>
                          </a:solidFill>
                          <a:latin typeface="Arial"/>
                          <a:ea typeface="微软雅黑"/>
                          <a:cs typeface="宋体"/>
                        </a:defRPr>
                      </a:lvl7pPr>
                      <a:lvl8pPr marL="3200400" algn="l" defTabSz="914400" rtl="0" eaLnBrk="1" latinLnBrk="0" hangingPunct="1">
                        <a:defRPr sz="1800" kern="1200">
                          <a:solidFill>
                            <a:schemeClr val="tx1"/>
                          </a:solidFill>
                          <a:latin typeface="Arial"/>
                          <a:ea typeface="微软雅黑"/>
                          <a:cs typeface="宋体"/>
                        </a:defRPr>
                      </a:lvl8pPr>
                      <a:lvl9pPr marL="3657600" algn="l" defTabSz="914400" rtl="0" eaLnBrk="1" latinLnBrk="0" hangingPunct="1">
                        <a:defRPr sz="1800" kern="1200">
                          <a:solidFill>
                            <a:schemeClr val="tx1"/>
                          </a:solidFill>
                          <a:latin typeface="Arial"/>
                          <a:ea typeface="微软雅黑"/>
                          <a:cs typeface="宋体"/>
                        </a:defRPr>
                      </a:lvl9pPr>
                    </a:lstStyle>
                    <a:p>
                      <a:pPr algn="ctr" fontAlgn="ct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VLAN ID</a:t>
                      </a:r>
                    </a:p>
                  </a:txBody>
                  <a:tcPr marL="36000" marR="36000" marT="36000" marB="36000"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ea typeface="微软雅黑"/>
                          <a:cs typeface="宋体"/>
                        </a:defRPr>
                      </a:lvl1pPr>
                      <a:lvl2pPr marL="457200" algn="l" defTabSz="914400" rtl="0" eaLnBrk="1" latinLnBrk="0" hangingPunct="1">
                        <a:defRPr sz="1800" kern="1200">
                          <a:solidFill>
                            <a:schemeClr val="tx1"/>
                          </a:solidFill>
                          <a:latin typeface="Arial"/>
                          <a:ea typeface="微软雅黑"/>
                          <a:cs typeface="宋体"/>
                        </a:defRPr>
                      </a:lvl2pPr>
                      <a:lvl3pPr marL="914400" algn="l" defTabSz="914400" rtl="0" eaLnBrk="1" latinLnBrk="0" hangingPunct="1">
                        <a:defRPr sz="1800" kern="1200">
                          <a:solidFill>
                            <a:schemeClr val="tx1"/>
                          </a:solidFill>
                          <a:latin typeface="Arial"/>
                          <a:ea typeface="微软雅黑"/>
                          <a:cs typeface="宋体"/>
                        </a:defRPr>
                      </a:lvl3pPr>
                      <a:lvl4pPr marL="1371600" algn="l" defTabSz="914400" rtl="0" eaLnBrk="1" latinLnBrk="0" hangingPunct="1">
                        <a:defRPr sz="1800" kern="1200">
                          <a:solidFill>
                            <a:schemeClr val="tx1"/>
                          </a:solidFill>
                          <a:latin typeface="Arial"/>
                          <a:ea typeface="微软雅黑"/>
                          <a:cs typeface="宋体"/>
                        </a:defRPr>
                      </a:lvl4pPr>
                      <a:lvl5pPr marL="1828800" algn="l" defTabSz="914400" rtl="0" eaLnBrk="1" latinLnBrk="0" hangingPunct="1">
                        <a:defRPr sz="1800" kern="1200">
                          <a:solidFill>
                            <a:schemeClr val="tx1"/>
                          </a:solidFill>
                          <a:latin typeface="Arial"/>
                          <a:ea typeface="微软雅黑"/>
                          <a:cs typeface="宋体"/>
                        </a:defRPr>
                      </a:lvl5pPr>
                      <a:lvl6pPr marL="2286000" algn="l" defTabSz="914400" rtl="0" eaLnBrk="1" latinLnBrk="0" hangingPunct="1">
                        <a:defRPr sz="1800" kern="1200">
                          <a:solidFill>
                            <a:schemeClr val="tx1"/>
                          </a:solidFill>
                          <a:latin typeface="Arial"/>
                          <a:ea typeface="微软雅黑"/>
                          <a:cs typeface="宋体"/>
                        </a:defRPr>
                      </a:lvl6pPr>
                      <a:lvl7pPr marL="2743200" algn="l" defTabSz="914400" rtl="0" eaLnBrk="1" latinLnBrk="0" hangingPunct="1">
                        <a:defRPr sz="1800" kern="1200">
                          <a:solidFill>
                            <a:schemeClr val="tx1"/>
                          </a:solidFill>
                          <a:latin typeface="Arial"/>
                          <a:ea typeface="微软雅黑"/>
                          <a:cs typeface="宋体"/>
                        </a:defRPr>
                      </a:lvl7pPr>
                      <a:lvl8pPr marL="3200400" algn="l" defTabSz="914400" rtl="0" eaLnBrk="1" latinLnBrk="0" hangingPunct="1">
                        <a:defRPr sz="1800" kern="1200">
                          <a:solidFill>
                            <a:schemeClr val="tx1"/>
                          </a:solidFill>
                          <a:latin typeface="Arial"/>
                          <a:ea typeface="微软雅黑"/>
                          <a:cs typeface="宋体"/>
                        </a:defRPr>
                      </a:lvl8pPr>
                      <a:lvl9pPr marL="3657600" algn="l" defTabSz="914400" rtl="0" eaLnBrk="1" latinLnBrk="0" hangingPunct="1">
                        <a:defRPr sz="1800" kern="1200">
                          <a:solidFill>
                            <a:schemeClr val="tx1"/>
                          </a:solidFill>
                          <a:latin typeface="Arial"/>
                          <a:ea typeface="微软雅黑"/>
                          <a:cs typeface="宋体"/>
                        </a:defRPr>
                      </a:lvl9pPr>
                    </a:lstStyle>
                    <a:p>
                      <a:pPr algn="ctr" fontAlgn="ct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1</a:t>
                      </a:r>
                    </a:p>
                  </a:txBody>
                  <a:tcPr marL="36000" marR="36000" marT="36000" marB="36000"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46136">
                <a:tc vMerge="1">
                  <a:txBody>
                    <a:bodyPr/>
                    <a:lstStyle>
                      <a:lvl1pPr marL="0" algn="l" defTabSz="914400" rtl="0" eaLnBrk="1" latinLnBrk="0" hangingPunct="1">
                        <a:defRPr sz="1800" kern="1200">
                          <a:solidFill>
                            <a:schemeClr val="tx1"/>
                          </a:solidFill>
                          <a:latin typeface="Arial"/>
                          <a:ea typeface="微软雅黑"/>
                          <a:cs typeface="宋体"/>
                        </a:defRPr>
                      </a:lvl1pPr>
                      <a:lvl2pPr marL="457200" algn="l" defTabSz="914400" rtl="0" eaLnBrk="1" latinLnBrk="0" hangingPunct="1">
                        <a:defRPr sz="1800" kern="1200">
                          <a:solidFill>
                            <a:schemeClr val="tx1"/>
                          </a:solidFill>
                          <a:latin typeface="Arial"/>
                          <a:ea typeface="微软雅黑"/>
                          <a:cs typeface="宋体"/>
                        </a:defRPr>
                      </a:lvl2pPr>
                      <a:lvl3pPr marL="914400" algn="l" defTabSz="914400" rtl="0" eaLnBrk="1" latinLnBrk="0" hangingPunct="1">
                        <a:defRPr sz="1800" kern="1200">
                          <a:solidFill>
                            <a:schemeClr val="tx1"/>
                          </a:solidFill>
                          <a:latin typeface="Arial"/>
                          <a:ea typeface="微软雅黑"/>
                          <a:cs typeface="宋体"/>
                        </a:defRPr>
                      </a:lvl3pPr>
                      <a:lvl4pPr marL="1371600" algn="l" defTabSz="914400" rtl="0" eaLnBrk="1" latinLnBrk="0" hangingPunct="1">
                        <a:defRPr sz="1800" kern="1200">
                          <a:solidFill>
                            <a:schemeClr val="tx1"/>
                          </a:solidFill>
                          <a:latin typeface="Arial"/>
                          <a:ea typeface="微软雅黑"/>
                          <a:cs typeface="宋体"/>
                        </a:defRPr>
                      </a:lvl4pPr>
                      <a:lvl5pPr marL="1828800" algn="l" defTabSz="914400" rtl="0" eaLnBrk="1" latinLnBrk="0" hangingPunct="1">
                        <a:defRPr sz="1800" kern="1200">
                          <a:solidFill>
                            <a:schemeClr val="tx1"/>
                          </a:solidFill>
                          <a:latin typeface="Arial"/>
                          <a:ea typeface="微软雅黑"/>
                          <a:cs typeface="宋体"/>
                        </a:defRPr>
                      </a:lvl5pPr>
                      <a:lvl6pPr marL="2286000" algn="l" defTabSz="914400" rtl="0" eaLnBrk="1" latinLnBrk="0" hangingPunct="1">
                        <a:defRPr sz="1800" kern="1200">
                          <a:solidFill>
                            <a:schemeClr val="tx1"/>
                          </a:solidFill>
                          <a:latin typeface="Arial"/>
                          <a:ea typeface="微软雅黑"/>
                          <a:cs typeface="宋体"/>
                        </a:defRPr>
                      </a:lvl6pPr>
                      <a:lvl7pPr marL="2743200" algn="l" defTabSz="914400" rtl="0" eaLnBrk="1" latinLnBrk="0" hangingPunct="1">
                        <a:defRPr sz="1800" kern="1200">
                          <a:solidFill>
                            <a:schemeClr val="tx1"/>
                          </a:solidFill>
                          <a:latin typeface="Arial"/>
                          <a:ea typeface="微软雅黑"/>
                          <a:cs typeface="宋体"/>
                        </a:defRPr>
                      </a:lvl7pPr>
                      <a:lvl8pPr marL="3200400" algn="l" defTabSz="914400" rtl="0" eaLnBrk="1" latinLnBrk="0" hangingPunct="1">
                        <a:defRPr sz="1800" kern="1200">
                          <a:solidFill>
                            <a:schemeClr val="tx1"/>
                          </a:solidFill>
                          <a:latin typeface="Arial"/>
                          <a:ea typeface="微软雅黑"/>
                          <a:cs typeface="宋体"/>
                        </a:defRPr>
                      </a:lvl8pPr>
                      <a:lvl9pPr marL="3657600" algn="l" defTabSz="914400" rtl="0" eaLnBrk="1" latinLnBrk="0" hangingPunct="1">
                        <a:defRPr sz="1800" kern="1200">
                          <a:solidFill>
                            <a:schemeClr val="tx1"/>
                          </a:solidFill>
                          <a:latin typeface="Arial"/>
                          <a:ea typeface="微软雅黑"/>
                          <a:cs typeface="宋体"/>
                        </a:defRPr>
                      </a:lvl9pPr>
                    </a:lstStyle>
                    <a:p>
                      <a:pPr algn="ctr" fontAlgn="ctr"/>
                      <a:endParaRPr lang="en-US" altLang="zh-CN" sz="1050" dirty="0">
                        <a:latin typeface="Huawei Sans" panose="020C0503030203020204" pitchFamily="34" charset="0"/>
                        <a:ea typeface="方正兰亭黑简体" panose="02000000000000000000" pitchFamily="2" charset="-122"/>
                        <a:sym typeface="Huawei Sans" panose="020C0503030203020204" pitchFamily="34" charset="0"/>
                      </a:endParaRPr>
                    </a:p>
                  </a:txBody>
                  <a:tcPr marL="36000" marR="36000" marT="36000" marB="36000"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ea typeface="微软雅黑"/>
                          <a:cs typeface="宋体"/>
                        </a:defRPr>
                      </a:lvl1pPr>
                      <a:lvl2pPr marL="457200" algn="l" defTabSz="914400" rtl="0" eaLnBrk="1" latinLnBrk="0" hangingPunct="1">
                        <a:defRPr sz="1800" kern="1200">
                          <a:solidFill>
                            <a:schemeClr val="tx1"/>
                          </a:solidFill>
                          <a:latin typeface="Arial"/>
                          <a:ea typeface="微软雅黑"/>
                          <a:cs typeface="宋体"/>
                        </a:defRPr>
                      </a:lvl2pPr>
                      <a:lvl3pPr marL="914400" algn="l" defTabSz="914400" rtl="0" eaLnBrk="1" latinLnBrk="0" hangingPunct="1">
                        <a:defRPr sz="1800" kern="1200">
                          <a:solidFill>
                            <a:schemeClr val="tx1"/>
                          </a:solidFill>
                          <a:latin typeface="Arial"/>
                          <a:ea typeface="微软雅黑"/>
                          <a:cs typeface="宋体"/>
                        </a:defRPr>
                      </a:lvl3pPr>
                      <a:lvl4pPr marL="1371600" algn="l" defTabSz="914400" rtl="0" eaLnBrk="1" latinLnBrk="0" hangingPunct="1">
                        <a:defRPr sz="1800" kern="1200">
                          <a:solidFill>
                            <a:schemeClr val="tx1"/>
                          </a:solidFill>
                          <a:latin typeface="Arial"/>
                          <a:ea typeface="微软雅黑"/>
                          <a:cs typeface="宋体"/>
                        </a:defRPr>
                      </a:lvl4pPr>
                      <a:lvl5pPr marL="1828800" algn="l" defTabSz="914400" rtl="0" eaLnBrk="1" latinLnBrk="0" hangingPunct="1">
                        <a:defRPr sz="1800" kern="1200">
                          <a:solidFill>
                            <a:schemeClr val="tx1"/>
                          </a:solidFill>
                          <a:latin typeface="Arial"/>
                          <a:ea typeface="微软雅黑"/>
                          <a:cs typeface="宋体"/>
                        </a:defRPr>
                      </a:lvl5pPr>
                      <a:lvl6pPr marL="2286000" algn="l" defTabSz="914400" rtl="0" eaLnBrk="1" latinLnBrk="0" hangingPunct="1">
                        <a:defRPr sz="1800" kern="1200">
                          <a:solidFill>
                            <a:schemeClr val="tx1"/>
                          </a:solidFill>
                          <a:latin typeface="Arial"/>
                          <a:ea typeface="微软雅黑"/>
                          <a:cs typeface="宋体"/>
                        </a:defRPr>
                      </a:lvl6pPr>
                      <a:lvl7pPr marL="2743200" algn="l" defTabSz="914400" rtl="0" eaLnBrk="1" latinLnBrk="0" hangingPunct="1">
                        <a:defRPr sz="1800" kern="1200">
                          <a:solidFill>
                            <a:schemeClr val="tx1"/>
                          </a:solidFill>
                          <a:latin typeface="Arial"/>
                          <a:ea typeface="微软雅黑"/>
                          <a:cs typeface="宋体"/>
                        </a:defRPr>
                      </a:lvl7pPr>
                      <a:lvl8pPr marL="3200400" algn="l" defTabSz="914400" rtl="0" eaLnBrk="1" latinLnBrk="0" hangingPunct="1">
                        <a:defRPr sz="1800" kern="1200">
                          <a:solidFill>
                            <a:schemeClr val="tx1"/>
                          </a:solidFill>
                          <a:latin typeface="Arial"/>
                          <a:ea typeface="微软雅黑"/>
                          <a:cs typeface="宋体"/>
                        </a:defRPr>
                      </a:lvl8pPr>
                      <a:lvl9pPr marL="3657600" algn="l" defTabSz="914400" rtl="0" eaLnBrk="1" latinLnBrk="0" hangingPunct="1">
                        <a:defRPr sz="1800" kern="1200">
                          <a:solidFill>
                            <a:schemeClr val="tx1"/>
                          </a:solidFill>
                          <a:latin typeface="Arial"/>
                          <a:ea typeface="微软雅黑"/>
                          <a:cs typeface="宋体"/>
                        </a:defRPr>
                      </a:lvl9pPr>
                    </a:lstStyle>
                    <a:p>
                      <a:pPr algn="ctr" fontAlgn="ct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10</a:t>
                      </a:r>
                    </a:p>
                  </a:txBody>
                  <a:tcPr marL="36000" marR="36000" marT="36000" marB="36000"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346136">
                <a:tc vMerge="1">
                  <a:txBody>
                    <a:bodyPr/>
                    <a:lstStyle>
                      <a:lvl1pPr marL="0" algn="l" defTabSz="914400" rtl="0" eaLnBrk="1" latinLnBrk="0" hangingPunct="1">
                        <a:defRPr sz="1800" kern="1200">
                          <a:solidFill>
                            <a:schemeClr val="tx1"/>
                          </a:solidFill>
                          <a:latin typeface="Arial"/>
                          <a:ea typeface="微软雅黑"/>
                          <a:cs typeface="宋体"/>
                        </a:defRPr>
                      </a:lvl1pPr>
                      <a:lvl2pPr marL="457200" algn="l" defTabSz="914400" rtl="0" eaLnBrk="1" latinLnBrk="0" hangingPunct="1">
                        <a:defRPr sz="1800" kern="1200">
                          <a:solidFill>
                            <a:schemeClr val="tx1"/>
                          </a:solidFill>
                          <a:latin typeface="Arial"/>
                          <a:ea typeface="微软雅黑"/>
                          <a:cs typeface="宋体"/>
                        </a:defRPr>
                      </a:lvl2pPr>
                      <a:lvl3pPr marL="914400" algn="l" defTabSz="914400" rtl="0" eaLnBrk="1" latinLnBrk="0" hangingPunct="1">
                        <a:defRPr sz="1800" kern="1200">
                          <a:solidFill>
                            <a:schemeClr val="tx1"/>
                          </a:solidFill>
                          <a:latin typeface="Arial"/>
                          <a:ea typeface="微软雅黑"/>
                          <a:cs typeface="宋体"/>
                        </a:defRPr>
                      </a:lvl3pPr>
                      <a:lvl4pPr marL="1371600" algn="l" defTabSz="914400" rtl="0" eaLnBrk="1" latinLnBrk="0" hangingPunct="1">
                        <a:defRPr sz="1800" kern="1200">
                          <a:solidFill>
                            <a:schemeClr val="tx1"/>
                          </a:solidFill>
                          <a:latin typeface="Arial"/>
                          <a:ea typeface="微软雅黑"/>
                          <a:cs typeface="宋体"/>
                        </a:defRPr>
                      </a:lvl4pPr>
                      <a:lvl5pPr marL="1828800" algn="l" defTabSz="914400" rtl="0" eaLnBrk="1" latinLnBrk="0" hangingPunct="1">
                        <a:defRPr sz="1800" kern="1200">
                          <a:solidFill>
                            <a:schemeClr val="tx1"/>
                          </a:solidFill>
                          <a:latin typeface="Arial"/>
                          <a:ea typeface="微软雅黑"/>
                          <a:cs typeface="宋体"/>
                        </a:defRPr>
                      </a:lvl5pPr>
                      <a:lvl6pPr marL="2286000" algn="l" defTabSz="914400" rtl="0" eaLnBrk="1" latinLnBrk="0" hangingPunct="1">
                        <a:defRPr sz="1800" kern="1200">
                          <a:solidFill>
                            <a:schemeClr val="tx1"/>
                          </a:solidFill>
                          <a:latin typeface="Arial"/>
                          <a:ea typeface="微软雅黑"/>
                          <a:cs typeface="宋体"/>
                        </a:defRPr>
                      </a:lvl6pPr>
                      <a:lvl7pPr marL="2743200" algn="l" defTabSz="914400" rtl="0" eaLnBrk="1" latinLnBrk="0" hangingPunct="1">
                        <a:defRPr sz="1800" kern="1200">
                          <a:solidFill>
                            <a:schemeClr val="tx1"/>
                          </a:solidFill>
                          <a:latin typeface="Arial"/>
                          <a:ea typeface="微软雅黑"/>
                          <a:cs typeface="宋体"/>
                        </a:defRPr>
                      </a:lvl7pPr>
                      <a:lvl8pPr marL="3200400" algn="l" defTabSz="914400" rtl="0" eaLnBrk="1" latinLnBrk="0" hangingPunct="1">
                        <a:defRPr sz="1800" kern="1200">
                          <a:solidFill>
                            <a:schemeClr val="tx1"/>
                          </a:solidFill>
                          <a:latin typeface="Arial"/>
                          <a:ea typeface="微软雅黑"/>
                          <a:cs typeface="宋体"/>
                        </a:defRPr>
                      </a:lvl8pPr>
                      <a:lvl9pPr marL="3657600" algn="l" defTabSz="914400" rtl="0" eaLnBrk="1" latinLnBrk="0" hangingPunct="1">
                        <a:defRPr sz="1800" kern="1200">
                          <a:solidFill>
                            <a:schemeClr val="tx1"/>
                          </a:solidFill>
                          <a:latin typeface="Arial"/>
                          <a:ea typeface="微软雅黑"/>
                          <a:cs typeface="宋体"/>
                        </a:defRPr>
                      </a:lvl9pPr>
                    </a:lstStyle>
                    <a:p>
                      <a:pPr algn="ctr" fontAlgn="ctr"/>
                      <a:endParaRPr lang="en-US" altLang="zh-CN" sz="1050" dirty="0">
                        <a:latin typeface="Huawei Sans" panose="020C0503030203020204" pitchFamily="34" charset="0"/>
                        <a:ea typeface="方正兰亭黑简体" panose="02000000000000000000" pitchFamily="2" charset="-122"/>
                        <a:sym typeface="Huawei Sans" panose="020C0503030203020204" pitchFamily="34" charset="0"/>
                      </a:endParaRPr>
                    </a:p>
                  </a:txBody>
                  <a:tcPr marL="36000" marR="36000" marT="36000" marB="36000"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ea typeface="微软雅黑"/>
                          <a:cs typeface="宋体"/>
                        </a:defRPr>
                      </a:lvl1pPr>
                      <a:lvl2pPr marL="457200" algn="l" defTabSz="914400" rtl="0" eaLnBrk="1" latinLnBrk="0" hangingPunct="1">
                        <a:defRPr sz="1800" kern="1200">
                          <a:solidFill>
                            <a:schemeClr val="tx1"/>
                          </a:solidFill>
                          <a:latin typeface="Arial"/>
                          <a:ea typeface="微软雅黑"/>
                          <a:cs typeface="宋体"/>
                        </a:defRPr>
                      </a:lvl2pPr>
                      <a:lvl3pPr marL="914400" algn="l" defTabSz="914400" rtl="0" eaLnBrk="1" latinLnBrk="0" hangingPunct="1">
                        <a:defRPr sz="1800" kern="1200">
                          <a:solidFill>
                            <a:schemeClr val="tx1"/>
                          </a:solidFill>
                          <a:latin typeface="Arial"/>
                          <a:ea typeface="微软雅黑"/>
                          <a:cs typeface="宋体"/>
                        </a:defRPr>
                      </a:lvl3pPr>
                      <a:lvl4pPr marL="1371600" algn="l" defTabSz="914400" rtl="0" eaLnBrk="1" latinLnBrk="0" hangingPunct="1">
                        <a:defRPr sz="1800" kern="1200">
                          <a:solidFill>
                            <a:schemeClr val="tx1"/>
                          </a:solidFill>
                          <a:latin typeface="Arial"/>
                          <a:ea typeface="微软雅黑"/>
                          <a:cs typeface="宋体"/>
                        </a:defRPr>
                      </a:lvl4pPr>
                      <a:lvl5pPr marL="1828800" algn="l" defTabSz="914400" rtl="0" eaLnBrk="1" latinLnBrk="0" hangingPunct="1">
                        <a:defRPr sz="1800" kern="1200">
                          <a:solidFill>
                            <a:schemeClr val="tx1"/>
                          </a:solidFill>
                          <a:latin typeface="Arial"/>
                          <a:ea typeface="微软雅黑"/>
                          <a:cs typeface="宋体"/>
                        </a:defRPr>
                      </a:lvl5pPr>
                      <a:lvl6pPr marL="2286000" algn="l" defTabSz="914400" rtl="0" eaLnBrk="1" latinLnBrk="0" hangingPunct="1">
                        <a:defRPr sz="1800" kern="1200">
                          <a:solidFill>
                            <a:schemeClr val="tx1"/>
                          </a:solidFill>
                          <a:latin typeface="Arial"/>
                          <a:ea typeface="微软雅黑"/>
                          <a:cs typeface="宋体"/>
                        </a:defRPr>
                      </a:lvl6pPr>
                      <a:lvl7pPr marL="2743200" algn="l" defTabSz="914400" rtl="0" eaLnBrk="1" latinLnBrk="0" hangingPunct="1">
                        <a:defRPr sz="1800" kern="1200">
                          <a:solidFill>
                            <a:schemeClr val="tx1"/>
                          </a:solidFill>
                          <a:latin typeface="Arial"/>
                          <a:ea typeface="微软雅黑"/>
                          <a:cs typeface="宋体"/>
                        </a:defRPr>
                      </a:lvl7pPr>
                      <a:lvl8pPr marL="3200400" algn="l" defTabSz="914400" rtl="0" eaLnBrk="1" latinLnBrk="0" hangingPunct="1">
                        <a:defRPr sz="1800" kern="1200">
                          <a:solidFill>
                            <a:schemeClr val="tx1"/>
                          </a:solidFill>
                          <a:latin typeface="Arial"/>
                          <a:ea typeface="微软雅黑"/>
                          <a:cs typeface="宋体"/>
                        </a:defRPr>
                      </a:lvl8pPr>
                      <a:lvl9pPr marL="3657600" algn="l" defTabSz="914400" rtl="0" eaLnBrk="1" latinLnBrk="0" hangingPunct="1">
                        <a:defRPr sz="1800" kern="1200">
                          <a:solidFill>
                            <a:schemeClr val="tx1"/>
                          </a:solidFill>
                          <a:latin typeface="Arial"/>
                          <a:ea typeface="微软雅黑"/>
                          <a:cs typeface="宋体"/>
                        </a:defRPr>
                      </a:lvl9pPr>
                    </a:lstStyle>
                    <a:p>
                      <a:pPr algn="ctr" fontAlgn="ct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100</a:t>
                      </a:r>
                    </a:p>
                  </a:txBody>
                  <a:tcPr marL="36000" marR="36000" marT="36000" marB="36000"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graphicFrame>
        <p:nvGraphicFramePr>
          <p:cNvPr id="128" name="Table 30"/>
          <p:cNvGraphicFramePr>
            <a:graphicFrameLocks noGrp="1"/>
          </p:cNvGraphicFramePr>
          <p:nvPr>
            <p:extLst>
              <p:ext uri="{D42A27DB-BD31-4B8C-83A1-F6EECF244321}">
                <p14:modId xmlns:p14="http://schemas.microsoft.com/office/powerpoint/2010/main" val="3568991088"/>
              </p:ext>
            </p:extLst>
          </p:nvPr>
        </p:nvGraphicFramePr>
        <p:xfrm>
          <a:off x="8713676" y="1757975"/>
          <a:ext cx="1210459" cy="1446019"/>
        </p:xfrm>
        <a:graphic>
          <a:graphicData uri="http://schemas.openxmlformats.org/drawingml/2006/table">
            <a:tbl>
              <a:tblPr firstRow="1" bandRow="1"/>
              <a:tblGrid>
                <a:gridCol w="584955">
                  <a:extLst>
                    <a:ext uri="{9D8B030D-6E8A-4147-A177-3AD203B41FA5}">
                      <a16:colId xmlns:a16="http://schemas.microsoft.com/office/drawing/2014/main" val="20000"/>
                    </a:ext>
                  </a:extLst>
                </a:gridCol>
                <a:gridCol w="625504">
                  <a:extLst>
                    <a:ext uri="{9D8B030D-6E8A-4147-A177-3AD203B41FA5}">
                      <a16:colId xmlns:a16="http://schemas.microsoft.com/office/drawing/2014/main" val="20001"/>
                    </a:ext>
                  </a:extLst>
                </a:gridCol>
              </a:tblGrid>
              <a:tr h="407611">
                <a:tc gridSpan="2">
                  <a:txBody>
                    <a:bodyPr/>
                    <a:lstStyle>
                      <a:lvl1pPr marL="0" algn="l" defTabSz="914400" rtl="0" eaLnBrk="1" latinLnBrk="0" hangingPunct="1">
                        <a:defRPr sz="1800" kern="1200">
                          <a:solidFill>
                            <a:schemeClr val="tx1"/>
                          </a:solidFill>
                          <a:latin typeface="Arial"/>
                          <a:ea typeface="微软雅黑"/>
                          <a:cs typeface="宋体"/>
                        </a:defRPr>
                      </a:lvl1pPr>
                      <a:lvl2pPr marL="457200" algn="l" defTabSz="914400" rtl="0" eaLnBrk="1" latinLnBrk="0" hangingPunct="1">
                        <a:defRPr sz="1800" kern="1200">
                          <a:solidFill>
                            <a:schemeClr val="tx1"/>
                          </a:solidFill>
                          <a:latin typeface="Arial"/>
                          <a:ea typeface="微软雅黑"/>
                          <a:cs typeface="宋体"/>
                        </a:defRPr>
                      </a:lvl2pPr>
                      <a:lvl3pPr marL="914400" algn="l" defTabSz="914400" rtl="0" eaLnBrk="1" latinLnBrk="0" hangingPunct="1">
                        <a:defRPr sz="1800" kern="1200">
                          <a:solidFill>
                            <a:schemeClr val="tx1"/>
                          </a:solidFill>
                          <a:latin typeface="Arial"/>
                          <a:ea typeface="微软雅黑"/>
                          <a:cs typeface="宋体"/>
                        </a:defRPr>
                      </a:lvl3pPr>
                      <a:lvl4pPr marL="1371600" algn="l" defTabSz="914400" rtl="0" eaLnBrk="1" latinLnBrk="0" hangingPunct="1">
                        <a:defRPr sz="1800" kern="1200">
                          <a:solidFill>
                            <a:schemeClr val="tx1"/>
                          </a:solidFill>
                          <a:latin typeface="Arial"/>
                          <a:ea typeface="微软雅黑"/>
                          <a:cs typeface="宋体"/>
                        </a:defRPr>
                      </a:lvl4pPr>
                      <a:lvl5pPr marL="1828800" algn="l" defTabSz="914400" rtl="0" eaLnBrk="1" latinLnBrk="0" hangingPunct="1">
                        <a:defRPr sz="1800" kern="1200">
                          <a:solidFill>
                            <a:schemeClr val="tx1"/>
                          </a:solidFill>
                          <a:latin typeface="Arial"/>
                          <a:ea typeface="微软雅黑"/>
                          <a:cs typeface="宋体"/>
                        </a:defRPr>
                      </a:lvl5pPr>
                      <a:lvl6pPr marL="2286000" algn="l" defTabSz="914400" rtl="0" eaLnBrk="1" latinLnBrk="0" hangingPunct="1">
                        <a:defRPr sz="1800" kern="1200">
                          <a:solidFill>
                            <a:schemeClr val="tx1"/>
                          </a:solidFill>
                          <a:latin typeface="Arial"/>
                          <a:ea typeface="微软雅黑"/>
                          <a:cs typeface="宋体"/>
                        </a:defRPr>
                      </a:lvl6pPr>
                      <a:lvl7pPr marL="2743200" algn="l" defTabSz="914400" rtl="0" eaLnBrk="1" latinLnBrk="0" hangingPunct="1">
                        <a:defRPr sz="1800" kern="1200">
                          <a:solidFill>
                            <a:schemeClr val="tx1"/>
                          </a:solidFill>
                          <a:latin typeface="Arial"/>
                          <a:ea typeface="微软雅黑"/>
                          <a:cs typeface="宋体"/>
                        </a:defRPr>
                      </a:lvl7pPr>
                      <a:lvl8pPr marL="3200400" algn="l" defTabSz="914400" rtl="0" eaLnBrk="1" latinLnBrk="0" hangingPunct="1">
                        <a:defRPr sz="1800" kern="1200">
                          <a:solidFill>
                            <a:schemeClr val="tx1"/>
                          </a:solidFill>
                          <a:latin typeface="Arial"/>
                          <a:ea typeface="微软雅黑"/>
                          <a:cs typeface="宋体"/>
                        </a:defRPr>
                      </a:lvl8pPr>
                      <a:lvl9pPr marL="3657600" algn="l" defTabSz="914400" rtl="0" eaLnBrk="1" latinLnBrk="0" hangingPunct="1">
                        <a:defRPr sz="1800" kern="1200">
                          <a:solidFill>
                            <a:schemeClr val="tx1"/>
                          </a:solidFill>
                          <a:latin typeface="Arial"/>
                          <a:ea typeface="微软雅黑"/>
                          <a:cs typeface="宋体"/>
                        </a:defRPr>
                      </a:lvl9pPr>
                    </a:lstStyle>
                    <a:p>
                      <a:pPr algn="ctr" fontAlgn="ct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Untagged</a:t>
                      </a:r>
                    </a:p>
                  </a:txBody>
                  <a:tcPr marL="36000" marR="36000" marT="36000" marB="36000"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w="12700" cmpd="sng">
                      <a:noFill/>
                      <a:prstDash val="solid"/>
                    </a:lnTlToBr>
                    <a:lnBlToTr w="12700" cmpd="sng">
                      <a:noFill/>
                      <a:prstDash val="solid"/>
                    </a:lnBlToTr>
                    <a:solidFill>
                      <a:srgbClr val="F4FBFE"/>
                    </a:solidFill>
                  </a:tcPr>
                </a:tc>
                <a:tc hMerge="1">
                  <a:txBody>
                    <a:bodyPr/>
                    <a:lstStyle>
                      <a:lvl1pPr marL="0" algn="l" defTabSz="914400" rtl="0" eaLnBrk="1" latinLnBrk="0" hangingPunct="1">
                        <a:defRPr sz="1800" kern="1200">
                          <a:solidFill>
                            <a:schemeClr val="tx1"/>
                          </a:solidFill>
                          <a:latin typeface="Arial"/>
                          <a:ea typeface="微软雅黑"/>
                          <a:cs typeface="宋体"/>
                        </a:defRPr>
                      </a:lvl1pPr>
                      <a:lvl2pPr marL="457200" algn="l" defTabSz="914400" rtl="0" eaLnBrk="1" latinLnBrk="0" hangingPunct="1">
                        <a:defRPr sz="1800" kern="1200">
                          <a:solidFill>
                            <a:schemeClr val="tx1"/>
                          </a:solidFill>
                          <a:latin typeface="Arial"/>
                          <a:ea typeface="微软雅黑"/>
                          <a:cs typeface="宋体"/>
                        </a:defRPr>
                      </a:lvl2pPr>
                      <a:lvl3pPr marL="914400" algn="l" defTabSz="914400" rtl="0" eaLnBrk="1" latinLnBrk="0" hangingPunct="1">
                        <a:defRPr sz="1800" kern="1200">
                          <a:solidFill>
                            <a:schemeClr val="tx1"/>
                          </a:solidFill>
                          <a:latin typeface="Arial"/>
                          <a:ea typeface="微软雅黑"/>
                          <a:cs typeface="宋体"/>
                        </a:defRPr>
                      </a:lvl3pPr>
                      <a:lvl4pPr marL="1371600" algn="l" defTabSz="914400" rtl="0" eaLnBrk="1" latinLnBrk="0" hangingPunct="1">
                        <a:defRPr sz="1800" kern="1200">
                          <a:solidFill>
                            <a:schemeClr val="tx1"/>
                          </a:solidFill>
                          <a:latin typeface="Arial"/>
                          <a:ea typeface="微软雅黑"/>
                          <a:cs typeface="宋体"/>
                        </a:defRPr>
                      </a:lvl4pPr>
                      <a:lvl5pPr marL="1828800" algn="l" defTabSz="914400" rtl="0" eaLnBrk="1" latinLnBrk="0" hangingPunct="1">
                        <a:defRPr sz="1800" kern="1200">
                          <a:solidFill>
                            <a:schemeClr val="tx1"/>
                          </a:solidFill>
                          <a:latin typeface="Arial"/>
                          <a:ea typeface="微软雅黑"/>
                          <a:cs typeface="宋体"/>
                        </a:defRPr>
                      </a:lvl5pPr>
                      <a:lvl6pPr marL="2286000" algn="l" defTabSz="914400" rtl="0" eaLnBrk="1" latinLnBrk="0" hangingPunct="1">
                        <a:defRPr sz="1800" kern="1200">
                          <a:solidFill>
                            <a:schemeClr val="tx1"/>
                          </a:solidFill>
                          <a:latin typeface="Arial"/>
                          <a:ea typeface="微软雅黑"/>
                          <a:cs typeface="宋体"/>
                        </a:defRPr>
                      </a:lvl6pPr>
                      <a:lvl7pPr marL="2743200" algn="l" defTabSz="914400" rtl="0" eaLnBrk="1" latinLnBrk="0" hangingPunct="1">
                        <a:defRPr sz="1800" kern="1200">
                          <a:solidFill>
                            <a:schemeClr val="tx1"/>
                          </a:solidFill>
                          <a:latin typeface="Arial"/>
                          <a:ea typeface="微软雅黑"/>
                          <a:cs typeface="宋体"/>
                        </a:defRPr>
                      </a:lvl7pPr>
                      <a:lvl8pPr marL="3200400" algn="l" defTabSz="914400" rtl="0" eaLnBrk="1" latinLnBrk="0" hangingPunct="1">
                        <a:defRPr sz="1800" kern="1200">
                          <a:solidFill>
                            <a:schemeClr val="tx1"/>
                          </a:solidFill>
                          <a:latin typeface="Arial"/>
                          <a:ea typeface="微软雅黑"/>
                          <a:cs typeface="宋体"/>
                        </a:defRPr>
                      </a:lvl8pPr>
                      <a:lvl9pPr marL="3657600" algn="l" defTabSz="914400" rtl="0" eaLnBrk="1" latinLnBrk="0" hangingPunct="1">
                        <a:defRPr sz="1800" kern="1200">
                          <a:solidFill>
                            <a:schemeClr val="tx1"/>
                          </a:solidFill>
                          <a:latin typeface="Arial"/>
                          <a:ea typeface="微软雅黑"/>
                          <a:cs typeface="宋体"/>
                        </a:defRPr>
                      </a:lvl9pPr>
                    </a:lstStyle>
                    <a:p>
                      <a:pPr algn="ctr" fontAlgn="ctr"/>
                      <a:endParaRPr lang="en-US" altLang="zh-CN" sz="1050" dirty="0">
                        <a:latin typeface="Huawei Sans" panose="020C0503030203020204" pitchFamily="34" charset="0"/>
                        <a:ea typeface="方正兰亭黑简体" panose="02000000000000000000" pitchFamily="2" charset="-122"/>
                        <a:sym typeface="Huawei Sans" panose="020C0503030203020204" pitchFamily="34" charset="0"/>
                      </a:endParaRPr>
                    </a:p>
                  </a:txBody>
                  <a:tcPr marL="36000" marR="36000" marT="36000" marB="36000"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w="12700" cmpd="sng">
                      <a:noFill/>
                      <a:prstDash val="solid"/>
                    </a:lnTlToBr>
                    <a:lnBlToTr w="12700" cmpd="sng">
                      <a:noFill/>
                      <a:prstDash val="solid"/>
                    </a:lnBlToTr>
                    <a:solidFill>
                      <a:srgbClr val="F4FBFE"/>
                    </a:solidFill>
                  </a:tcPr>
                </a:tc>
                <a:extLst>
                  <a:ext uri="{0D108BD9-81ED-4DB2-BD59-A6C34878D82A}">
                    <a16:rowId xmlns:a16="http://schemas.microsoft.com/office/drawing/2014/main" val="10000"/>
                  </a:ext>
                </a:extLst>
              </a:tr>
              <a:tr h="346136">
                <a:tc rowSpan="3">
                  <a:txBody>
                    <a:bodyPr/>
                    <a:lstStyle>
                      <a:lvl1pPr marL="0" algn="l" defTabSz="914400" rtl="0" eaLnBrk="1" latinLnBrk="0" hangingPunct="1">
                        <a:defRPr sz="1800" kern="1200">
                          <a:solidFill>
                            <a:schemeClr val="tx1"/>
                          </a:solidFill>
                          <a:latin typeface="Arial"/>
                          <a:ea typeface="微软雅黑"/>
                          <a:cs typeface="宋体"/>
                        </a:defRPr>
                      </a:lvl1pPr>
                      <a:lvl2pPr marL="457200" algn="l" defTabSz="914400" rtl="0" eaLnBrk="1" latinLnBrk="0" hangingPunct="1">
                        <a:defRPr sz="1800" kern="1200">
                          <a:solidFill>
                            <a:schemeClr val="tx1"/>
                          </a:solidFill>
                          <a:latin typeface="Arial"/>
                          <a:ea typeface="微软雅黑"/>
                          <a:cs typeface="宋体"/>
                        </a:defRPr>
                      </a:lvl2pPr>
                      <a:lvl3pPr marL="914400" algn="l" defTabSz="914400" rtl="0" eaLnBrk="1" latinLnBrk="0" hangingPunct="1">
                        <a:defRPr sz="1800" kern="1200">
                          <a:solidFill>
                            <a:schemeClr val="tx1"/>
                          </a:solidFill>
                          <a:latin typeface="Arial"/>
                          <a:ea typeface="微软雅黑"/>
                          <a:cs typeface="宋体"/>
                        </a:defRPr>
                      </a:lvl3pPr>
                      <a:lvl4pPr marL="1371600" algn="l" defTabSz="914400" rtl="0" eaLnBrk="1" latinLnBrk="0" hangingPunct="1">
                        <a:defRPr sz="1800" kern="1200">
                          <a:solidFill>
                            <a:schemeClr val="tx1"/>
                          </a:solidFill>
                          <a:latin typeface="Arial"/>
                          <a:ea typeface="微软雅黑"/>
                          <a:cs typeface="宋体"/>
                        </a:defRPr>
                      </a:lvl4pPr>
                      <a:lvl5pPr marL="1828800" algn="l" defTabSz="914400" rtl="0" eaLnBrk="1" latinLnBrk="0" hangingPunct="1">
                        <a:defRPr sz="1800" kern="1200">
                          <a:solidFill>
                            <a:schemeClr val="tx1"/>
                          </a:solidFill>
                          <a:latin typeface="Arial"/>
                          <a:ea typeface="微软雅黑"/>
                          <a:cs typeface="宋体"/>
                        </a:defRPr>
                      </a:lvl5pPr>
                      <a:lvl6pPr marL="2286000" algn="l" defTabSz="914400" rtl="0" eaLnBrk="1" latinLnBrk="0" hangingPunct="1">
                        <a:defRPr sz="1800" kern="1200">
                          <a:solidFill>
                            <a:schemeClr val="tx1"/>
                          </a:solidFill>
                          <a:latin typeface="Arial"/>
                          <a:ea typeface="微软雅黑"/>
                          <a:cs typeface="宋体"/>
                        </a:defRPr>
                      </a:lvl6pPr>
                      <a:lvl7pPr marL="2743200" algn="l" defTabSz="914400" rtl="0" eaLnBrk="1" latinLnBrk="0" hangingPunct="1">
                        <a:defRPr sz="1800" kern="1200">
                          <a:solidFill>
                            <a:schemeClr val="tx1"/>
                          </a:solidFill>
                          <a:latin typeface="Arial"/>
                          <a:ea typeface="微软雅黑"/>
                          <a:cs typeface="宋体"/>
                        </a:defRPr>
                      </a:lvl7pPr>
                      <a:lvl8pPr marL="3200400" algn="l" defTabSz="914400" rtl="0" eaLnBrk="1" latinLnBrk="0" hangingPunct="1">
                        <a:defRPr sz="1800" kern="1200">
                          <a:solidFill>
                            <a:schemeClr val="tx1"/>
                          </a:solidFill>
                          <a:latin typeface="Arial"/>
                          <a:ea typeface="微软雅黑"/>
                          <a:cs typeface="宋体"/>
                        </a:defRPr>
                      </a:lvl8pPr>
                      <a:lvl9pPr marL="3657600" algn="l" defTabSz="914400" rtl="0" eaLnBrk="1" latinLnBrk="0" hangingPunct="1">
                        <a:defRPr sz="1800" kern="1200">
                          <a:solidFill>
                            <a:schemeClr val="tx1"/>
                          </a:solidFill>
                          <a:latin typeface="Arial"/>
                          <a:ea typeface="微软雅黑"/>
                          <a:cs typeface="宋体"/>
                        </a:defRPr>
                      </a:lvl9pPr>
                    </a:lstStyle>
                    <a:p>
                      <a:pPr algn="ctr" fontAlgn="ct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VLAN ID</a:t>
                      </a:r>
                    </a:p>
                  </a:txBody>
                  <a:tcPr marL="36000" marR="36000" marT="36000" marB="36000"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ea typeface="微软雅黑"/>
                          <a:cs typeface="宋体"/>
                        </a:defRPr>
                      </a:lvl1pPr>
                      <a:lvl2pPr marL="457200" algn="l" defTabSz="914400" rtl="0" eaLnBrk="1" latinLnBrk="0" hangingPunct="1">
                        <a:defRPr sz="1800" kern="1200">
                          <a:solidFill>
                            <a:schemeClr val="tx1"/>
                          </a:solidFill>
                          <a:latin typeface="Arial"/>
                          <a:ea typeface="微软雅黑"/>
                          <a:cs typeface="宋体"/>
                        </a:defRPr>
                      </a:lvl2pPr>
                      <a:lvl3pPr marL="914400" algn="l" defTabSz="914400" rtl="0" eaLnBrk="1" latinLnBrk="0" hangingPunct="1">
                        <a:defRPr sz="1800" kern="1200">
                          <a:solidFill>
                            <a:schemeClr val="tx1"/>
                          </a:solidFill>
                          <a:latin typeface="Arial"/>
                          <a:ea typeface="微软雅黑"/>
                          <a:cs typeface="宋体"/>
                        </a:defRPr>
                      </a:lvl3pPr>
                      <a:lvl4pPr marL="1371600" algn="l" defTabSz="914400" rtl="0" eaLnBrk="1" latinLnBrk="0" hangingPunct="1">
                        <a:defRPr sz="1800" kern="1200">
                          <a:solidFill>
                            <a:schemeClr val="tx1"/>
                          </a:solidFill>
                          <a:latin typeface="Arial"/>
                          <a:ea typeface="微软雅黑"/>
                          <a:cs typeface="宋体"/>
                        </a:defRPr>
                      </a:lvl4pPr>
                      <a:lvl5pPr marL="1828800" algn="l" defTabSz="914400" rtl="0" eaLnBrk="1" latinLnBrk="0" hangingPunct="1">
                        <a:defRPr sz="1800" kern="1200">
                          <a:solidFill>
                            <a:schemeClr val="tx1"/>
                          </a:solidFill>
                          <a:latin typeface="Arial"/>
                          <a:ea typeface="微软雅黑"/>
                          <a:cs typeface="宋体"/>
                        </a:defRPr>
                      </a:lvl5pPr>
                      <a:lvl6pPr marL="2286000" algn="l" defTabSz="914400" rtl="0" eaLnBrk="1" latinLnBrk="0" hangingPunct="1">
                        <a:defRPr sz="1800" kern="1200">
                          <a:solidFill>
                            <a:schemeClr val="tx1"/>
                          </a:solidFill>
                          <a:latin typeface="Arial"/>
                          <a:ea typeface="微软雅黑"/>
                          <a:cs typeface="宋体"/>
                        </a:defRPr>
                      </a:lvl6pPr>
                      <a:lvl7pPr marL="2743200" algn="l" defTabSz="914400" rtl="0" eaLnBrk="1" latinLnBrk="0" hangingPunct="1">
                        <a:defRPr sz="1800" kern="1200">
                          <a:solidFill>
                            <a:schemeClr val="tx1"/>
                          </a:solidFill>
                          <a:latin typeface="Arial"/>
                          <a:ea typeface="微软雅黑"/>
                          <a:cs typeface="宋体"/>
                        </a:defRPr>
                      </a:lvl7pPr>
                      <a:lvl8pPr marL="3200400" algn="l" defTabSz="914400" rtl="0" eaLnBrk="1" latinLnBrk="0" hangingPunct="1">
                        <a:defRPr sz="1800" kern="1200">
                          <a:solidFill>
                            <a:schemeClr val="tx1"/>
                          </a:solidFill>
                          <a:latin typeface="Arial"/>
                          <a:ea typeface="微软雅黑"/>
                          <a:cs typeface="宋体"/>
                        </a:defRPr>
                      </a:lvl8pPr>
                      <a:lvl9pPr marL="3657600" algn="l" defTabSz="914400" rtl="0" eaLnBrk="1" latinLnBrk="0" hangingPunct="1">
                        <a:defRPr sz="1800" kern="1200">
                          <a:solidFill>
                            <a:schemeClr val="tx1"/>
                          </a:solidFill>
                          <a:latin typeface="Arial"/>
                          <a:ea typeface="微软雅黑"/>
                          <a:cs typeface="宋体"/>
                        </a:defRPr>
                      </a:lvl9pPr>
                    </a:lstStyle>
                    <a:p>
                      <a:pPr algn="ctr" fontAlgn="ct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1</a:t>
                      </a:r>
                    </a:p>
                  </a:txBody>
                  <a:tcPr marL="36000" marR="36000" marT="36000" marB="36000"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46136">
                <a:tc vMerge="1">
                  <a:txBody>
                    <a:bodyPr/>
                    <a:lstStyle>
                      <a:lvl1pPr marL="0" algn="l" defTabSz="914400" rtl="0" eaLnBrk="1" latinLnBrk="0" hangingPunct="1">
                        <a:defRPr sz="1800" kern="1200">
                          <a:solidFill>
                            <a:schemeClr val="tx1"/>
                          </a:solidFill>
                          <a:latin typeface="Arial"/>
                          <a:ea typeface="微软雅黑"/>
                          <a:cs typeface="宋体"/>
                        </a:defRPr>
                      </a:lvl1pPr>
                      <a:lvl2pPr marL="457200" algn="l" defTabSz="914400" rtl="0" eaLnBrk="1" latinLnBrk="0" hangingPunct="1">
                        <a:defRPr sz="1800" kern="1200">
                          <a:solidFill>
                            <a:schemeClr val="tx1"/>
                          </a:solidFill>
                          <a:latin typeface="Arial"/>
                          <a:ea typeface="微软雅黑"/>
                          <a:cs typeface="宋体"/>
                        </a:defRPr>
                      </a:lvl2pPr>
                      <a:lvl3pPr marL="914400" algn="l" defTabSz="914400" rtl="0" eaLnBrk="1" latinLnBrk="0" hangingPunct="1">
                        <a:defRPr sz="1800" kern="1200">
                          <a:solidFill>
                            <a:schemeClr val="tx1"/>
                          </a:solidFill>
                          <a:latin typeface="Arial"/>
                          <a:ea typeface="微软雅黑"/>
                          <a:cs typeface="宋体"/>
                        </a:defRPr>
                      </a:lvl3pPr>
                      <a:lvl4pPr marL="1371600" algn="l" defTabSz="914400" rtl="0" eaLnBrk="1" latinLnBrk="0" hangingPunct="1">
                        <a:defRPr sz="1800" kern="1200">
                          <a:solidFill>
                            <a:schemeClr val="tx1"/>
                          </a:solidFill>
                          <a:latin typeface="Arial"/>
                          <a:ea typeface="微软雅黑"/>
                          <a:cs typeface="宋体"/>
                        </a:defRPr>
                      </a:lvl4pPr>
                      <a:lvl5pPr marL="1828800" algn="l" defTabSz="914400" rtl="0" eaLnBrk="1" latinLnBrk="0" hangingPunct="1">
                        <a:defRPr sz="1800" kern="1200">
                          <a:solidFill>
                            <a:schemeClr val="tx1"/>
                          </a:solidFill>
                          <a:latin typeface="Arial"/>
                          <a:ea typeface="微软雅黑"/>
                          <a:cs typeface="宋体"/>
                        </a:defRPr>
                      </a:lvl5pPr>
                      <a:lvl6pPr marL="2286000" algn="l" defTabSz="914400" rtl="0" eaLnBrk="1" latinLnBrk="0" hangingPunct="1">
                        <a:defRPr sz="1800" kern="1200">
                          <a:solidFill>
                            <a:schemeClr val="tx1"/>
                          </a:solidFill>
                          <a:latin typeface="Arial"/>
                          <a:ea typeface="微软雅黑"/>
                          <a:cs typeface="宋体"/>
                        </a:defRPr>
                      </a:lvl6pPr>
                      <a:lvl7pPr marL="2743200" algn="l" defTabSz="914400" rtl="0" eaLnBrk="1" latinLnBrk="0" hangingPunct="1">
                        <a:defRPr sz="1800" kern="1200">
                          <a:solidFill>
                            <a:schemeClr val="tx1"/>
                          </a:solidFill>
                          <a:latin typeface="Arial"/>
                          <a:ea typeface="微软雅黑"/>
                          <a:cs typeface="宋体"/>
                        </a:defRPr>
                      </a:lvl7pPr>
                      <a:lvl8pPr marL="3200400" algn="l" defTabSz="914400" rtl="0" eaLnBrk="1" latinLnBrk="0" hangingPunct="1">
                        <a:defRPr sz="1800" kern="1200">
                          <a:solidFill>
                            <a:schemeClr val="tx1"/>
                          </a:solidFill>
                          <a:latin typeface="Arial"/>
                          <a:ea typeface="微软雅黑"/>
                          <a:cs typeface="宋体"/>
                        </a:defRPr>
                      </a:lvl8pPr>
                      <a:lvl9pPr marL="3657600" algn="l" defTabSz="914400" rtl="0" eaLnBrk="1" latinLnBrk="0" hangingPunct="1">
                        <a:defRPr sz="1800" kern="1200">
                          <a:solidFill>
                            <a:schemeClr val="tx1"/>
                          </a:solidFill>
                          <a:latin typeface="Arial"/>
                          <a:ea typeface="微软雅黑"/>
                          <a:cs typeface="宋体"/>
                        </a:defRPr>
                      </a:lvl9pPr>
                    </a:lstStyle>
                    <a:p>
                      <a:pPr algn="ctr" fontAlgn="ctr"/>
                      <a:endParaRPr lang="en-US" altLang="zh-CN" sz="1050" dirty="0">
                        <a:latin typeface="Huawei Sans" panose="020C0503030203020204" pitchFamily="34" charset="0"/>
                        <a:ea typeface="方正兰亭黑简体" panose="02000000000000000000" pitchFamily="2" charset="-122"/>
                        <a:sym typeface="Huawei Sans" panose="020C0503030203020204" pitchFamily="34" charset="0"/>
                      </a:endParaRPr>
                    </a:p>
                  </a:txBody>
                  <a:tcPr marL="36000" marR="36000" marT="36000" marB="36000"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ea typeface="微软雅黑"/>
                          <a:cs typeface="宋体"/>
                        </a:defRPr>
                      </a:lvl1pPr>
                      <a:lvl2pPr marL="457200" algn="l" defTabSz="914400" rtl="0" eaLnBrk="1" latinLnBrk="0" hangingPunct="1">
                        <a:defRPr sz="1800" kern="1200">
                          <a:solidFill>
                            <a:schemeClr val="tx1"/>
                          </a:solidFill>
                          <a:latin typeface="Arial"/>
                          <a:ea typeface="微软雅黑"/>
                          <a:cs typeface="宋体"/>
                        </a:defRPr>
                      </a:lvl2pPr>
                      <a:lvl3pPr marL="914400" algn="l" defTabSz="914400" rtl="0" eaLnBrk="1" latinLnBrk="0" hangingPunct="1">
                        <a:defRPr sz="1800" kern="1200">
                          <a:solidFill>
                            <a:schemeClr val="tx1"/>
                          </a:solidFill>
                          <a:latin typeface="Arial"/>
                          <a:ea typeface="微软雅黑"/>
                          <a:cs typeface="宋体"/>
                        </a:defRPr>
                      </a:lvl3pPr>
                      <a:lvl4pPr marL="1371600" algn="l" defTabSz="914400" rtl="0" eaLnBrk="1" latinLnBrk="0" hangingPunct="1">
                        <a:defRPr sz="1800" kern="1200">
                          <a:solidFill>
                            <a:schemeClr val="tx1"/>
                          </a:solidFill>
                          <a:latin typeface="Arial"/>
                          <a:ea typeface="微软雅黑"/>
                          <a:cs typeface="宋体"/>
                        </a:defRPr>
                      </a:lvl4pPr>
                      <a:lvl5pPr marL="1828800" algn="l" defTabSz="914400" rtl="0" eaLnBrk="1" latinLnBrk="0" hangingPunct="1">
                        <a:defRPr sz="1800" kern="1200">
                          <a:solidFill>
                            <a:schemeClr val="tx1"/>
                          </a:solidFill>
                          <a:latin typeface="Arial"/>
                          <a:ea typeface="微软雅黑"/>
                          <a:cs typeface="宋体"/>
                        </a:defRPr>
                      </a:lvl5pPr>
                      <a:lvl6pPr marL="2286000" algn="l" defTabSz="914400" rtl="0" eaLnBrk="1" latinLnBrk="0" hangingPunct="1">
                        <a:defRPr sz="1800" kern="1200">
                          <a:solidFill>
                            <a:schemeClr val="tx1"/>
                          </a:solidFill>
                          <a:latin typeface="Arial"/>
                          <a:ea typeface="微软雅黑"/>
                          <a:cs typeface="宋体"/>
                        </a:defRPr>
                      </a:lvl6pPr>
                      <a:lvl7pPr marL="2743200" algn="l" defTabSz="914400" rtl="0" eaLnBrk="1" latinLnBrk="0" hangingPunct="1">
                        <a:defRPr sz="1800" kern="1200">
                          <a:solidFill>
                            <a:schemeClr val="tx1"/>
                          </a:solidFill>
                          <a:latin typeface="Arial"/>
                          <a:ea typeface="微软雅黑"/>
                          <a:cs typeface="宋体"/>
                        </a:defRPr>
                      </a:lvl7pPr>
                      <a:lvl8pPr marL="3200400" algn="l" defTabSz="914400" rtl="0" eaLnBrk="1" latinLnBrk="0" hangingPunct="1">
                        <a:defRPr sz="1800" kern="1200">
                          <a:solidFill>
                            <a:schemeClr val="tx1"/>
                          </a:solidFill>
                          <a:latin typeface="Arial"/>
                          <a:ea typeface="微软雅黑"/>
                          <a:cs typeface="宋体"/>
                        </a:defRPr>
                      </a:lvl8pPr>
                      <a:lvl9pPr marL="3657600" algn="l" defTabSz="914400" rtl="0" eaLnBrk="1" latinLnBrk="0" hangingPunct="1">
                        <a:defRPr sz="1800" kern="1200">
                          <a:solidFill>
                            <a:schemeClr val="tx1"/>
                          </a:solidFill>
                          <a:latin typeface="Arial"/>
                          <a:ea typeface="微软雅黑"/>
                          <a:cs typeface="宋体"/>
                        </a:defRPr>
                      </a:lvl9pPr>
                    </a:lstStyle>
                    <a:p>
                      <a:pPr algn="ctr" fontAlgn="ct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20</a:t>
                      </a:r>
                    </a:p>
                  </a:txBody>
                  <a:tcPr marL="36000" marR="36000" marT="36000" marB="36000"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346136">
                <a:tc vMerge="1">
                  <a:txBody>
                    <a:bodyPr/>
                    <a:lstStyle>
                      <a:lvl1pPr marL="0" algn="l" defTabSz="914400" rtl="0" eaLnBrk="1" latinLnBrk="0" hangingPunct="1">
                        <a:defRPr sz="1800" kern="1200">
                          <a:solidFill>
                            <a:schemeClr val="tx1"/>
                          </a:solidFill>
                          <a:latin typeface="Arial"/>
                          <a:ea typeface="微软雅黑"/>
                          <a:cs typeface="宋体"/>
                        </a:defRPr>
                      </a:lvl1pPr>
                      <a:lvl2pPr marL="457200" algn="l" defTabSz="914400" rtl="0" eaLnBrk="1" latinLnBrk="0" hangingPunct="1">
                        <a:defRPr sz="1800" kern="1200">
                          <a:solidFill>
                            <a:schemeClr val="tx1"/>
                          </a:solidFill>
                          <a:latin typeface="Arial"/>
                          <a:ea typeface="微软雅黑"/>
                          <a:cs typeface="宋体"/>
                        </a:defRPr>
                      </a:lvl2pPr>
                      <a:lvl3pPr marL="914400" algn="l" defTabSz="914400" rtl="0" eaLnBrk="1" latinLnBrk="0" hangingPunct="1">
                        <a:defRPr sz="1800" kern="1200">
                          <a:solidFill>
                            <a:schemeClr val="tx1"/>
                          </a:solidFill>
                          <a:latin typeface="Arial"/>
                          <a:ea typeface="微软雅黑"/>
                          <a:cs typeface="宋体"/>
                        </a:defRPr>
                      </a:lvl3pPr>
                      <a:lvl4pPr marL="1371600" algn="l" defTabSz="914400" rtl="0" eaLnBrk="1" latinLnBrk="0" hangingPunct="1">
                        <a:defRPr sz="1800" kern="1200">
                          <a:solidFill>
                            <a:schemeClr val="tx1"/>
                          </a:solidFill>
                          <a:latin typeface="Arial"/>
                          <a:ea typeface="微软雅黑"/>
                          <a:cs typeface="宋体"/>
                        </a:defRPr>
                      </a:lvl4pPr>
                      <a:lvl5pPr marL="1828800" algn="l" defTabSz="914400" rtl="0" eaLnBrk="1" latinLnBrk="0" hangingPunct="1">
                        <a:defRPr sz="1800" kern="1200">
                          <a:solidFill>
                            <a:schemeClr val="tx1"/>
                          </a:solidFill>
                          <a:latin typeface="Arial"/>
                          <a:ea typeface="微软雅黑"/>
                          <a:cs typeface="宋体"/>
                        </a:defRPr>
                      </a:lvl5pPr>
                      <a:lvl6pPr marL="2286000" algn="l" defTabSz="914400" rtl="0" eaLnBrk="1" latinLnBrk="0" hangingPunct="1">
                        <a:defRPr sz="1800" kern="1200">
                          <a:solidFill>
                            <a:schemeClr val="tx1"/>
                          </a:solidFill>
                          <a:latin typeface="Arial"/>
                          <a:ea typeface="微软雅黑"/>
                          <a:cs typeface="宋体"/>
                        </a:defRPr>
                      </a:lvl6pPr>
                      <a:lvl7pPr marL="2743200" algn="l" defTabSz="914400" rtl="0" eaLnBrk="1" latinLnBrk="0" hangingPunct="1">
                        <a:defRPr sz="1800" kern="1200">
                          <a:solidFill>
                            <a:schemeClr val="tx1"/>
                          </a:solidFill>
                          <a:latin typeface="Arial"/>
                          <a:ea typeface="微软雅黑"/>
                          <a:cs typeface="宋体"/>
                        </a:defRPr>
                      </a:lvl7pPr>
                      <a:lvl8pPr marL="3200400" algn="l" defTabSz="914400" rtl="0" eaLnBrk="1" latinLnBrk="0" hangingPunct="1">
                        <a:defRPr sz="1800" kern="1200">
                          <a:solidFill>
                            <a:schemeClr val="tx1"/>
                          </a:solidFill>
                          <a:latin typeface="Arial"/>
                          <a:ea typeface="微软雅黑"/>
                          <a:cs typeface="宋体"/>
                        </a:defRPr>
                      </a:lvl8pPr>
                      <a:lvl9pPr marL="3657600" algn="l" defTabSz="914400" rtl="0" eaLnBrk="1" latinLnBrk="0" hangingPunct="1">
                        <a:defRPr sz="1800" kern="1200">
                          <a:solidFill>
                            <a:schemeClr val="tx1"/>
                          </a:solidFill>
                          <a:latin typeface="Arial"/>
                          <a:ea typeface="微软雅黑"/>
                          <a:cs typeface="宋体"/>
                        </a:defRPr>
                      </a:lvl9pPr>
                    </a:lstStyle>
                    <a:p>
                      <a:pPr algn="ctr" fontAlgn="ctr"/>
                      <a:endParaRPr lang="en-US" altLang="zh-CN" sz="1050" dirty="0">
                        <a:latin typeface="Huawei Sans" panose="020C0503030203020204" pitchFamily="34" charset="0"/>
                        <a:ea typeface="方正兰亭黑简体" panose="02000000000000000000" pitchFamily="2" charset="-122"/>
                        <a:sym typeface="Huawei Sans" panose="020C0503030203020204" pitchFamily="34" charset="0"/>
                      </a:endParaRPr>
                    </a:p>
                  </a:txBody>
                  <a:tcPr marL="36000" marR="36000" marT="36000" marB="36000"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ea typeface="微软雅黑"/>
                          <a:cs typeface="宋体"/>
                        </a:defRPr>
                      </a:lvl1pPr>
                      <a:lvl2pPr marL="457200" algn="l" defTabSz="914400" rtl="0" eaLnBrk="1" latinLnBrk="0" hangingPunct="1">
                        <a:defRPr sz="1800" kern="1200">
                          <a:solidFill>
                            <a:schemeClr val="tx1"/>
                          </a:solidFill>
                          <a:latin typeface="Arial"/>
                          <a:ea typeface="微软雅黑"/>
                          <a:cs typeface="宋体"/>
                        </a:defRPr>
                      </a:lvl2pPr>
                      <a:lvl3pPr marL="914400" algn="l" defTabSz="914400" rtl="0" eaLnBrk="1" latinLnBrk="0" hangingPunct="1">
                        <a:defRPr sz="1800" kern="1200">
                          <a:solidFill>
                            <a:schemeClr val="tx1"/>
                          </a:solidFill>
                          <a:latin typeface="Arial"/>
                          <a:ea typeface="微软雅黑"/>
                          <a:cs typeface="宋体"/>
                        </a:defRPr>
                      </a:lvl3pPr>
                      <a:lvl4pPr marL="1371600" algn="l" defTabSz="914400" rtl="0" eaLnBrk="1" latinLnBrk="0" hangingPunct="1">
                        <a:defRPr sz="1800" kern="1200">
                          <a:solidFill>
                            <a:schemeClr val="tx1"/>
                          </a:solidFill>
                          <a:latin typeface="Arial"/>
                          <a:ea typeface="微软雅黑"/>
                          <a:cs typeface="宋体"/>
                        </a:defRPr>
                      </a:lvl4pPr>
                      <a:lvl5pPr marL="1828800" algn="l" defTabSz="914400" rtl="0" eaLnBrk="1" latinLnBrk="0" hangingPunct="1">
                        <a:defRPr sz="1800" kern="1200">
                          <a:solidFill>
                            <a:schemeClr val="tx1"/>
                          </a:solidFill>
                          <a:latin typeface="Arial"/>
                          <a:ea typeface="微软雅黑"/>
                          <a:cs typeface="宋体"/>
                        </a:defRPr>
                      </a:lvl5pPr>
                      <a:lvl6pPr marL="2286000" algn="l" defTabSz="914400" rtl="0" eaLnBrk="1" latinLnBrk="0" hangingPunct="1">
                        <a:defRPr sz="1800" kern="1200">
                          <a:solidFill>
                            <a:schemeClr val="tx1"/>
                          </a:solidFill>
                          <a:latin typeface="Arial"/>
                          <a:ea typeface="微软雅黑"/>
                          <a:cs typeface="宋体"/>
                        </a:defRPr>
                      </a:lvl6pPr>
                      <a:lvl7pPr marL="2743200" algn="l" defTabSz="914400" rtl="0" eaLnBrk="1" latinLnBrk="0" hangingPunct="1">
                        <a:defRPr sz="1800" kern="1200">
                          <a:solidFill>
                            <a:schemeClr val="tx1"/>
                          </a:solidFill>
                          <a:latin typeface="Arial"/>
                          <a:ea typeface="微软雅黑"/>
                          <a:cs typeface="宋体"/>
                        </a:defRPr>
                      </a:lvl7pPr>
                      <a:lvl8pPr marL="3200400" algn="l" defTabSz="914400" rtl="0" eaLnBrk="1" latinLnBrk="0" hangingPunct="1">
                        <a:defRPr sz="1800" kern="1200">
                          <a:solidFill>
                            <a:schemeClr val="tx1"/>
                          </a:solidFill>
                          <a:latin typeface="Arial"/>
                          <a:ea typeface="微软雅黑"/>
                          <a:cs typeface="宋体"/>
                        </a:defRPr>
                      </a:lvl8pPr>
                      <a:lvl9pPr marL="3657600" algn="l" defTabSz="914400" rtl="0" eaLnBrk="1" latinLnBrk="0" hangingPunct="1">
                        <a:defRPr sz="1800" kern="1200">
                          <a:solidFill>
                            <a:schemeClr val="tx1"/>
                          </a:solidFill>
                          <a:latin typeface="Arial"/>
                          <a:ea typeface="微软雅黑"/>
                          <a:cs typeface="宋体"/>
                        </a:defRPr>
                      </a:lvl9pPr>
                    </a:lstStyle>
                    <a:p>
                      <a:pPr algn="ctr" fontAlgn="ct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100</a:t>
                      </a:r>
                    </a:p>
                  </a:txBody>
                  <a:tcPr marL="36000" marR="36000" marT="36000" marB="36000"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graphicFrame>
        <p:nvGraphicFramePr>
          <p:cNvPr id="129" name="Table 30"/>
          <p:cNvGraphicFramePr>
            <a:graphicFrameLocks noGrp="1"/>
          </p:cNvGraphicFramePr>
          <p:nvPr>
            <p:extLst>
              <p:ext uri="{D42A27DB-BD31-4B8C-83A1-F6EECF244321}">
                <p14:modId xmlns:p14="http://schemas.microsoft.com/office/powerpoint/2010/main" val="3239474219"/>
              </p:ext>
            </p:extLst>
          </p:nvPr>
        </p:nvGraphicFramePr>
        <p:xfrm>
          <a:off x="10381675" y="1759224"/>
          <a:ext cx="1160797" cy="1446019"/>
        </p:xfrm>
        <a:graphic>
          <a:graphicData uri="http://schemas.openxmlformats.org/drawingml/2006/table">
            <a:tbl>
              <a:tblPr firstRow="1" bandRow="1"/>
              <a:tblGrid>
                <a:gridCol w="560956">
                  <a:extLst>
                    <a:ext uri="{9D8B030D-6E8A-4147-A177-3AD203B41FA5}">
                      <a16:colId xmlns:a16="http://schemas.microsoft.com/office/drawing/2014/main" val="20000"/>
                    </a:ext>
                  </a:extLst>
                </a:gridCol>
                <a:gridCol w="599841">
                  <a:extLst>
                    <a:ext uri="{9D8B030D-6E8A-4147-A177-3AD203B41FA5}">
                      <a16:colId xmlns:a16="http://schemas.microsoft.com/office/drawing/2014/main" val="20001"/>
                    </a:ext>
                  </a:extLst>
                </a:gridCol>
              </a:tblGrid>
              <a:tr h="407611">
                <a:tc gridSpan="2">
                  <a:txBody>
                    <a:bodyPr/>
                    <a:lstStyle>
                      <a:lvl1pPr marL="0" algn="l" defTabSz="914400" rtl="0" eaLnBrk="1" latinLnBrk="0" hangingPunct="1">
                        <a:defRPr sz="1800" kern="1200">
                          <a:solidFill>
                            <a:schemeClr val="tx1"/>
                          </a:solidFill>
                          <a:latin typeface="Arial"/>
                          <a:ea typeface="微软雅黑"/>
                          <a:cs typeface="宋体"/>
                        </a:defRPr>
                      </a:lvl1pPr>
                      <a:lvl2pPr marL="457200" algn="l" defTabSz="914400" rtl="0" eaLnBrk="1" latinLnBrk="0" hangingPunct="1">
                        <a:defRPr sz="1800" kern="1200">
                          <a:solidFill>
                            <a:schemeClr val="tx1"/>
                          </a:solidFill>
                          <a:latin typeface="Arial"/>
                          <a:ea typeface="微软雅黑"/>
                          <a:cs typeface="宋体"/>
                        </a:defRPr>
                      </a:lvl2pPr>
                      <a:lvl3pPr marL="914400" algn="l" defTabSz="914400" rtl="0" eaLnBrk="1" latinLnBrk="0" hangingPunct="1">
                        <a:defRPr sz="1800" kern="1200">
                          <a:solidFill>
                            <a:schemeClr val="tx1"/>
                          </a:solidFill>
                          <a:latin typeface="Arial"/>
                          <a:ea typeface="微软雅黑"/>
                          <a:cs typeface="宋体"/>
                        </a:defRPr>
                      </a:lvl3pPr>
                      <a:lvl4pPr marL="1371600" algn="l" defTabSz="914400" rtl="0" eaLnBrk="1" latinLnBrk="0" hangingPunct="1">
                        <a:defRPr sz="1800" kern="1200">
                          <a:solidFill>
                            <a:schemeClr val="tx1"/>
                          </a:solidFill>
                          <a:latin typeface="Arial"/>
                          <a:ea typeface="微软雅黑"/>
                          <a:cs typeface="宋体"/>
                        </a:defRPr>
                      </a:lvl4pPr>
                      <a:lvl5pPr marL="1828800" algn="l" defTabSz="914400" rtl="0" eaLnBrk="1" latinLnBrk="0" hangingPunct="1">
                        <a:defRPr sz="1800" kern="1200">
                          <a:solidFill>
                            <a:schemeClr val="tx1"/>
                          </a:solidFill>
                          <a:latin typeface="Arial"/>
                          <a:ea typeface="微软雅黑"/>
                          <a:cs typeface="宋体"/>
                        </a:defRPr>
                      </a:lvl5pPr>
                      <a:lvl6pPr marL="2286000" algn="l" defTabSz="914400" rtl="0" eaLnBrk="1" latinLnBrk="0" hangingPunct="1">
                        <a:defRPr sz="1800" kern="1200">
                          <a:solidFill>
                            <a:schemeClr val="tx1"/>
                          </a:solidFill>
                          <a:latin typeface="Arial"/>
                          <a:ea typeface="微软雅黑"/>
                          <a:cs typeface="宋体"/>
                        </a:defRPr>
                      </a:lvl6pPr>
                      <a:lvl7pPr marL="2743200" algn="l" defTabSz="914400" rtl="0" eaLnBrk="1" latinLnBrk="0" hangingPunct="1">
                        <a:defRPr sz="1800" kern="1200">
                          <a:solidFill>
                            <a:schemeClr val="tx1"/>
                          </a:solidFill>
                          <a:latin typeface="Arial"/>
                          <a:ea typeface="微软雅黑"/>
                          <a:cs typeface="宋体"/>
                        </a:defRPr>
                      </a:lvl7pPr>
                      <a:lvl8pPr marL="3200400" algn="l" defTabSz="914400" rtl="0" eaLnBrk="1" latinLnBrk="0" hangingPunct="1">
                        <a:defRPr sz="1800" kern="1200">
                          <a:solidFill>
                            <a:schemeClr val="tx1"/>
                          </a:solidFill>
                          <a:latin typeface="Arial"/>
                          <a:ea typeface="微软雅黑"/>
                          <a:cs typeface="宋体"/>
                        </a:defRPr>
                      </a:lvl8pPr>
                      <a:lvl9pPr marL="3657600" algn="l" defTabSz="914400" rtl="0" eaLnBrk="1" latinLnBrk="0" hangingPunct="1">
                        <a:defRPr sz="1800" kern="1200">
                          <a:solidFill>
                            <a:schemeClr val="tx1"/>
                          </a:solidFill>
                          <a:latin typeface="Arial"/>
                          <a:ea typeface="微软雅黑"/>
                          <a:cs typeface="宋体"/>
                        </a:defRPr>
                      </a:lvl9pPr>
                    </a:lstStyle>
                    <a:p>
                      <a:pPr algn="ctr" fontAlgn="ct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Tagged</a:t>
                      </a:r>
                    </a:p>
                  </a:txBody>
                  <a:tcPr marL="36000" marR="36000" marT="36000" marB="36000"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w="12700" cmpd="sng">
                      <a:noFill/>
                      <a:prstDash val="solid"/>
                    </a:lnTlToBr>
                    <a:lnBlToTr w="12700" cmpd="sng">
                      <a:noFill/>
                      <a:prstDash val="solid"/>
                    </a:lnBlToTr>
                    <a:solidFill>
                      <a:srgbClr val="F4FBFE"/>
                    </a:solidFill>
                  </a:tcPr>
                </a:tc>
                <a:tc hMerge="1">
                  <a:txBody>
                    <a:bodyPr/>
                    <a:lstStyle>
                      <a:lvl1pPr marL="0" algn="l" defTabSz="914400" rtl="0" eaLnBrk="1" latinLnBrk="0" hangingPunct="1">
                        <a:defRPr sz="1800" kern="1200">
                          <a:solidFill>
                            <a:schemeClr val="tx1"/>
                          </a:solidFill>
                          <a:latin typeface="Arial"/>
                          <a:ea typeface="微软雅黑"/>
                          <a:cs typeface="宋体"/>
                        </a:defRPr>
                      </a:lvl1pPr>
                      <a:lvl2pPr marL="457200" algn="l" defTabSz="914400" rtl="0" eaLnBrk="1" latinLnBrk="0" hangingPunct="1">
                        <a:defRPr sz="1800" kern="1200">
                          <a:solidFill>
                            <a:schemeClr val="tx1"/>
                          </a:solidFill>
                          <a:latin typeface="Arial"/>
                          <a:ea typeface="微软雅黑"/>
                          <a:cs typeface="宋体"/>
                        </a:defRPr>
                      </a:lvl2pPr>
                      <a:lvl3pPr marL="914400" algn="l" defTabSz="914400" rtl="0" eaLnBrk="1" latinLnBrk="0" hangingPunct="1">
                        <a:defRPr sz="1800" kern="1200">
                          <a:solidFill>
                            <a:schemeClr val="tx1"/>
                          </a:solidFill>
                          <a:latin typeface="Arial"/>
                          <a:ea typeface="微软雅黑"/>
                          <a:cs typeface="宋体"/>
                        </a:defRPr>
                      </a:lvl3pPr>
                      <a:lvl4pPr marL="1371600" algn="l" defTabSz="914400" rtl="0" eaLnBrk="1" latinLnBrk="0" hangingPunct="1">
                        <a:defRPr sz="1800" kern="1200">
                          <a:solidFill>
                            <a:schemeClr val="tx1"/>
                          </a:solidFill>
                          <a:latin typeface="Arial"/>
                          <a:ea typeface="微软雅黑"/>
                          <a:cs typeface="宋体"/>
                        </a:defRPr>
                      </a:lvl4pPr>
                      <a:lvl5pPr marL="1828800" algn="l" defTabSz="914400" rtl="0" eaLnBrk="1" latinLnBrk="0" hangingPunct="1">
                        <a:defRPr sz="1800" kern="1200">
                          <a:solidFill>
                            <a:schemeClr val="tx1"/>
                          </a:solidFill>
                          <a:latin typeface="Arial"/>
                          <a:ea typeface="微软雅黑"/>
                          <a:cs typeface="宋体"/>
                        </a:defRPr>
                      </a:lvl5pPr>
                      <a:lvl6pPr marL="2286000" algn="l" defTabSz="914400" rtl="0" eaLnBrk="1" latinLnBrk="0" hangingPunct="1">
                        <a:defRPr sz="1800" kern="1200">
                          <a:solidFill>
                            <a:schemeClr val="tx1"/>
                          </a:solidFill>
                          <a:latin typeface="Arial"/>
                          <a:ea typeface="微软雅黑"/>
                          <a:cs typeface="宋体"/>
                        </a:defRPr>
                      </a:lvl6pPr>
                      <a:lvl7pPr marL="2743200" algn="l" defTabSz="914400" rtl="0" eaLnBrk="1" latinLnBrk="0" hangingPunct="1">
                        <a:defRPr sz="1800" kern="1200">
                          <a:solidFill>
                            <a:schemeClr val="tx1"/>
                          </a:solidFill>
                          <a:latin typeface="Arial"/>
                          <a:ea typeface="微软雅黑"/>
                          <a:cs typeface="宋体"/>
                        </a:defRPr>
                      </a:lvl7pPr>
                      <a:lvl8pPr marL="3200400" algn="l" defTabSz="914400" rtl="0" eaLnBrk="1" latinLnBrk="0" hangingPunct="1">
                        <a:defRPr sz="1800" kern="1200">
                          <a:solidFill>
                            <a:schemeClr val="tx1"/>
                          </a:solidFill>
                          <a:latin typeface="Arial"/>
                          <a:ea typeface="微软雅黑"/>
                          <a:cs typeface="宋体"/>
                        </a:defRPr>
                      </a:lvl8pPr>
                      <a:lvl9pPr marL="3657600" algn="l" defTabSz="914400" rtl="0" eaLnBrk="1" latinLnBrk="0" hangingPunct="1">
                        <a:defRPr sz="1800" kern="1200">
                          <a:solidFill>
                            <a:schemeClr val="tx1"/>
                          </a:solidFill>
                          <a:latin typeface="Arial"/>
                          <a:ea typeface="微软雅黑"/>
                          <a:cs typeface="宋体"/>
                        </a:defRPr>
                      </a:lvl9pPr>
                    </a:lstStyle>
                    <a:p>
                      <a:pPr algn="ctr" fontAlgn="ctr"/>
                      <a:endParaRPr lang="en-US" altLang="zh-CN" sz="1050" dirty="0">
                        <a:latin typeface="Huawei Sans" panose="020C0503030203020204" pitchFamily="34" charset="0"/>
                        <a:ea typeface="方正兰亭黑简体" panose="02000000000000000000" pitchFamily="2" charset="-122"/>
                        <a:sym typeface="Huawei Sans" panose="020C0503030203020204" pitchFamily="34" charset="0"/>
                      </a:endParaRPr>
                    </a:p>
                  </a:txBody>
                  <a:tcPr marL="36000" marR="36000" marT="36000" marB="36000"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w="12700" cmpd="sng">
                      <a:noFill/>
                      <a:prstDash val="solid"/>
                    </a:lnTlToBr>
                    <a:lnBlToTr w="12700" cmpd="sng">
                      <a:noFill/>
                      <a:prstDash val="solid"/>
                    </a:lnBlToTr>
                    <a:solidFill>
                      <a:srgbClr val="F4FBFE"/>
                    </a:solidFill>
                  </a:tcPr>
                </a:tc>
                <a:extLst>
                  <a:ext uri="{0D108BD9-81ED-4DB2-BD59-A6C34878D82A}">
                    <a16:rowId xmlns:a16="http://schemas.microsoft.com/office/drawing/2014/main" val="10000"/>
                  </a:ext>
                </a:extLst>
              </a:tr>
              <a:tr h="346136">
                <a:tc rowSpan="3">
                  <a:txBody>
                    <a:bodyPr/>
                    <a:lstStyle>
                      <a:lvl1pPr marL="0" algn="l" defTabSz="914400" rtl="0" eaLnBrk="1" latinLnBrk="0" hangingPunct="1">
                        <a:defRPr sz="1800" kern="1200">
                          <a:solidFill>
                            <a:schemeClr val="tx1"/>
                          </a:solidFill>
                          <a:latin typeface="Arial"/>
                          <a:ea typeface="微软雅黑"/>
                          <a:cs typeface="宋体"/>
                        </a:defRPr>
                      </a:lvl1pPr>
                      <a:lvl2pPr marL="457200" algn="l" defTabSz="914400" rtl="0" eaLnBrk="1" latinLnBrk="0" hangingPunct="1">
                        <a:defRPr sz="1800" kern="1200">
                          <a:solidFill>
                            <a:schemeClr val="tx1"/>
                          </a:solidFill>
                          <a:latin typeface="Arial"/>
                          <a:ea typeface="微软雅黑"/>
                          <a:cs typeface="宋体"/>
                        </a:defRPr>
                      </a:lvl2pPr>
                      <a:lvl3pPr marL="914400" algn="l" defTabSz="914400" rtl="0" eaLnBrk="1" latinLnBrk="0" hangingPunct="1">
                        <a:defRPr sz="1800" kern="1200">
                          <a:solidFill>
                            <a:schemeClr val="tx1"/>
                          </a:solidFill>
                          <a:latin typeface="Arial"/>
                          <a:ea typeface="微软雅黑"/>
                          <a:cs typeface="宋体"/>
                        </a:defRPr>
                      </a:lvl3pPr>
                      <a:lvl4pPr marL="1371600" algn="l" defTabSz="914400" rtl="0" eaLnBrk="1" latinLnBrk="0" hangingPunct="1">
                        <a:defRPr sz="1800" kern="1200">
                          <a:solidFill>
                            <a:schemeClr val="tx1"/>
                          </a:solidFill>
                          <a:latin typeface="Arial"/>
                          <a:ea typeface="微软雅黑"/>
                          <a:cs typeface="宋体"/>
                        </a:defRPr>
                      </a:lvl4pPr>
                      <a:lvl5pPr marL="1828800" algn="l" defTabSz="914400" rtl="0" eaLnBrk="1" latinLnBrk="0" hangingPunct="1">
                        <a:defRPr sz="1800" kern="1200">
                          <a:solidFill>
                            <a:schemeClr val="tx1"/>
                          </a:solidFill>
                          <a:latin typeface="Arial"/>
                          <a:ea typeface="微软雅黑"/>
                          <a:cs typeface="宋体"/>
                        </a:defRPr>
                      </a:lvl5pPr>
                      <a:lvl6pPr marL="2286000" algn="l" defTabSz="914400" rtl="0" eaLnBrk="1" latinLnBrk="0" hangingPunct="1">
                        <a:defRPr sz="1800" kern="1200">
                          <a:solidFill>
                            <a:schemeClr val="tx1"/>
                          </a:solidFill>
                          <a:latin typeface="Arial"/>
                          <a:ea typeface="微软雅黑"/>
                          <a:cs typeface="宋体"/>
                        </a:defRPr>
                      </a:lvl6pPr>
                      <a:lvl7pPr marL="2743200" algn="l" defTabSz="914400" rtl="0" eaLnBrk="1" latinLnBrk="0" hangingPunct="1">
                        <a:defRPr sz="1800" kern="1200">
                          <a:solidFill>
                            <a:schemeClr val="tx1"/>
                          </a:solidFill>
                          <a:latin typeface="Arial"/>
                          <a:ea typeface="微软雅黑"/>
                          <a:cs typeface="宋体"/>
                        </a:defRPr>
                      </a:lvl7pPr>
                      <a:lvl8pPr marL="3200400" algn="l" defTabSz="914400" rtl="0" eaLnBrk="1" latinLnBrk="0" hangingPunct="1">
                        <a:defRPr sz="1800" kern="1200">
                          <a:solidFill>
                            <a:schemeClr val="tx1"/>
                          </a:solidFill>
                          <a:latin typeface="Arial"/>
                          <a:ea typeface="微软雅黑"/>
                          <a:cs typeface="宋体"/>
                        </a:defRPr>
                      </a:lvl8pPr>
                      <a:lvl9pPr marL="3657600" algn="l" defTabSz="914400" rtl="0" eaLnBrk="1" latinLnBrk="0" hangingPunct="1">
                        <a:defRPr sz="1800" kern="1200">
                          <a:solidFill>
                            <a:schemeClr val="tx1"/>
                          </a:solidFill>
                          <a:latin typeface="Arial"/>
                          <a:ea typeface="微软雅黑"/>
                          <a:cs typeface="宋体"/>
                        </a:defRPr>
                      </a:lvl9pPr>
                    </a:lstStyle>
                    <a:p>
                      <a:pPr algn="ctr" fontAlgn="ct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VLAN ID</a:t>
                      </a:r>
                    </a:p>
                  </a:txBody>
                  <a:tcPr marL="36000" marR="36000" marT="36000" marB="36000"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ea typeface="微软雅黑"/>
                          <a:cs typeface="宋体"/>
                        </a:defRPr>
                      </a:lvl1pPr>
                      <a:lvl2pPr marL="457200" algn="l" defTabSz="914400" rtl="0" eaLnBrk="1" latinLnBrk="0" hangingPunct="1">
                        <a:defRPr sz="1800" kern="1200">
                          <a:solidFill>
                            <a:schemeClr val="tx1"/>
                          </a:solidFill>
                          <a:latin typeface="Arial"/>
                          <a:ea typeface="微软雅黑"/>
                          <a:cs typeface="宋体"/>
                        </a:defRPr>
                      </a:lvl2pPr>
                      <a:lvl3pPr marL="914400" algn="l" defTabSz="914400" rtl="0" eaLnBrk="1" latinLnBrk="0" hangingPunct="1">
                        <a:defRPr sz="1800" kern="1200">
                          <a:solidFill>
                            <a:schemeClr val="tx1"/>
                          </a:solidFill>
                          <a:latin typeface="Arial"/>
                          <a:ea typeface="微软雅黑"/>
                          <a:cs typeface="宋体"/>
                        </a:defRPr>
                      </a:lvl3pPr>
                      <a:lvl4pPr marL="1371600" algn="l" defTabSz="914400" rtl="0" eaLnBrk="1" latinLnBrk="0" hangingPunct="1">
                        <a:defRPr sz="1800" kern="1200">
                          <a:solidFill>
                            <a:schemeClr val="tx1"/>
                          </a:solidFill>
                          <a:latin typeface="Arial"/>
                          <a:ea typeface="微软雅黑"/>
                          <a:cs typeface="宋体"/>
                        </a:defRPr>
                      </a:lvl4pPr>
                      <a:lvl5pPr marL="1828800" algn="l" defTabSz="914400" rtl="0" eaLnBrk="1" latinLnBrk="0" hangingPunct="1">
                        <a:defRPr sz="1800" kern="1200">
                          <a:solidFill>
                            <a:schemeClr val="tx1"/>
                          </a:solidFill>
                          <a:latin typeface="Arial"/>
                          <a:ea typeface="微软雅黑"/>
                          <a:cs typeface="宋体"/>
                        </a:defRPr>
                      </a:lvl5pPr>
                      <a:lvl6pPr marL="2286000" algn="l" defTabSz="914400" rtl="0" eaLnBrk="1" latinLnBrk="0" hangingPunct="1">
                        <a:defRPr sz="1800" kern="1200">
                          <a:solidFill>
                            <a:schemeClr val="tx1"/>
                          </a:solidFill>
                          <a:latin typeface="Arial"/>
                          <a:ea typeface="微软雅黑"/>
                          <a:cs typeface="宋体"/>
                        </a:defRPr>
                      </a:lvl6pPr>
                      <a:lvl7pPr marL="2743200" algn="l" defTabSz="914400" rtl="0" eaLnBrk="1" latinLnBrk="0" hangingPunct="1">
                        <a:defRPr sz="1800" kern="1200">
                          <a:solidFill>
                            <a:schemeClr val="tx1"/>
                          </a:solidFill>
                          <a:latin typeface="Arial"/>
                          <a:ea typeface="微软雅黑"/>
                          <a:cs typeface="宋体"/>
                        </a:defRPr>
                      </a:lvl7pPr>
                      <a:lvl8pPr marL="3200400" algn="l" defTabSz="914400" rtl="0" eaLnBrk="1" latinLnBrk="0" hangingPunct="1">
                        <a:defRPr sz="1800" kern="1200">
                          <a:solidFill>
                            <a:schemeClr val="tx1"/>
                          </a:solidFill>
                          <a:latin typeface="Arial"/>
                          <a:ea typeface="微软雅黑"/>
                          <a:cs typeface="宋体"/>
                        </a:defRPr>
                      </a:lvl8pPr>
                      <a:lvl9pPr marL="3657600" algn="l" defTabSz="914400" rtl="0" eaLnBrk="1" latinLnBrk="0" hangingPunct="1">
                        <a:defRPr sz="1800" kern="1200">
                          <a:solidFill>
                            <a:schemeClr val="tx1"/>
                          </a:solidFill>
                          <a:latin typeface="Arial"/>
                          <a:ea typeface="微软雅黑"/>
                          <a:cs typeface="宋体"/>
                        </a:defRPr>
                      </a:lvl9pPr>
                    </a:lstStyle>
                    <a:p>
                      <a:pPr algn="ctr" fontAlgn="ct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10</a:t>
                      </a:r>
                    </a:p>
                  </a:txBody>
                  <a:tcPr marL="36000" marR="36000" marT="36000" marB="36000"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46136">
                <a:tc vMerge="1">
                  <a:txBody>
                    <a:bodyPr/>
                    <a:lstStyle>
                      <a:lvl1pPr marL="0" algn="l" defTabSz="914400" rtl="0" eaLnBrk="1" latinLnBrk="0" hangingPunct="1">
                        <a:defRPr sz="1800" kern="1200">
                          <a:solidFill>
                            <a:schemeClr val="tx1"/>
                          </a:solidFill>
                          <a:latin typeface="Arial"/>
                          <a:ea typeface="微软雅黑"/>
                          <a:cs typeface="宋体"/>
                        </a:defRPr>
                      </a:lvl1pPr>
                      <a:lvl2pPr marL="457200" algn="l" defTabSz="914400" rtl="0" eaLnBrk="1" latinLnBrk="0" hangingPunct="1">
                        <a:defRPr sz="1800" kern="1200">
                          <a:solidFill>
                            <a:schemeClr val="tx1"/>
                          </a:solidFill>
                          <a:latin typeface="Arial"/>
                          <a:ea typeface="微软雅黑"/>
                          <a:cs typeface="宋体"/>
                        </a:defRPr>
                      </a:lvl2pPr>
                      <a:lvl3pPr marL="914400" algn="l" defTabSz="914400" rtl="0" eaLnBrk="1" latinLnBrk="0" hangingPunct="1">
                        <a:defRPr sz="1800" kern="1200">
                          <a:solidFill>
                            <a:schemeClr val="tx1"/>
                          </a:solidFill>
                          <a:latin typeface="Arial"/>
                          <a:ea typeface="微软雅黑"/>
                          <a:cs typeface="宋体"/>
                        </a:defRPr>
                      </a:lvl3pPr>
                      <a:lvl4pPr marL="1371600" algn="l" defTabSz="914400" rtl="0" eaLnBrk="1" latinLnBrk="0" hangingPunct="1">
                        <a:defRPr sz="1800" kern="1200">
                          <a:solidFill>
                            <a:schemeClr val="tx1"/>
                          </a:solidFill>
                          <a:latin typeface="Arial"/>
                          <a:ea typeface="微软雅黑"/>
                          <a:cs typeface="宋体"/>
                        </a:defRPr>
                      </a:lvl4pPr>
                      <a:lvl5pPr marL="1828800" algn="l" defTabSz="914400" rtl="0" eaLnBrk="1" latinLnBrk="0" hangingPunct="1">
                        <a:defRPr sz="1800" kern="1200">
                          <a:solidFill>
                            <a:schemeClr val="tx1"/>
                          </a:solidFill>
                          <a:latin typeface="Arial"/>
                          <a:ea typeface="微软雅黑"/>
                          <a:cs typeface="宋体"/>
                        </a:defRPr>
                      </a:lvl5pPr>
                      <a:lvl6pPr marL="2286000" algn="l" defTabSz="914400" rtl="0" eaLnBrk="1" latinLnBrk="0" hangingPunct="1">
                        <a:defRPr sz="1800" kern="1200">
                          <a:solidFill>
                            <a:schemeClr val="tx1"/>
                          </a:solidFill>
                          <a:latin typeface="Arial"/>
                          <a:ea typeface="微软雅黑"/>
                          <a:cs typeface="宋体"/>
                        </a:defRPr>
                      </a:lvl6pPr>
                      <a:lvl7pPr marL="2743200" algn="l" defTabSz="914400" rtl="0" eaLnBrk="1" latinLnBrk="0" hangingPunct="1">
                        <a:defRPr sz="1800" kern="1200">
                          <a:solidFill>
                            <a:schemeClr val="tx1"/>
                          </a:solidFill>
                          <a:latin typeface="Arial"/>
                          <a:ea typeface="微软雅黑"/>
                          <a:cs typeface="宋体"/>
                        </a:defRPr>
                      </a:lvl7pPr>
                      <a:lvl8pPr marL="3200400" algn="l" defTabSz="914400" rtl="0" eaLnBrk="1" latinLnBrk="0" hangingPunct="1">
                        <a:defRPr sz="1800" kern="1200">
                          <a:solidFill>
                            <a:schemeClr val="tx1"/>
                          </a:solidFill>
                          <a:latin typeface="Arial"/>
                          <a:ea typeface="微软雅黑"/>
                          <a:cs typeface="宋体"/>
                        </a:defRPr>
                      </a:lvl8pPr>
                      <a:lvl9pPr marL="3657600" algn="l" defTabSz="914400" rtl="0" eaLnBrk="1" latinLnBrk="0" hangingPunct="1">
                        <a:defRPr sz="1800" kern="1200">
                          <a:solidFill>
                            <a:schemeClr val="tx1"/>
                          </a:solidFill>
                          <a:latin typeface="Arial"/>
                          <a:ea typeface="微软雅黑"/>
                          <a:cs typeface="宋体"/>
                        </a:defRPr>
                      </a:lvl9pPr>
                    </a:lstStyle>
                    <a:p>
                      <a:pPr algn="ctr" fontAlgn="ctr"/>
                      <a:endParaRPr lang="en-US" altLang="zh-CN" sz="1050" dirty="0">
                        <a:latin typeface="Huawei Sans" panose="020C0503030203020204" pitchFamily="34" charset="0"/>
                        <a:ea typeface="方正兰亭黑简体" panose="02000000000000000000" pitchFamily="2" charset="-122"/>
                        <a:sym typeface="Huawei Sans" panose="020C0503030203020204" pitchFamily="34" charset="0"/>
                      </a:endParaRPr>
                    </a:p>
                  </a:txBody>
                  <a:tcPr marL="36000" marR="36000" marT="36000" marB="36000"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ea typeface="微软雅黑"/>
                          <a:cs typeface="宋体"/>
                        </a:defRPr>
                      </a:lvl1pPr>
                      <a:lvl2pPr marL="457200" algn="l" defTabSz="914400" rtl="0" eaLnBrk="1" latinLnBrk="0" hangingPunct="1">
                        <a:defRPr sz="1800" kern="1200">
                          <a:solidFill>
                            <a:schemeClr val="tx1"/>
                          </a:solidFill>
                          <a:latin typeface="Arial"/>
                          <a:ea typeface="微软雅黑"/>
                          <a:cs typeface="宋体"/>
                        </a:defRPr>
                      </a:lvl2pPr>
                      <a:lvl3pPr marL="914400" algn="l" defTabSz="914400" rtl="0" eaLnBrk="1" latinLnBrk="0" hangingPunct="1">
                        <a:defRPr sz="1800" kern="1200">
                          <a:solidFill>
                            <a:schemeClr val="tx1"/>
                          </a:solidFill>
                          <a:latin typeface="Arial"/>
                          <a:ea typeface="微软雅黑"/>
                          <a:cs typeface="宋体"/>
                        </a:defRPr>
                      </a:lvl3pPr>
                      <a:lvl4pPr marL="1371600" algn="l" defTabSz="914400" rtl="0" eaLnBrk="1" latinLnBrk="0" hangingPunct="1">
                        <a:defRPr sz="1800" kern="1200">
                          <a:solidFill>
                            <a:schemeClr val="tx1"/>
                          </a:solidFill>
                          <a:latin typeface="Arial"/>
                          <a:ea typeface="微软雅黑"/>
                          <a:cs typeface="宋体"/>
                        </a:defRPr>
                      </a:lvl4pPr>
                      <a:lvl5pPr marL="1828800" algn="l" defTabSz="914400" rtl="0" eaLnBrk="1" latinLnBrk="0" hangingPunct="1">
                        <a:defRPr sz="1800" kern="1200">
                          <a:solidFill>
                            <a:schemeClr val="tx1"/>
                          </a:solidFill>
                          <a:latin typeface="Arial"/>
                          <a:ea typeface="微软雅黑"/>
                          <a:cs typeface="宋体"/>
                        </a:defRPr>
                      </a:lvl5pPr>
                      <a:lvl6pPr marL="2286000" algn="l" defTabSz="914400" rtl="0" eaLnBrk="1" latinLnBrk="0" hangingPunct="1">
                        <a:defRPr sz="1800" kern="1200">
                          <a:solidFill>
                            <a:schemeClr val="tx1"/>
                          </a:solidFill>
                          <a:latin typeface="Arial"/>
                          <a:ea typeface="微软雅黑"/>
                          <a:cs typeface="宋体"/>
                        </a:defRPr>
                      </a:lvl6pPr>
                      <a:lvl7pPr marL="2743200" algn="l" defTabSz="914400" rtl="0" eaLnBrk="1" latinLnBrk="0" hangingPunct="1">
                        <a:defRPr sz="1800" kern="1200">
                          <a:solidFill>
                            <a:schemeClr val="tx1"/>
                          </a:solidFill>
                          <a:latin typeface="Arial"/>
                          <a:ea typeface="微软雅黑"/>
                          <a:cs typeface="宋体"/>
                        </a:defRPr>
                      </a:lvl7pPr>
                      <a:lvl8pPr marL="3200400" algn="l" defTabSz="914400" rtl="0" eaLnBrk="1" latinLnBrk="0" hangingPunct="1">
                        <a:defRPr sz="1800" kern="1200">
                          <a:solidFill>
                            <a:schemeClr val="tx1"/>
                          </a:solidFill>
                          <a:latin typeface="Arial"/>
                          <a:ea typeface="微软雅黑"/>
                          <a:cs typeface="宋体"/>
                        </a:defRPr>
                      </a:lvl8pPr>
                      <a:lvl9pPr marL="3657600" algn="l" defTabSz="914400" rtl="0" eaLnBrk="1" latinLnBrk="0" hangingPunct="1">
                        <a:defRPr sz="1800" kern="1200">
                          <a:solidFill>
                            <a:schemeClr val="tx1"/>
                          </a:solidFill>
                          <a:latin typeface="Arial"/>
                          <a:ea typeface="微软雅黑"/>
                          <a:cs typeface="宋体"/>
                        </a:defRPr>
                      </a:lvl9pPr>
                    </a:lstStyle>
                    <a:p>
                      <a:pPr algn="ctr" fontAlgn="ct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10</a:t>
                      </a:r>
                    </a:p>
                  </a:txBody>
                  <a:tcPr marL="36000" marR="36000" marT="36000" marB="36000"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346136">
                <a:tc vMerge="1">
                  <a:txBody>
                    <a:bodyPr/>
                    <a:lstStyle>
                      <a:lvl1pPr marL="0" algn="l" defTabSz="914400" rtl="0" eaLnBrk="1" latinLnBrk="0" hangingPunct="1">
                        <a:defRPr sz="1800" kern="1200">
                          <a:solidFill>
                            <a:schemeClr val="tx1"/>
                          </a:solidFill>
                          <a:latin typeface="Arial"/>
                          <a:ea typeface="微软雅黑"/>
                          <a:cs typeface="宋体"/>
                        </a:defRPr>
                      </a:lvl1pPr>
                      <a:lvl2pPr marL="457200" algn="l" defTabSz="914400" rtl="0" eaLnBrk="1" latinLnBrk="0" hangingPunct="1">
                        <a:defRPr sz="1800" kern="1200">
                          <a:solidFill>
                            <a:schemeClr val="tx1"/>
                          </a:solidFill>
                          <a:latin typeface="Arial"/>
                          <a:ea typeface="微软雅黑"/>
                          <a:cs typeface="宋体"/>
                        </a:defRPr>
                      </a:lvl2pPr>
                      <a:lvl3pPr marL="914400" algn="l" defTabSz="914400" rtl="0" eaLnBrk="1" latinLnBrk="0" hangingPunct="1">
                        <a:defRPr sz="1800" kern="1200">
                          <a:solidFill>
                            <a:schemeClr val="tx1"/>
                          </a:solidFill>
                          <a:latin typeface="Arial"/>
                          <a:ea typeface="微软雅黑"/>
                          <a:cs typeface="宋体"/>
                        </a:defRPr>
                      </a:lvl3pPr>
                      <a:lvl4pPr marL="1371600" algn="l" defTabSz="914400" rtl="0" eaLnBrk="1" latinLnBrk="0" hangingPunct="1">
                        <a:defRPr sz="1800" kern="1200">
                          <a:solidFill>
                            <a:schemeClr val="tx1"/>
                          </a:solidFill>
                          <a:latin typeface="Arial"/>
                          <a:ea typeface="微软雅黑"/>
                          <a:cs typeface="宋体"/>
                        </a:defRPr>
                      </a:lvl4pPr>
                      <a:lvl5pPr marL="1828800" algn="l" defTabSz="914400" rtl="0" eaLnBrk="1" latinLnBrk="0" hangingPunct="1">
                        <a:defRPr sz="1800" kern="1200">
                          <a:solidFill>
                            <a:schemeClr val="tx1"/>
                          </a:solidFill>
                          <a:latin typeface="Arial"/>
                          <a:ea typeface="微软雅黑"/>
                          <a:cs typeface="宋体"/>
                        </a:defRPr>
                      </a:lvl5pPr>
                      <a:lvl6pPr marL="2286000" algn="l" defTabSz="914400" rtl="0" eaLnBrk="1" latinLnBrk="0" hangingPunct="1">
                        <a:defRPr sz="1800" kern="1200">
                          <a:solidFill>
                            <a:schemeClr val="tx1"/>
                          </a:solidFill>
                          <a:latin typeface="Arial"/>
                          <a:ea typeface="微软雅黑"/>
                          <a:cs typeface="宋体"/>
                        </a:defRPr>
                      </a:lvl6pPr>
                      <a:lvl7pPr marL="2743200" algn="l" defTabSz="914400" rtl="0" eaLnBrk="1" latinLnBrk="0" hangingPunct="1">
                        <a:defRPr sz="1800" kern="1200">
                          <a:solidFill>
                            <a:schemeClr val="tx1"/>
                          </a:solidFill>
                          <a:latin typeface="Arial"/>
                          <a:ea typeface="微软雅黑"/>
                          <a:cs typeface="宋体"/>
                        </a:defRPr>
                      </a:lvl7pPr>
                      <a:lvl8pPr marL="3200400" algn="l" defTabSz="914400" rtl="0" eaLnBrk="1" latinLnBrk="0" hangingPunct="1">
                        <a:defRPr sz="1800" kern="1200">
                          <a:solidFill>
                            <a:schemeClr val="tx1"/>
                          </a:solidFill>
                          <a:latin typeface="Arial"/>
                          <a:ea typeface="微软雅黑"/>
                          <a:cs typeface="宋体"/>
                        </a:defRPr>
                      </a:lvl8pPr>
                      <a:lvl9pPr marL="3657600" algn="l" defTabSz="914400" rtl="0" eaLnBrk="1" latinLnBrk="0" hangingPunct="1">
                        <a:defRPr sz="1800" kern="1200">
                          <a:solidFill>
                            <a:schemeClr val="tx1"/>
                          </a:solidFill>
                          <a:latin typeface="Arial"/>
                          <a:ea typeface="微软雅黑"/>
                          <a:cs typeface="宋体"/>
                        </a:defRPr>
                      </a:lvl9pPr>
                    </a:lstStyle>
                    <a:p>
                      <a:pPr algn="ctr" fontAlgn="ctr"/>
                      <a:endParaRPr lang="en-US" altLang="zh-CN" sz="1050" dirty="0">
                        <a:latin typeface="Huawei Sans" panose="020C0503030203020204" pitchFamily="34" charset="0"/>
                        <a:ea typeface="方正兰亭黑简体" panose="02000000000000000000" pitchFamily="2" charset="-122"/>
                        <a:sym typeface="Huawei Sans" panose="020C0503030203020204" pitchFamily="34" charset="0"/>
                      </a:endParaRPr>
                    </a:p>
                  </a:txBody>
                  <a:tcPr marL="36000" marR="36000" marT="36000" marB="36000"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ea typeface="微软雅黑"/>
                          <a:cs typeface="宋体"/>
                        </a:defRPr>
                      </a:lvl1pPr>
                      <a:lvl2pPr marL="457200" algn="l" defTabSz="914400" rtl="0" eaLnBrk="1" latinLnBrk="0" hangingPunct="1">
                        <a:defRPr sz="1800" kern="1200">
                          <a:solidFill>
                            <a:schemeClr val="tx1"/>
                          </a:solidFill>
                          <a:latin typeface="Arial"/>
                          <a:ea typeface="微软雅黑"/>
                          <a:cs typeface="宋体"/>
                        </a:defRPr>
                      </a:lvl2pPr>
                      <a:lvl3pPr marL="914400" algn="l" defTabSz="914400" rtl="0" eaLnBrk="1" latinLnBrk="0" hangingPunct="1">
                        <a:defRPr sz="1800" kern="1200">
                          <a:solidFill>
                            <a:schemeClr val="tx1"/>
                          </a:solidFill>
                          <a:latin typeface="Arial"/>
                          <a:ea typeface="微软雅黑"/>
                          <a:cs typeface="宋体"/>
                        </a:defRPr>
                      </a:lvl3pPr>
                      <a:lvl4pPr marL="1371600" algn="l" defTabSz="914400" rtl="0" eaLnBrk="1" latinLnBrk="0" hangingPunct="1">
                        <a:defRPr sz="1800" kern="1200">
                          <a:solidFill>
                            <a:schemeClr val="tx1"/>
                          </a:solidFill>
                          <a:latin typeface="Arial"/>
                          <a:ea typeface="微软雅黑"/>
                          <a:cs typeface="宋体"/>
                        </a:defRPr>
                      </a:lvl4pPr>
                      <a:lvl5pPr marL="1828800" algn="l" defTabSz="914400" rtl="0" eaLnBrk="1" latinLnBrk="0" hangingPunct="1">
                        <a:defRPr sz="1800" kern="1200">
                          <a:solidFill>
                            <a:schemeClr val="tx1"/>
                          </a:solidFill>
                          <a:latin typeface="Arial"/>
                          <a:ea typeface="微软雅黑"/>
                          <a:cs typeface="宋体"/>
                        </a:defRPr>
                      </a:lvl5pPr>
                      <a:lvl6pPr marL="2286000" algn="l" defTabSz="914400" rtl="0" eaLnBrk="1" latinLnBrk="0" hangingPunct="1">
                        <a:defRPr sz="1800" kern="1200">
                          <a:solidFill>
                            <a:schemeClr val="tx1"/>
                          </a:solidFill>
                          <a:latin typeface="Arial"/>
                          <a:ea typeface="微软雅黑"/>
                          <a:cs typeface="宋体"/>
                        </a:defRPr>
                      </a:lvl6pPr>
                      <a:lvl7pPr marL="2743200" algn="l" defTabSz="914400" rtl="0" eaLnBrk="1" latinLnBrk="0" hangingPunct="1">
                        <a:defRPr sz="1800" kern="1200">
                          <a:solidFill>
                            <a:schemeClr val="tx1"/>
                          </a:solidFill>
                          <a:latin typeface="Arial"/>
                          <a:ea typeface="微软雅黑"/>
                          <a:cs typeface="宋体"/>
                        </a:defRPr>
                      </a:lvl7pPr>
                      <a:lvl8pPr marL="3200400" algn="l" defTabSz="914400" rtl="0" eaLnBrk="1" latinLnBrk="0" hangingPunct="1">
                        <a:defRPr sz="1800" kern="1200">
                          <a:solidFill>
                            <a:schemeClr val="tx1"/>
                          </a:solidFill>
                          <a:latin typeface="Arial"/>
                          <a:ea typeface="微软雅黑"/>
                          <a:cs typeface="宋体"/>
                        </a:defRPr>
                      </a:lvl8pPr>
                      <a:lvl9pPr marL="3657600" algn="l" defTabSz="914400" rtl="0" eaLnBrk="1" latinLnBrk="0" hangingPunct="1">
                        <a:defRPr sz="1800" kern="1200">
                          <a:solidFill>
                            <a:schemeClr val="tx1"/>
                          </a:solidFill>
                          <a:latin typeface="Arial"/>
                          <a:ea typeface="微软雅黑"/>
                          <a:cs typeface="宋体"/>
                        </a:defRPr>
                      </a:lvl9pPr>
                    </a:lstStyle>
                    <a:p>
                      <a:pPr algn="ctr" fontAlgn="ct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100</a:t>
                      </a:r>
                    </a:p>
                  </a:txBody>
                  <a:tcPr marL="36000" marR="36000" marT="36000" marB="36000"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graphicFrame>
        <p:nvGraphicFramePr>
          <p:cNvPr id="130" name="Table 30"/>
          <p:cNvGraphicFramePr>
            <a:graphicFrameLocks noGrp="1"/>
          </p:cNvGraphicFramePr>
          <p:nvPr>
            <p:extLst>
              <p:ext uri="{D42A27DB-BD31-4B8C-83A1-F6EECF244321}">
                <p14:modId xmlns:p14="http://schemas.microsoft.com/office/powerpoint/2010/main" val="3496902173"/>
              </p:ext>
            </p:extLst>
          </p:nvPr>
        </p:nvGraphicFramePr>
        <p:xfrm>
          <a:off x="9612691" y="4233927"/>
          <a:ext cx="1221126" cy="1446019"/>
        </p:xfrm>
        <a:graphic>
          <a:graphicData uri="http://schemas.openxmlformats.org/drawingml/2006/table">
            <a:tbl>
              <a:tblPr firstRow="1" bandRow="1"/>
              <a:tblGrid>
                <a:gridCol w="590110">
                  <a:extLst>
                    <a:ext uri="{9D8B030D-6E8A-4147-A177-3AD203B41FA5}">
                      <a16:colId xmlns:a16="http://schemas.microsoft.com/office/drawing/2014/main" val="20000"/>
                    </a:ext>
                  </a:extLst>
                </a:gridCol>
                <a:gridCol w="631016">
                  <a:extLst>
                    <a:ext uri="{9D8B030D-6E8A-4147-A177-3AD203B41FA5}">
                      <a16:colId xmlns:a16="http://schemas.microsoft.com/office/drawing/2014/main" val="20001"/>
                    </a:ext>
                  </a:extLst>
                </a:gridCol>
              </a:tblGrid>
              <a:tr h="407611">
                <a:tc gridSpan="2">
                  <a:txBody>
                    <a:bodyPr/>
                    <a:lstStyle>
                      <a:lvl1pPr marL="0" algn="l" defTabSz="914400" rtl="0" eaLnBrk="1" latinLnBrk="0" hangingPunct="1">
                        <a:defRPr sz="1800" kern="1200">
                          <a:solidFill>
                            <a:schemeClr val="tx1"/>
                          </a:solidFill>
                          <a:latin typeface="Arial"/>
                          <a:ea typeface="微软雅黑"/>
                          <a:cs typeface="宋体"/>
                        </a:defRPr>
                      </a:lvl1pPr>
                      <a:lvl2pPr marL="457200" algn="l" defTabSz="914400" rtl="0" eaLnBrk="1" latinLnBrk="0" hangingPunct="1">
                        <a:defRPr sz="1800" kern="1200">
                          <a:solidFill>
                            <a:schemeClr val="tx1"/>
                          </a:solidFill>
                          <a:latin typeface="Arial"/>
                          <a:ea typeface="微软雅黑"/>
                          <a:cs typeface="宋体"/>
                        </a:defRPr>
                      </a:lvl2pPr>
                      <a:lvl3pPr marL="914400" algn="l" defTabSz="914400" rtl="0" eaLnBrk="1" latinLnBrk="0" hangingPunct="1">
                        <a:defRPr sz="1800" kern="1200">
                          <a:solidFill>
                            <a:schemeClr val="tx1"/>
                          </a:solidFill>
                          <a:latin typeface="Arial"/>
                          <a:ea typeface="微软雅黑"/>
                          <a:cs typeface="宋体"/>
                        </a:defRPr>
                      </a:lvl3pPr>
                      <a:lvl4pPr marL="1371600" algn="l" defTabSz="914400" rtl="0" eaLnBrk="1" latinLnBrk="0" hangingPunct="1">
                        <a:defRPr sz="1800" kern="1200">
                          <a:solidFill>
                            <a:schemeClr val="tx1"/>
                          </a:solidFill>
                          <a:latin typeface="Arial"/>
                          <a:ea typeface="微软雅黑"/>
                          <a:cs typeface="宋体"/>
                        </a:defRPr>
                      </a:lvl4pPr>
                      <a:lvl5pPr marL="1828800" algn="l" defTabSz="914400" rtl="0" eaLnBrk="1" latinLnBrk="0" hangingPunct="1">
                        <a:defRPr sz="1800" kern="1200">
                          <a:solidFill>
                            <a:schemeClr val="tx1"/>
                          </a:solidFill>
                          <a:latin typeface="Arial"/>
                          <a:ea typeface="微软雅黑"/>
                          <a:cs typeface="宋体"/>
                        </a:defRPr>
                      </a:lvl5pPr>
                      <a:lvl6pPr marL="2286000" algn="l" defTabSz="914400" rtl="0" eaLnBrk="1" latinLnBrk="0" hangingPunct="1">
                        <a:defRPr sz="1800" kern="1200">
                          <a:solidFill>
                            <a:schemeClr val="tx1"/>
                          </a:solidFill>
                          <a:latin typeface="Arial"/>
                          <a:ea typeface="微软雅黑"/>
                          <a:cs typeface="宋体"/>
                        </a:defRPr>
                      </a:lvl6pPr>
                      <a:lvl7pPr marL="2743200" algn="l" defTabSz="914400" rtl="0" eaLnBrk="1" latinLnBrk="0" hangingPunct="1">
                        <a:defRPr sz="1800" kern="1200">
                          <a:solidFill>
                            <a:schemeClr val="tx1"/>
                          </a:solidFill>
                          <a:latin typeface="Arial"/>
                          <a:ea typeface="微软雅黑"/>
                          <a:cs typeface="宋体"/>
                        </a:defRPr>
                      </a:lvl7pPr>
                      <a:lvl8pPr marL="3200400" algn="l" defTabSz="914400" rtl="0" eaLnBrk="1" latinLnBrk="0" hangingPunct="1">
                        <a:defRPr sz="1800" kern="1200">
                          <a:solidFill>
                            <a:schemeClr val="tx1"/>
                          </a:solidFill>
                          <a:latin typeface="Arial"/>
                          <a:ea typeface="微软雅黑"/>
                          <a:cs typeface="宋体"/>
                        </a:defRPr>
                      </a:lvl8pPr>
                      <a:lvl9pPr marL="3657600" algn="l" defTabSz="914400" rtl="0" eaLnBrk="1" latinLnBrk="0" hangingPunct="1">
                        <a:defRPr sz="1800" kern="1200">
                          <a:solidFill>
                            <a:schemeClr val="tx1"/>
                          </a:solidFill>
                          <a:latin typeface="Arial"/>
                          <a:ea typeface="微软雅黑"/>
                          <a:cs typeface="宋体"/>
                        </a:defRPr>
                      </a:lvl9pPr>
                    </a:lstStyle>
                    <a:p>
                      <a:pPr algn="ctr" fontAlgn="ct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Tagged</a:t>
                      </a:r>
                    </a:p>
                  </a:txBody>
                  <a:tcPr marL="36000" marR="36000" marT="36000" marB="36000"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w="12700" cmpd="sng">
                      <a:noFill/>
                      <a:prstDash val="solid"/>
                    </a:lnTlToBr>
                    <a:lnBlToTr w="12700" cmpd="sng">
                      <a:noFill/>
                      <a:prstDash val="solid"/>
                    </a:lnBlToTr>
                    <a:solidFill>
                      <a:srgbClr val="F4FBFE"/>
                    </a:solidFill>
                  </a:tcPr>
                </a:tc>
                <a:tc hMerge="1">
                  <a:txBody>
                    <a:bodyPr/>
                    <a:lstStyle>
                      <a:lvl1pPr marL="0" algn="l" defTabSz="914400" rtl="0" eaLnBrk="1" latinLnBrk="0" hangingPunct="1">
                        <a:defRPr sz="1800" kern="1200">
                          <a:solidFill>
                            <a:schemeClr val="tx1"/>
                          </a:solidFill>
                          <a:latin typeface="Arial"/>
                          <a:ea typeface="微软雅黑"/>
                          <a:cs typeface="宋体"/>
                        </a:defRPr>
                      </a:lvl1pPr>
                      <a:lvl2pPr marL="457200" algn="l" defTabSz="914400" rtl="0" eaLnBrk="1" latinLnBrk="0" hangingPunct="1">
                        <a:defRPr sz="1800" kern="1200">
                          <a:solidFill>
                            <a:schemeClr val="tx1"/>
                          </a:solidFill>
                          <a:latin typeface="Arial"/>
                          <a:ea typeface="微软雅黑"/>
                          <a:cs typeface="宋体"/>
                        </a:defRPr>
                      </a:lvl2pPr>
                      <a:lvl3pPr marL="914400" algn="l" defTabSz="914400" rtl="0" eaLnBrk="1" latinLnBrk="0" hangingPunct="1">
                        <a:defRPr sz="1800" kern="1200">
                          <a:solidFill>
                            <a:schemeClr val="tx1"/>
                          </a:solidFill>
                          <a:latin typeface="Arial"/>
                          <a:ea typeface="微软雅黑"/>
                          <a:cs typeface="宋体"/>
                        </a:defRPr>
                      </a:lvl3pPr>
                      <a:lvl4pPr marL="1371600" algn="l" defTabSz="914400" rtl="0" eaLnBrk="1" latinLnBrk="0" hangingPunct="1">
                        <a:defRPr sz="1800" kern="1200">
                          <a:solidFill>
                            <a:schemeClr val="tx1"/>
                          </a:solidFill>
                          <a:latin typeface="Arial"/>
                          <a:ea typeface="微软雅黑"/>
                          <a:cs typeface="宋体"/>
                        </a:defRPr>
                      </a:lvl4pPr>
                      <a:lvl5pPr marL="1828800" algn="l" defTabSz="914400" rtl="0" eaLnBrk="1" latinLnBrk="0" hangingPunct="1">
                        <a:defRPr sz="1800" kern="1200">
                          <a:solidFill>
                            <a:schemeClr val="tx1"/>
                          </a:solidFill>
                          <a:latin typeface="Arial"/>
                          <a:ea typeface="微软雅黑"/>
                          <a:cs typeface="宋体"/>
                        </a:defRPr>
                      </a:lvl5pPr>
                      <a:lvl6pPr marL="2286000" algn="l" defTabSz="914400" rtl="0" eaLnBrk="1" latinLnBrk="0" hangingPunct="1">
                        <a:defRPr sz="1800" kern="1200">
                          <a:solidFill>
                            <a:schemeClr val="tx1"/>
                          </a:solidFill>
                          <a:latin typeface="Arial"/>
                          <a:ea typeface="微软雅黑"/>
                          <a:cs typeface="宋体"/>
                        </a:defRPr>
                      </a:lvl6pPr>
                      <a:lvl7pPr marL="2743200" algn="l" defTabSz="914400" rtl="0" eaLnBrk="1" latinLnBrk="0" hangingPunct="1">
                        <a:defRPr sz="1800" kern="1200">
                          <a:solidFill>
                            <a:schemeClr val="tx1"/>
                          </a:solidFill>
                          <a:latin typeface="Arial"/>
                          <a:ea typeface="微软雅黑"/>
                          <a:cs typeface="宋体"/>
                        </a:defRPr>
                      </a:lvl7pPr>
                      <a:lvl8pPr marL="3200400" algn="l" defTabSz="914400" rtl="0" eaLnBrk="1" latinLnBrk="0" hangingPunct="1">
                        <a:defRPr sz="1800" kern="1200">
                          <a:solidFill>
                            <a:schemeClr val="tx1"/>
                          </a:solidFill>
                          <a:latin typeface="Arial"/>
                          <a:ea typeface="微软雅黑"/>
                          <a:cs typeface="宋体"/>
                        </a:defRPr>
                      </a:lvl8pPr>
                      <a:lvl9pPr marL="3657600" algn="l" defTabSz="914400" rtl="0" eaLnBrk="1" latinLnBrk="0" hangingPunct="1">
                        <a:defRPr sz="1800" kern="1200">
                          <a:solidFill>
                            <a:schemeClr val="tx1"/>
                          </a:solidFill>
                          <a:latin typeface="Arial"/>
                          <a:ea typeface="微软雅黑"/>
                          <a:cs typeface="宋体"/>
                        </a:defRPr>
                      </a:lvl9pPr>
                    </a:lstStyle>
                    <a:p>
                      <a:pPr algn="ctr" fontAlgn="ctr"/>
                      <a:endParaRPr lang="en-US" altLang="zh-CN" sz="1050" dirty="0">
                        <a:latin typeface="Huawei Sans" panose="020C0503030203020204" pitchFamily="34" charset="0"/>
                        <a:ea typeface="方正兰亭黑简体" panose="02000000000000000000" pitchFamily="2" charset="-122"/>
                        <a:sym typeface="Huawei Sans" panose="020C0503030203020204" pitchFamily="34" charset="0"/>
                      </a:endParaRPr>
                    </a:p>
                  </a:txBody>
                  <a:tcPr marL="36000" marR="36000" marT="36000" marB="36000"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w="12700" cmpd="sng">
                      <a:noFill/>
                      <a:prstDash val="solid"/>
                    </a:lnTlToBr>
                    <a:lnBlToTr w="12700" cmpd="sng">
                      <a:noFill/>
                      <a:prstDash val="solid"/>
                    </a:lnBlToTr>
                    <a:solidFill>
                      <a:srgbClr val="F4FBFE"/>
                    </a:solidFill>
                  </a:tcPr>
                </a:tc>
                <a:extLst>
                  <a:ext uri="{0D108BD9-81ED-4DB2-BD59-A6C34878D82A}">
                    <a16:rowId xmlns:a16="http://schemas.microsoft.com/office/drawing/2014/main" val="10000"/>
                  </a:ext>
                </a:extLst>
              </a:tr>
              <a:tr h="346136">
                <a:tc rowSpan="3">
                  <a:txBody>
                    <a:bodyPr/>
                    <a:lstStyle>
                      <a:lvl1pPr marL="0" algn="l" defTabSz="914400" rtl="0" eaLnBrk="1" latinLnBrk="0" hangingPunct="1">
                        <a:defRPr sz="1800" kern="1200">
                          <a:solidFill>
                            <a:schemeClr val="tx1"/>
                          </a:solidFill>
                          <a:latin typeface="Arial"/>
                          <a:ea typeface="微软雅黑"/>
                          <a:cs typeface="宋体"/>
                        </a:defRPr>
                      </a:lvl1pPr>
                      <a:lvl2pPr marL="457200" algn="l" defTabSz="914400" rtl="0" eaLnBrk="1" latinLnBrk="0" hangingPunct="1">
                        <a:defRPr sz="1800" kern="1200">
                          <a:solidFill>
                            <a:schemeClr val="tx1"/>
                          </a:solidFill>
                          <a:latin typeface="Arial"/>
                          <a:ea typeface="微软雅黑"/>
                          <a:cs typeface="宋体"/>
                        </a:defRPr>
                      </a:lvl2pPr>
                      <a:lvl3pPr marL="914400" algn="l" defTabSz="914400" rtl="0" eaLnBrk="1" latinLnBrk="0" hangingPunct="1">
                        <a:defRPr sz="1800" kern="1200">
                          <a:solidFill>
                            <a:schemeClr val="tx1"/>
                          </a:solidFill>
                          <a:latin typeface="Arial"/>
                          <a:ea typeface="微软雅黑"/>
                          <a:cs typeface="宋体"/>
                        </a:defRPr>
                      </a:lvl3pPr>
                      <a:lvl4pPr marL="1371600" algn="l" defTabSz="914400" rtl="0" eaLnBrk="1" latinLnBrk="0" hangingPunct="1">
                        <a:defRPr sz="1800" kern="1200">
                          <a:solidFill>
                            <a:schemeClr val="tx1"/>
                          </a:solidFill>
                          <a:latin typeface="Arial"/>
                          <a:ea typeface="微软雅黑"/>
                          <a:cs typeface="宋体"/>
                        </a:defRPr>
                      </a:lvl4pPr>
                      <a:lvl5pPr marL="1828800" algn="l" defTabSz="914400" rtl="0" eaLnBrk="1" latinLnBrk="0" hangingPunct="1">
                        <a:defRPr sz="1800" kern="1200">
                          <a:solidFill>
                            <a:schemeClr val="tx1"/>
                          </a:solidFill>
                          <a:latin typeface="Arial"/>
                          <a:ea typeface="微软雅黑"/>
                          <a:cs typeface="宋体"/>
                        </a:defRPr>
                      </a:lvl5pPr>
                      <a:lvl6pPr marL="2286000" algn="l" defTabSz="914400" rtl="0" eaLnBrk="1" latinLnBrk="0" hangingPunct="1">
                        <a:defRPr sz="1800" kern="1200">
                          <a:solidFill>
                            <a:schemeClr val="tx1"/>
                          </a:solidFill>
                          <a:latin typeface="Arial"/>
                          <a:ea typeface="微软雅黑"/>
                          <a:cs typeface="宋体"/>
                        </a:defRPr>
                      </a:lvl6pPr>
                      <a:lvl7pPr marL="2743200" algn="l" defTabSz="914400" rtl="0" eaLnBrk="1" latinLnBrk="0" hangingPunct="1">
                        <a:defRPr sz="1800" kern="1200">
                          <a:solidFill>
                            <a:schemeClr val="tx1"/>
                          </a:solidFill>
                          <a:latin typeface="Arial"/>
                          <a:ea typeface="微软雅黑"/>
                          <a:cs typeface="宋体"/>
                        </a:defRPr>
                      </a:lvl7pPr>
                      <a:lvl8pPr marL="3200400" algn="l" defTabSz="914400" rtl="0" eaLnBrk="1" latinLnBrk="0" hangingPunct="1">
                        <a:defRPr sz="1800" kern="1200">
                          <a:solidFill>
                            <a:schemeClr val="tx1"/>
                          </a:solidFill>
                          <a:latin typeface="Arial"/>
                          <a:ea typeface="微软雅黑"/>
                          <a:cs typeface="宋体"/>
                        </a:defRPr>
                      </a:lvl8pPr>
                      <a:lvl9pPr marL="3657600" algn="l" defTabSz="914400" rtl="0" eaLnBrk="1" latinLnBrk="0" hangingPunct="1">
                        <a:defRPr sz="1800" kern="1200">
                          <a:solidFill>
                            <a:schemeClr val="tx1"/>
                          </a:solidFill>
                          <a:latin typeface="Arial"/>
                          <a:ea typeface="微软雅黑"/>
                          <a:cs typeface="宋体"/>
                        </a:defRPr>
                      </a:lvl9pPr>
                    </a:lstStyle>
                    <a:p>
                      <a:pPr algn="ctr" fontAlgn="ct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VLAN ID</a:t>
                      </a:r>
                    </a:p>
                  </a:txBody>
                  <a:tcPr marL="36000" marR="36000" marT="36000" marB="36000"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ea typeface="微软雅黑"/>
                          <a:cs typeface="宋体"/>
                        </a:defRPr>
                      </a:lvl1pPr>
                      <a:lvl2pPr marL="457200" algn="l" defTabSz="914400" rtl="0" eaLnBrk="1" latinLnBrk="0" hangingPunct="1">
                        <a:defRPr sz="1800" kern="1200">
                          <a:solidFill>
                            <a:schemeClr val="tx1"/>
                          </a:solidFill>
                          <a:latin typeface="Arial"/>
                          <a:ea typeface="微软雅黑"/>
                          <a:cs typeface="宋体"/>
                        </a:defRPr>
                      </a:lvl2pPr>
                      <a:lvl3pPr marL="914400" algn="l" defTabSz="914400" rtl="0" eaLnBrk="1" latinLnBrk="0" hangingPunct="1">
                        <a:defRPr sz="1800" kern="1200">
                          <a:solidFill>
                            <a:schemeClr val="tx1"/>
                          </a:solidFill>
                          <a:latin typeface="Arial"/>
                          <a:ea typeface="微软雅黑"/>
                          <a:cs typeface="宋体"/>
                        </a:defRPr>
                      </a:lvl3pPr>
                      <a:lvl4pPr marL="1371600" algn="l" defTabSz="914400" rtl="0" eaLnBrk="1" latinLnBrk="0" hangingPunct="1">
                        <a:defRPr sz="1800" kern="1200">
                          <a:solidFill>
                            <a:schemeClr val="tx1"/>
                          </a:solidFill>
                          <a:latin typeface="Arial"/>
                          <a:ea typeface="微软雅黑"/>
                          <a:cs typeface="宋体"/>
                        </a:defRPr>
                      </a:lvl4pPr>
                      <a:lvl5pPr marL="1828800" algn="l" defTabSz="914400" rtl="0" eaLnBrk="1" latinLnBrk="0" hangingPunct="1">
                        <a:defRPr sz="1800" kern="1200">
                          <a:solidFill>
                            <a:schemeClr val="tx1"/>
                          </a:solidFill>
                          <a:latin typeface="Arial"/>
                          <a:ea typeface="微软雅黑"/>
                          <a:cs typeface="宋体"/>
                        </a:defRPr>
                      </a:lvl5pPr>
                      <a:lvl6pPr marL="2286000" algn="l" defTabSz="914400" rtl="0" eaLnBrk="1" latinLnBrk="0" hangingPunct="1">
                        <a:defRPr sz="1800" kern="1200">
                          <a:solidFill>
                            <a:schemeClr val="tx1"/>
                          </a:solidFill>
                          <a:latin typeface="Arial"/>
                          <a:ea typeface="微软雅黑"/>
                          <a:cs typeface="宋体"/>
                        </a:defRPr>
                      </a:lvl6pPr>
                      <a:lvl7pPr marL="2743200" algn="l" defTabSz="914400" rtl="0" eaLnBrk="1" latinLnBrk="0" hangingPunct="1">
                        <a:defRPr sz="1800" kern="1200">
                          <a:solidFill>
                            <a:schemeClr val="tx1"/>
                          </a:solidFill>
                          <a:latin typeface="Arial"/>
                          <a:ea typeface="微软雅黑"/>
                          <a:cs typeface="宋体"/>
                        </a:defRPr>
                      </a:lvl7pPr>
                      <a:lvl8pPr marL="3200400" algn="l" defTabSz="914400" rtl="0" eaLnBrk="1" latinLnBrk="0" hangingPunct="1">
                        <a:defRPr sz="1800" kern="1200">
                          <a:solidFill>
                            <a:schemeClr val="tx1"/>
                          </a:solidFill>
                          <a:latin typeface="Arial"/>
                          <a:ea typeface="微软雅黑"/>
                          <a:cs typeface="宋体"/>
                        </a:defRPr>
                      </a:lvl8pPr>
                      <a:lvl9pPr marL="3657600" algn="l" defTabSz="914400" rtl="0" eaLnBrk="1" latinLnBrk="0" hangingPunct="1">
                        <a:defRPr sz="1800" kern="1200">
                          <a:solidFill>
                            <a:schemeClr val="tx1"/>
                          </a:solidFill>
                          <a:latin typeface="Arial"/>
                          <a:ea typeface="微软雅黑"/>
                          <a:cs typeface="宋体"/>
                        </a:defRPr>
                      </a:lvl9pPr>
                    </a:lstStyle>
                    <a:p>
                      <a:pPr algn="ctr" fontAlgn="ct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10</a:t>
                      </a:r>
                    </a:p>
                  </a:txBody>
                  <a:tcPr marL="36000" marR="36000" marT="36000" marB="36000"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46136">
                <a:tc vMerge="1">
                  <a:txBody>
                    <a:bodyPr/>
                    <a:lstStyle>
                      <a:lvl1pPr marL="0" algn="l" defTabSz="914400" rtl="0" eaLnBrk="1" latinLnBrk="0" hangingPunct="1">
                        <a:defRPr sz="1800" kern="1200">
                          <a:solidFill>
                            <a:schemeClr val="tx1"/>
                          </a:solidFill>
                          <a:latin typeface="Arial"/>
                          <a:ea typeface="微软雅黑"/>
                          <a:cs typeface="宋体"/>
                        </a:defRPr>
                      </a:lvl1pPr>
                      <a:lvl2pPr marL="457200" algn="l" defTabSz="914400" rtl="0" eaLnBrk="1" latinLnBrk="0" hangingPunct="1">
                        <a:defRPr sz="1800" kern="1200">
                          <a:solidFill>
                            <a:schemeClr val="tx1"/>
                          </a:solidFill>
                          <a:latin typeface="Arial"/>
                          <a:ea typeface="微软雅黑"/>
                          <a:cs typeface="宋体"/>
                        </a:defRPr>
                      </a:lvl2pPr>
                      <a:lvl3pPr marL="914400" algn="l" defTabSz="914400" rtl="0" eaLnBrk="1" latinLnBrk="0" hangingPunct="1">
                        <a:defRPr sz="1800" kern="1200">
                          <a:solidFill>
                            <a:schemeClr val="tx1"/>
                          </a:solidFill>
                          <a:latin typeface="Arial"/>
                          <a:ea typeface="微软雅黑"/>
                          <a:cs typeface="宋体"/>
                        </a:defRPr>
                      </a:lvl3pPr>
                      <a:lvl4pPr marL="1371600" algn="l" defTabSz="914400" rtl="0" eaLnBrk="1" latinLnBrk="0" hangingPunct="1">
                        <a:defRPr sz="1800" kern="1200">
                          <a:solidFill>
                            <a:schemeClr val="tx1"/>
                          </a:solidFill>
                          <a:latin typeface="Arial"/>
                          <a:ea typeface="微软雅黑"/>
                          <a:cs typeface="宋体"/>
                        </a:defRPr>
                      </a:lvl4pPr>
                      <a:lvl5pPr marL="1828800" algn="l" defTabSz="914400" rtl="0" eaLnBrk="1" latinLnBrk="0" hangingPunct="1">
                        <a:defRPr sz="1800" kern="1200">
                          <a:solidFill>
                            <a:schemeClr val="tx1"/>
                          </a:solidFill>
                          <a:latin typeface="Arial"/>
                          <a:ea typeface="微软雅黑"/>
                          <a:cs typeface="宋体"/>
                        </a:defRPr>
                      </a:lvl5pPr>
                      <a:lvl6pPr marL="2286000" algn="l" defTabSz="914400" rtl="0" eaLnBrk="1" latinLnBrk="0" hangingPunct="1">
                        <a:defRPr sz="1800" kern="1200">
                          <a:solidFill>
                            <a:schemeClr val="tx1"/>
                          </a:solidFill>
                          <a:latin typeface="Arial"/>
                          <a:ea typeface="微软雅黑"/>
                          <a:cs typeface="宋体"/>
                        </a:defRPr>
                      </a:lvl6pPr>
                      <a:lvl7pPr marL="2743200" algn="l" defTabSz="914400" rtl="0" eaLnBrk="1" latinLnBrk="0" hangingPunct="1">
                        <a:defRPr sz="1800" kern="1200">
                          <a:solidFill>
                            <a:schemeClr val="tx1"/>
                          </a:solidFill>
                          <a:latin typeface="Arial"/>
                          <a:ea typeface="微软雅黑"/>
                          <a:cs typeface="宋体"/>
                        </a:defRPr>
                      </a:lvl7pPr>
                      <a:lvl8pPr marL="3200400" algn="l" defTabSz="914400" rtl="0" eaLnBrk="1" latinLnBrk="0" hangingPunct="1">
                        <a:defRPr sz="1800" kern="1200">
                          <a:solidFill>
                            <a:schemeClr val="tx1"/>
                          </a:solidFill>
                          <a:latin typeface="Arial"/>
                          <a:ea typeface="微软雅黑"/>
                          <a:cs typeface="宋体"/>
                        </a:defRPr>
                      </a:lvl8pPr>
                      <a:lvl9pPr marL="3657600" algn="l" defTabSz="914400" rtl="0" eaLnBrk="1" latinLnBrk="0" hangingPunct="1">
                        <a:defRPr sz="1800" kern="1200">
                          <a:solidFill>
                            <a:schemeClr val="tx1"/>
                          </a:solidFill>
                          <a:latin typeface="Arial"/>
                          <a:ea typeface="微软雅黑"/>
                          <a:cs typeface="宋体"/>
                        </a:defRPr>
                      </a:lvl9pPr>
                    </a:lstStyle>
                    <a:p>
                      <a:pPr algn="ctr" fontAlgn="ctr"/>
                      <a:endParaRPr lang="en-US" altLang="zh-CN" sz="1050" dirty="0">
                        <a:latin typeface="Huawei Sans" panose="020C0503030203020204" pitchFamily="34" charset="0"/>
                        <a:ea typeface="方正兰亭黑简体" panose="02000000000000000000" pitchFamily="2" charset="-122"/>
                        <a:sym typeface="Huawei Sans" panose="020C0503030203020204" pitchFamily="34" charset="0"/>
                      </a:endParaRPr>
                    </a:p>
                  </a:txBody>
                  <a:tcPr marL="36000" marR="36000" marT="36000" marB="36000"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ea typeface="微软雅黑"/>
                          <a:cs typeface="宋体"/>
                        </a:defRPr>
                      </a:lvl1pPr>
                      <a:lvl2pPr marL="457200" algn="l" defTabSz="914400" rtl="0" eaLnBrk="1" latinLnBrk="0" hangingPunct="1">
                        <a:defRPr sz="1800" kern="1200">
                          <a:solidFill>
                            <a:schemeClr val="tx1"/>
                          </a:solidFill>
                          <a:latin typeface="Arial"/>
                          <a:ea typeface="微软雅黑"/>
                          <a:cs typeface="宋体"/>
                        </a:defRPr>
                      </a:lvl2pPr>
                      <a:lvl3pPr marL="914400" algn="l" defTabSz="914400" rtl="0" eaLnBrk="1" latinLnBrk="0" hangingPunct="1">
                        <a:defRPr sz="1800" kern="1200">
                          <a:solidFill>
                            <a:schemeClr val="tx1"/>
                          </a:solidFill>
                          <a:latin typeface="Arial"/>
                          <a:ea typeface="微软雅黑"/>
                          <a:cs typeface="宋体"/>
                        </a:defRPr>
                      </a:lvl3pPr>
                      <a:lvl4pPr marL="1371600" algn="l" defTabSz="914400" rtl="0" eaLnBrk="1" latinLnBrk="0" hangingPunct="1">
                        <a:defRPr sz="1800" kern="1200">
                          <a:solidFill>
                            <a:schemeClr val="tx1"/>
                          </a:solidFill>
                          <a:latin typeface="Arial"/>
                          <a:ea typeface="微软雅黑"/>
                          <a:cs typeface="宋体"/>
                        </a:defRPr>
                      </a:lvl4pPr>
                      <a:lvl5pPr marL="1828800" algn="l" defTabSz="914400" rtl="0" eaLnBrk="1" latinLnBrk="0" hangingPunct="1">
                        <a:defRPr sz="1800" kern="1200">
                          <a:solidFill>
                            <a:schemeClr val="tx1"/>
                          </a:solidFill>
                          <a:latin typeface="Arial"/>
                          <a:ea typeface="微软雅黑"/>
                          <a:cs typeface="宋体"/>
                        </a:defRPr>
                      </a:lvl5pPr>
                      <a:lvl6pPr marL="2286000" algn="l" defTabSz="914400" rtl="0" eaLnBrk="1" latinLnBrk="0" hangingPunct="1">
                        <a:defRPr sz="1800" kern="1200">
                          <a:solidFill>
                            <a:schemeClr val="tx1"/>
                          </a:solidFill>
                          <a:latin typeface="Arial"/>
                          <a:ea typeface="微软雅黑"/>
                          <a:cs typeface="宋体"/>
                        </a:defRPr>
                      </a:lvl6pPr>
                      <a:lvl7pPr marL="2743200" algn="l" defTabSz="914400" rtl="0" eaLnBrk="1" latinLnBrk="0" hangingPunct="1">
                        <a:defRPr sz="1800" kern="1200">
                          <a:solidFill>
                            <a:schemeClr val="tx1"/>
                          </a:solidFill>
                          <a:latin typeface="Arial"/>
                          <a:ea typeface="微软雅黑"/>
                          <a:cs typeface="宋体"/>
                        </a:defRPr>
                      </a:lvl7pPr>
                      <a:lvl8pPr marL="3200400" algn="l" defTabSz="914400" rtl="0" eaLnBrk="1" latinLnBrk="0" hangingPunct="1">
                        <a:defRPr sz="1800" kern="1200">
                          <a:solidFill>
                            <a:schemeClr val="tx1"/>
                          </a:solidFill>
                          <a:latin typeface="Arial"/>
                          <a:ea typeface="微软雅黑"/>
                          <a:cs typeface="宋体"/>
                        </a:defRPr>
                      </a:lvl8pPr>
                      <a:lvl9pPr marL="3657600" algn="l" defTabSz="914400" rtl="0" eaLnBrk="1" latinLnBrk="0" hangingPunct="1">
                        <a:defRPr sz="1800" kern="1200">
                          <a:solidFill>
                            <a:schemeClr val="tx1"/>
                          </a:solidFill>
                          <a:latin typeface="Arial"/>
                          <a:ea typeface="微软雅黑"/>
                          <a:cs typeface="宋体"/>
                        </a:defRPr>
                      </a:lvl9pPr>
                    </a:lstStyle>
                    <a:p>
                      <a:pPr algn="ctr" fontAlgn="ct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20</a:t>
                      </a:r>
                    </a:p>
                  </a:txBody>
                  <a:tcPr marL="36000" marR="36000" marT="36000" marB="36000"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346136">
                <a:tc vMerge="1">
                  <a:txBody>
                    <a:bodyPr/>
                    <a:lstStyle>
                      <a:lvl1pPr marL="0" algn="l" defTabSz="914400" rtl="0" eaLnBrk="1" latinLnBrk="0" hangingPunct="1">
                        <a:defRPr sz="1800" kern="1200">
                          <a:solidFill>
                            <a:schemeClr val="tx1"/>
                          </a:solidFill>
                          <a:latin typeface="Arial"/>
                          <a:ea typeface="微软雅黑"/>
                          <a:cs typeface="宋体"/>
                        </a:defRPr>
                      </a:lvl1pPr>
                      <a:lvl2pPr marL="457200" algn="l" defTabSz="914400" rtl="0" eaLnBrk="1" latinLnBrk="0" hangingPunct="1">
                        <a:defRPr sz="1800" kern="1200">
                          <a:solidFill>
                            <a:schemeClr val="tx1"/>
                          </a:solidFill>
                          <a:latin typeface="Arial"/>
                          <a:ea typeface="微软雅黑"/>
                          <a:cs typeface="宋体"/>
                        </a:defRPr>
                      </a:lvl2pPr>
                      <a:lvl3pPr marL="914400" algn="l" defTabSz="914400" rtl="0" eaLnBrk="1" latinLnBrk="0" hangingPunct="1">
                        <a:defRPr sz="1800" kern="1200">
                          <a:solidFill>
                            <a:schemeClr val="tx1"/>
                          </a:solidFill>
                          <a:latin typeface="Arial"/>
                          <a:ea typeface="微软雅黑"/>
                          <a:cs typeface="宋体"/>
                        </a:defRPr>
                      </a:lvl3pPr>
                      <a:lvl4pPr marL="1371600" algn="l" defTabSz="914400" rtl="0" eaLnBrk="1" latinLnBrk="0" hangingPunct="1">
                        <a:defRPr sz="1800" kern="1200">
                          <a:solidFill>
                            <a:schemeClr val="tx1"/>
                          </a:solidFill>
                          <a:latin typeface="Arial"/>
                          <a:ea typeface="微软雅黑"/>
                          <a:cs typeface="宋体"/>
                        </a:defRPr>
                      </a:lvl4pPr>
                      <a:lvl5pPr marL="1828800" algn="l" defTabSz="914400" rtl="0" eaLnBrk="1" latinLnBrk="0" hangingPunct="1">
                        <a:defRPr sz="1800" kern="1200">
                          <a:solidFill>
                            <a:schemeClr val="tx1"/>
                          </a:solidFill>
                          <a:latin typeface="Arial"/>
                          <a:ea typeface="微软雅黑"/>
                          <a:cs typeface="宋体"/>
                        </a:defRPr>
                      </a:lvl5pPr>
                      <a:lvl6pPr marL="2286000" algn="l" defTabSz="914400" rtl="0" eaLnBrk="1" latinLnBrk="0" hangingPunct="1">
                        <a:defRPr sz="1800" kern="1200">
                          <a:solidFill>
                            <a:schemeClr val="tx1"/>
                          </a:solidFill>
                          <a:latin typeface="Arial"/>
                          <a:ea typeface="微软雅黑"/>
                          <a:cs typeface="宋体"/>
                        </a:defRPr>
                      </a:lvl6pPr>
                      <a:lvl7pPr marL="2743200" algn="l" defTabSz="914400" rtl="0" eaLnBrk="1" latinLnBrk="0" hangingPunct="1">
                        <a:defRPr sz="1800" kern="1200">
                          <a:solidFill>
                            <a:schemeClr val="tx1"/>
                          </a:solidFill>
                          <a:latin typeface="Arial"/>
                          <a:ea typeface="微软雅黑"/>
                          <a:cs typeface="宋体"/>
                        </a:defRPr>
                      </a:lvl7pPr>
                      <a:lvl8pPr marL="3200400" algn="l" defTabSz="914400" rtl="0" eaLnBrk="1" latinLnBrk="0" hangingPunct="1">
                        <a:defRPr sz="1800" kern="1200">
                          <a:solidFill>
                            <a:schemeClr val="tx1"/>
                          </a:solidFill>
                          <a:latin typeface="Arial"/>
                          <a:ea typeface="微软雅黑"/>
                          <a:cs typeface="宋体"/>
                        </a:defRPr>
                      </a:lvl8pPr>
                      <a:lvl9pPr marL="3657600" algn="l" defTabSz="914400" rtl="0" eaLnBrk="1" latinLnBrk="0" hangingPunct="1">
                        <a:defRPr sz="1800" kern="1200">
                          <a:solidFill>
                            <a:schemeClr val="tx1"/>
                          </a:solidFill>
                          <a:latin typeface="Arial"/>
                          <a:ea typeface="微软雅黑"/>
                          <a:cs typeface="宋体"/>
                        </a:defRPr>
                      </a:lvl9pPr>
                    </a:lstStyle>
                    <a:p>
                      <a:pPr algn="ctr" fontAlgn="ctr"/>
                      <a:endParaRPr lang="en-US" altLang="zh-CN" sz="1050" dirty="0">
                        <a:latin typeface="Huawei Sans" panose="020C0503030203020204" pitchFamily="34" charset="0"/>
                        <a:ea typeface="方正兰亭黑简体" panose="02000000000000000000" pitchFamily="2" charset="-122"/>
                        <a:sym typeface="Huawei Sans" panose="020C0503030203020204" pitchFamily="34" charset="0"/>
                      </a:endParaRPr>
                    </a:p>
                  </a:txBody>
                  <a:tcPr marL="36000" marR="36000" marT="36000" marB="36000"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ea typeface="微软雅黑"/>
                          <a:cs typeface="宋体"/>
                        </a:defRPr>
                      </a:lvl1pPr>
                      <a:lvl2pPr marL="457200" algn="l" defTabSz="914400" rtl="0" eaLnBrk="1" latinLnBrk="0" hangingPunct="1">
                        <a:defRPr sz="1800" kern="1200">
                          <a:solidFill>
                            <a:schemeClr val="tx1"/>
                          </a:solidFill>
                          <a:latin typeface="Arial"/>
                          <a:ea typeface="微软雅黑"/>
                          <a:cs typeface="宋体"/>
                        </a:defRPr>
                      </a:lvl2pPr>
                      <a:lvl3pPr marL="914400" algn="l" defTabSz="914400" rtl="0" eaLnBrk="1" latinLnBrk="0" hangingPunct="1">
                        <a:defRPr sz="1800" kern="1200">
                          <a:solidFill>
                            <a:schemeClr val="tx1"/>
                          </a:solidFill>
                          <a:latin typeface="Arial"/>
                          <a:ea typeface="微软雅黑"/>
                          <a:cs typeface="宋体"/>
                        </a:defRPr>
                      </a:lvl3pPr>
                      <a:lvl4pPr marL="1371600" algn="l" defTabSz="914400" rtl="0" eaLnBrk="1" latinLnBrk="0" hangingPunct="1">
                        <a:defRPr sz="1800" kern="1200">
                          <a:solidFill>
                            <a:schemeClr val="tx1"/>
                          </a:solidFill>
                          <a:latin typeface="Arial"/>
                          <a:ea typeface="微软雅黑"/>
                          <a:cs typeface="宋体"/>
                        </a:defRPr>
                      </a:lvl4pPr>
                      <a:lvl5pPr marL="1828800" algn="l" defTabSz="914400" rtl="0" eaLnBrk="1" latinLnBrk="0" hangingPunct="1">
                        <a:defRPr sz="1800" kern="1200">
                          <a:solidFill>
                            <a:schemeClr val="tx1"/>
                          </a:solidFill>
                          <a:latin typeface="Arial"/>
                          <a:ea typeface="微软雅黑"/>
                          <a:cs typeface="宋体"/>
                        </a:defRPr>
                      </a:lvl5pPr>
                      <a:lvl6pPr marL="2286000" algn="l" defTabSz="914400" rtl="0" eaLnBrk="1" latinLnBrk="0" hangingPunct="1">
                        <a:defRPr sz="1800" kern="1200">
                          <a:solidFill>
                            <a:schemeClr val="tx1"/>
                          </a:solidFill>
                          <a:latin typeface="Arial"/>
                          <a:ea typeface="微软雅黑"/>
                          <a:cs typeface="宋体"/>
                        </a:defRPr>
                      </a:lvl6pPr>
                      <a:lvl7pPr marL="2743200" algn="l" defTabSz="914400" rtl="0" eaLnBrk="1" latinLnBrk="0" hangingPunct="1">
                        <a:defRPr sz="1800" kern="1200">
                          <a:solidFill>
                            <a:schemeClr val="tx1"/>
                          </a:solidFill>
                          <a:latin typeface="Arial"/>
                          <a:ea typeface="微软雅黑"/>
                          <a:cs typeface="宋体"/>
                        </a:defRPr>
                      </a:lvl7pPr>
                      <a:lvl8pPr marL="3200400" algn="l" defTabSz="914400" rtl="0" eaLnBrk="1" latinLnBrk="0" hangingPunct="1">
                        <a:defRPr sz="1800" kern="1200">
                          <a:solidFill>
                            <a:schemeClr val="tx1"/>
                          </a:solidFill>
                          <a:latin typeface="Arial"/>
                          <a:ea typeface="微软雅黑"/>
                          <a:cs typeface="宋体"/>
                        </a:defRPr>
                      </a:lvl8pPr>
                      <a:lvl9pPr marL="3657600" algn="l" defTabSz="914400" rtl="0" eaLnBrk="1" latinLnBrk="0" hangingPunct="1">
                        <a:defRPr sz="1800" kern="1200">
                          <a:solidFill>
                            <a:schemeClr val="tx1"/>
                          </a:solidFill>
                          <a:latin typeface="Arial"/>
                          <a:ea typeface="微软雅黑"/>
                          <a:cs typeface="宋体"/>
                        </a:defRPr>
                      </a:lvl9pPr>
                    </a:lstStyle>
                    <a:p>
                      <a:pPr algn="ctr" fontAlgn="ct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100</a:t>
                      </a:r>
                    </a:p>
                  </a:txBody>
                  <a:tcPr marL="36000" marR="36000" marT="36000" marB="36000"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graphicFrame>
        <p:nvGraphicFramePr>
          <p:cNvPr id="143" name="Table 30"/>
          <p:cNvGraphicFramePr>
            <a:graphicFrameLocks noGrp="1"/>
          </p:cNvGraphicFramePr>
          <p:nvPr>
            <p:extLst>
              <p:ext uri="{D42A27DB-BD31-4B8C-83A1-F6EECF244321}">
                <p14:modId xmlns:p14="http://schemas.microsoft.com/office/powerpoint/2010/main" val="1497824974"/>
              </p:ext>
            </p:extLst>
          </p:nvPr>
        </p:nvGraphicFramePr>
        <p:xfrm>
          <a:off x="7581140" y="4229387"/>
          <a:ext cx="1343257" cy="1792155"/>
        </p:xfrm>
        <a:graphic>
          <a:graphicData uri="http://schemas.openxmlformats.org/drawingml/2006/table">
            <a:tbl>
              <a:tblPr firstRow="1" bandRow="1"/>
              <a:tblGrid>
                <a:gridCol w="649130">
                  <a:extLst>
                    <a:ext uri="{9D8B030D-6E8A-4147-A177-3AD203B41FA5}">
                      <a16:colId xmlns:a16="http://schemas.microsoft.com/office/drawing/2014/main" val="20000"/>
                    </a:ext>
                  </a:extLst>
                </a:gridCol>
                <a:gridCol w="694127">
                  <a:extLst>
                    <a:ext uri="{9D8B030D-6E8A-4147-A177-3AD203B41FA5}">
                      <a16:colId xmlns:a16="http://schemas.microsoft.com/office/drawing/2014/main" val="20001"/>
                    </a:ext>
                  </a:extLst>
                </a:gridCol>
              </a:tblGrid>
              <a:tr h="407611">
                <a:tc gridSpan="2">
                  <a:txBody>
                    <a:bodyPr/>
                    <a:lstStyle>
                      <a:lvl1pPr marL="0" algn="l" defTabSz="914400" rtl="0" eaLnBrk="1" latinLnBrk="0" hangingPunct="1">
                        <a:defRPr sz="1800" kern="1200">
                          <a:solidFill>
                            <a:schemeClr val="tx1"/>
                          </a:solidFill>
                          <a:latin typeface="Arial"/>
                          <a:ea typeface="微软雅黑"/>
                          <a:cs typeface="宋体"/>
                        </a:defRPr>
                      </a:lvl1pPr>
                      <a:lvl2pPr marL="457200" algn="l" defTabSz="914400" rtl="0" eaLnBrk="1" latinLnBrk="0" hangingPunct="1">
                        <a:defRPr sz="1800" kern="1200">
                          <a:solidFill>
                            <a:schemeClr val="tx1"/>
                          </a:solidFill>
                          <a:latin typeface="Arial"/>
                          <a:ea typeface="微软雅黑"/>
                          <a:cs typeface="宋体"/>
                        </a:defRPr>
                      </a:lvl2pPr>
                      <a:lvl3pPr marL="914400" algn="l" defTabSz="914400" rtl="0" eaLnBrk="1" latinLnBrk="0" hangingPunct="1">
                        <a:defRPr sz="1800" kern="1200">
                          <a:solidFill>
                            <a:schemeClr val="tx1"/>
                          </a:solidFill>
                          <a:latin typeface="Arial"/>
                          <a:ea typeface="微软雅黑"/>
                          <a:cs typeface="宋体"/>
                        </a:defRPr>
                      </a:lvl3pPr>
                      <a:lvl4pPr marL="1371600" algn="l" defTabSz="914400" rtl="0" eaLnBrk="1" latinLnBrk="0" hangingPunct="1">
                        <a:defRPr sz="1800" kern="1200">
                          <a:solidFill>
                            <a:schemeClr val="tx1"/>
                          </a:solidFill>
                          <a:latin typeface="Arial"/>
                          <a:ea typeface="微软雅黑"/>
                          <a:cs typeface="宋体"/>
                        </a:defRPr>
                      </a:lvl4pPr>
                      <a:lvl5pPr marL="1828800" algn="l" defTabSz="914400" rtl="0" eaLnBrk="1" latinLnBrk="0" hangingPunct="1">
                        <a:defRPr sz="1800" kern="1200">
                          <a:solidFill>
                            <a:schemeClr val="tx1"/>
                          </a:solidFill>
                          <a:latin typeface="Arial"/>
                          <a:ea typeface="微软雅黑"/>
                          <a:cs typeface="宋体"/>
                        </a:defRPr>
                      </a:lvl5pPr>
                      <a:lvl6pPr marL="2286000" algn="l" defTabSz="914400" rtl="0" eaLnBrk="1" latinLnBrk="0" hangingPunct="1">
                        <a:defRPr sz="1800" kern="1200">
                          <a:solidFill>
                            <a:schemeClr val="tx1"/>
                          </a:solidFill>
                          <a:latin typeface="Arial"/>
                          <a:ea typeface="微软雅黑"/>
                          <a:cs typeface="宋体"/>
                        </a:defRPr>
                      </a:lvl6pPr>
                      <a:lvl7pPr marL="2743200" algn="l" defTabSz="914400" rtl="0" eaLnBrk="1" latinLnBrk="0" hangingPunct="1">
                        <a:defRPr sz="1800" kern="1200">
                          <a:solidFill>
                            <a:schemeClr val="tx1"/>
                          </a:solidFill>
                          <a:latin typeface="Arial"/>
                          <a:ea typeface="微软雅黑"/>
                          <a:cs typeface="宋体"/>
                        </a:defRPr>
                      </a:lvl7pPr>
                      <a:lvl8pPr marL="3200400" algn="l" defTabSz="914400" rtl="0" eaLnBrk="1" latinLnBrk="0" hangingPunct="1">
                        <a:defRPr sz="1800" kern="1200">
                          <a:solidFill>
                            <a:schemeClr val="tx1"/>
                          </a:solidFill>
                          <a:latin typeface="Arial"/>
                          <a:ea typeface="微软雅黑"/>
                          <a:cs typeface="宋体"/>
                        </a:defRPr>
                      </a:lvl8pPr>
                      <a:lvl9pPr marL="3657600" algn="l" defTabSz="914400" rtl="0" eaLnBrk="1" latinLnBrk="0" hangingPunct="1">
                        <a:defRPr sz="1800" kern="1200">
                          <a:solidFill>
                            <a:schemeClr val="tx1"/>
                          </a:solidFill>
                          <a:latin typeface="Arial"/>
                          <a:ea typeface="微软雅黑"/>
                          <a:cs typeface="宋体"/>
                        </a:defRPr>
                      </a:lvl9pPr>
                    </a:lstStyle>
                    <a:p>
                      <a:pPr algn="ctr" fontAlgn="ct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Untagged</a:t>
                      </a:r>
                    </a:p>
                  </a:txBody>
                  <a:tcPr marL="36000" marR="36000" marT="36000" marB="36000"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w="12700" cmpd="sng">
                      <a:noFill/>
                      <a:prstDash val="solid"/>
                    </a:lnTlToBr>
                    <a:lnBlToTr w="12700" cmpd="sng">
                      <a:noFill/>
                      <a:prstDash val="solid"/>
                    </a:lnBlToTr>
                    <a:solidFill>
                      <a:srgbClr val="F4FBFE"/>
                    </a:solidFill>
                  </a:tcPr>
                </a:tc>
                <a:tc hMerge="1">
                  <a:txBody>
                    <a:bodyPr/>
                    <a:lstStyle>
                      <a:lvl1pPr marL="0" algn="l" defTabSz="914400" rtl="0" eaLnBrk="1" latinLnBrk="0" hangingPunct="1">
                        <a:defRPr sz="1800" kern="1200">
                          <a:solidFill>
                            <a:schemeClr val="tx1"/>
                          </a:solidFill>
                          <a:latin typeface="Arial"/>
                          <a:ea typeface="微软雅黑"/>
                          <a:cs typeface="宋体"/>
                        </a:defRPr>
                      </a:lvl1pPr>
                      <a:lvl2pPr marL="457200" algn="l" defTabSz="914400" rtl="0" eaLnBrk="1" latinLnBrk="0" hangingPunct="1">
                        <a:defRPr sz="1800" kern="1200">
                          <a:solidFill>
                            <a:schemeClr val="tx1"/>
                          </a:solidFill>
                          <a:latin typeface="Arial"/>
                          <a:ea typeface="微软雅黑"/>
                          <a:cs typeface="宋体"/>
                        </a:defRPr>
                      </a:lvl2pPr>
                      <a:lvl3pPr marL="914400" algn="l" defTabSz="914400" rtl="0" eaLnBrk="1" latinLnBrk="0" hangingPunct="1">
                        <a:defRPr sz="1800" kern="1200">
                          <a:solidFill>
                            <a:schemeClr val="tx1"/>
                          </a:solidFill>
                          <a:latin typeface="Arial"/>
                          <a:ea typeface="微软雅黑"/>
                          <a:cs typeface="宋体"/>
                        </a:defRPr>
                      </a:lvl3pPr>
                      <a:lvl4pPr marL="1371600" algn="l" defTabSz="914400" rtl="0" eaLnBrk="1" latinLnBrk="0" hangingPunct="1">
                        <a:defRPr sz="1800" kern="1200">
                          <a:solidFill>
                            <a:schemeClr val="tx1"/>
                          </a:solidFill>
                          <a:latin typeface="Arial"/>
                          <a:ea typeface="微软雅黑"/>
                          <a:cs typeface="宋体"/>
                        </a:defRPr>
                      </a:lvl4pPr>
                      <a:lvl5pPr marL="1828800" algn="l" defTabSz="914400" rtl="0" eaLnBrk="1" latinLnBrk="0" hangingPunct="1">
                        <a:defRPr sz="1800" kern="1200">
                          <a:solidFill>
                            <a:schemeClr val="tx1"/>
                          </a:solidFill>
                          <a:latin typeface="Arial"/>
                          <a:ea typeface="微软雅黑"/>
                          <a:cs typeface="宋体"/>
                        </a:defRPr>
                      </a:lvl5pPr>
                      <a:lvl6pPr marL="2286000" algn="l" defTabSz="914400" rtl="0" eaLnBrk="1" latinLnBrk="0" hangingPunct="1">
                        <a:defRPr sz="1800" kern="1200">
                          <a:solidFill>
                            <a:schemeClr val="tx1"/>
                          </a:solidFill>
                          <a:latin typeface="Arial"/>
                          <a:ea typeface="微软雅黑"/>
                          <a:cs typeface="宋体"/>
                        </a:defRPr>
                      </a:lvl6pPr>
                      <a:lvl7pPr marL="2743200" algn="l" defTabSz="914400" rtl="0" eaLnBrk="1" latinLnBrk="0" hangingPunct="1">
                        <a:defRPr sz="1800" kern="1200">
                          <a:solidFill>
                            <a:schemeClr val="tx1"/>
                          </a:solidFill>
                          <a:latin typeface="Arial"/>
                          <a:ea typeface="微软雅黑"/>
                          <a:cs typeface="宋体"/>
                        </a:defRPr>
                      </a:lvl7pPr>
                      <a:lvl8pPr marL="3200400" algn="l" defTabSz="914400" rtl="0" eaLnBrk="1" latinLnBrk="0" hangingPunct="1">
                        <a:defRPr sz="1800" kern="1200">
                          <a:solidFill>
                            <a:schemeClr val="tx1"/>
                          </a:solidFill>
                          <a:latin typeface="Arial"/>
                          <a:ea typeface="微软雅黑"/>
                          <a:cs typeface="宋体"/>
                        </a:defRPr>
                      </a:lvl8pPr>
                      <a:lvl9pPr marL="3657600" algn="l" defTabSz="914400" rtl="0" eaLnBrk="1" latinLnBrk="0" hangingPunct="1">
                        <a:defRPr sz="1800" kern="1200">
                          <a:solidFill>
                            <a:schemeClr val="tx1"/>
                          </a:solidFill>
                          <a:latin typeface="Arial"/>
                          <a:ea typeface="微软雅黑"/>
                          <a:cs typeface="宋体"/>
                        </a:defRPr>
                      </a:lvl9pPr>
                    </a:lstStyle>
                    <a:p>
                      <a:pPr algn="ctr" fontAlgn="ctr"/>
                      <a:endParaRPr lang="en-US" altLang="zh-CN" sz="1050" dirty="0">
                        <a:latin typeface="Huawei Sans" panose="020C0503030203020204" pitchFamily="34" charset="0"/>
                        <a:ea typeface="方正兰亭黑简体" panose="02000000000000000000" pitchFamily="2" charset="-122"/>
                        <a:sym typeface="Huawei Sans" panose="020C0503030203020204" pitchFamily="34" charset="0"/>
                      </a:endParaRPr>
                    </a:p>
                  </a:txBody>
                  <a:tcPr marL="36000" marR="36000" marT="36000" marB="36000"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w="12700" cmpd="sng">
                      <a:noFill/>
                      <a:prstDash val="solid"/>
                    </a:lnTlToBr>
                    <a:lnBlToTr w="12700" cmpd="sng">
                      <a:noFill/>
                      <a:prstDash val="solid"/>
                    </a:lnBlToTr>
                    <a:solidFill>
                      <a:srgbClr val="F4FBFE"/>
                    </a:solidFill>
                  </a:tcPr>
                </a:tc>
                <a:extLst>
                  <a:ext uri="{0D108BD9-81ED-4DB2-BD59-A6C34878D82A}">
                    <a16:rowId xmlns:a16="http://schemas.microsoft.com/office/drawing/2014/main" val="10000"/>
                  </a:ext>
                </a:extLst>
              </a:tr>
              <a:tr h="346136">
                <a:tc rowSpan="4">
                  <a:txBody>
                    <a:bodyPr/>
                    <a:lstStyle>
                      <a:lvl1pPr marL="0" algn="l" defTabSz="914400" rtl="0" eaLnBrk="1" latinLnBrk="0" hangingPunct="1">
                        <a:defRPr sz="1800" kern="1200">
                          <a:solidFill>
                            <a:schemeClr val="tx1"/>
                          </a:solidFill>
                          <a:latin typeface="Arial"/>
                          <a:ea typeface="微软雅黑"/>
                          <a:cs typeface="宋体"/>
                        </a:defRPr>
                      </a:lvl1pPr>
                      <a:lvl2pPr marL="457200" algn="l" defTabSz="914400" rtl="0" eaLnBrk="1" latinLnBrk="0" hangingPunct="1">
                        <a:defRPr sz="1800" kern="1200">
                          <a:solidFill>
                            <a:schemeClr val="tx1"/>
                          </a:solidFill>
                          <a:latin typeface="Arial"/>
                          <a:ea typeface="微软雅黑"/>
                          <a:cs typeface="宋体"/>
                        </a:defRPr>
                      </a:lvl2pPr>
                      <a:lvl3pPr marL="914400" algn="l" defTabSz="914400" rtl="0" eaLnBrk="1" latinLnBrk="0" hangingPunct="1">
                        <a:defRPr sz="1800" kern="1200">
                          <a:solidFill>
                            <a:schemeClr val="tx1"/>
                          </a:solidFill>
                          <a:latin typeface="Arial"/>
                          <a:ea typeface="微软雅黑"/>
                          <a:cs typeface="宋体"/>
                        </a:defRPr>
                      </a:lvl3pPr>
                      <a:lvl4pPr marL="1371600" algn="l" defTabSz="914400" rtl="0" eaLnBrk="1" latinLnBrk="0" hangingPunct="1">
                        <a:defRPr sz="1800" kern="1200">
                          <a:solidFill>
                            <a:schemeClr val="tx1"/>
                          </a:solidFill>
                          <a:latin typeface="Arial"/>
                          <a:ea typeface="微软雅黑"/>
                          <a:cs typeface="宋体"/>
                        </a:defRPr>
                      </a:lvl4pPr>
                      <a:lvl5pPr marL="1828800" algn="l" defTabSz="914400" rtl="0" eaLnBrk="1" latinLnBrk="0" hangingPunct="1">
                        <a:defRPr sz="1800" kern="1200">
                          <a:solidFill>
                            <a:schemeClr val="tx1"/>
                          </a:solidFill>
                          <a:latin typeface="Arial"/>
                          <a:ea typeface="微软雅黑"/>
                          <a:cs typeface="宋体"/>
                        </a:defRPr>
                      </a:lvl5pPr>
                      <a:lvl6pPr marL="2286000" algn="l" defTabSz="914400" rtl="0" eaLnBrk="1" latinLnBrk="0" hangingPunct="1">
                        <a:defRPr sz="1800" kern="1200">
                          <a:solidFill>
                            <a:schemeClr val="tx1"/>
                          </a:solidFill>
                          <a:latin typeface="Arial"/>
                          <a:ea typeface="微软雅黑"/>
                          <a:cs typeface="宋体"/>
                        </a:defRPr>
                      </a:lvl6pPr>
                      <a:lvl7pPr marL="2743200" algn="l" defTabSz="914400" rtl="0" eaLnBrk="1" latinLnBrk="0" hangingPunct="1">
                        <a:defRPr sz="1800" kern="1200">
                          <a:solidFill>
                            <a:schemeClr val="tx1"/>
                          </a:solidFill>
                          <a:latin typeface="Arial"/>
                          <a:ea typeface="微软雅黑"/>
                          <a:cs typeface="宋体"/>
                        </a:defRPr>
                      </a:lvl7pPr>
                      <a:lvl8pPr marL="3200400" algn="l" defTabSz="914400" rtl="0" eaLnBrk="1" latinLnBrk="0" hangingPunct="1">
                        <a:defRPr sz="1800" kern="1200">
                          <a:solidFill>
                            <a:schemeClr val="tx1"/>
                          </a:solidFill>
                          <a:latin typeface="Arial"/>
                          <a:ea typeface="微软雅黑"/>
                          <a:cs typeface="宋体"/>
                        </a:defRPr>
                      </a:lvl8pPr>
                      <a:lvl9pPr marL="3657600" algn="l" defTabSz="914400" rtl="0" eaLnBrk="1" latinLnBrk="0" hangingPunct="1">
                        <a:defRPr sz="1800" kern="1200">
                          <a:solidFill>
                            <a:schemeClr val="tx1"/>
                          </a:solidFill>
                          <a:latin typeface="Arial"/>
                          <a:ea typeface="微软雅黑"/>
                          <a:cs typeface="宋体"/>
                        </a:defRPr>
                      </a:lvl9pPr>
                    </a:lstStyle>
                    <a:p>
                      <a:pPr algn="ctr" fontAlgn="ct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VLAN ID</a:t>
                      </a:r>
                    </a:p>
                  </a:txBody>
                  <a:tcPr marL="36000" marR="36000" marT="36000" marB="36000"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ea typeface="微软雅黑"/>
                          <a:cs typeface="宋体"/>
                        </a:defRPr>
                      </a:lvl1pPr>
                      <a:lvl2pPr marL="457200" algn="l" defTabSz="914400" rtl="0" eaLnBrk="1" latinLnBrk="0" hangingPunct="1">
                        <a:defRPr sz="1800" kern="1200">
                          <a:solidFill>
                            <a:schemeClr val="tx1"/>
                          </a:solidFill>
                          <a:latin typeface="Arial"/>
                          <a:ea typeface="微软雅黑"/>
                          <a:cs typeface="宋体"/>
                        </a:defRPr>
                      </a:lvl2pPr>
                      <a:lvl3pPr marL="914400" algn="l" defTabSz="914400" rtl="0" eaLnBrk="1" latinLnBrk="0" hangingPunct="1">
                        <a:defRPr sz="1800" kern="1200">
                          <a:solidFill>
                            <a:schemeClr val="tx1"/>
                          </a:solidFill>
                          <a:latin typeface="Arial"/>
                          <a:ea typeface="微软雅黑"/>
                          <a:cs typeface="宋体"/>
                        </a:defRPr>
                      </a:lvl3pPr>
                      <a:lvl4pPr marL="1371600" algn="l" defTabSz="914400" rtl="0" eaLnBrk="1" latinLnBrk="0" hangingPunct="1">
                        <a:defRPr sz="1800" kern="1200">
                          <a:solidFill>
                            <a:schemeClr val="tx1"/>
                          </a:solidFill>
                          <a:latin typeface="Arial"/>
                          <a:ea typeface="微软雅黑"/>
                          <a:cs typeface="宋体"/>
                        </a:defRPr>
                      </a:lvl4pPr>
                      <a:lvl5pPr marL="1828800" algn="l" defTabSz="914400" rtl="0" eaLnBrk="1" latinLnBrk="0" hangingPunct="1">
                        <a:defRPr sz="1800" kern="1200">
                          <a:solidFill>
                            <a:schemeClr val="tx1"/>
                          </a:solidFill>
                          <a:latin typeface="Arial"/>
                          <a:ea typeface="微软雅黑"/>
                          <a:cs typeface="宋体"/>
                        </a:defRPr>
                      </a:lvl5pPr>
                      <a:lvl6pPr marL="2286000" algn="l" defTabSz="914400" rtl="0" eaLnBrk="1" latinLnBrk="0" hangingPunct="1">
                        <a:defRPr sz="1800" kern="1200">
                          <a:solidFill>
                            <a:schemeClr val="tx1"/>
                          </a:solidFill>
                          <a:latin typeface="Arial"/>
                          <a:ea typeface="微软雅黑"/>
                          <a:cs typeface="宋体"/>
                        </a:defRPr>
                      </a:lvl6pPr>
                      <a:lvl7pPr marL="2743200" algn="l" defTabSz="914400" rtl="0" eaLnBrk="1" latinLnBrk="0" hangingPunct="1">
                        <a:defRPr sz="1800" kern="1200">
                          <a:solidFill>
                            <a:schemeClr val="tx1"/>
                          </a:solidFill>
                          <a:latin typeface="Arial"/>
                          <a:ea typeface="微软雅黑"/>
                          <a:cs typeface="宋体"/>
                        </a:defRPr>
                      </a:lvl7pPr>
                      <a:lvl8pPr marL="3200400" algn="l" defTabSz="914400" rtl="0" eaLnBrk="1" latinLnBrk="0" hangingPunct="1">
                        <a:defRPr sz="1800" kern="1200">
                          <a:solidFill>
                            <a:schemeClr val="tx1"/>
                          </a:solidFill>
                          <a:latin typeface="Arial"/>
                          <a:ea typeface="微软雅黑"/>
                          <a:cs typeface="宋体"/>
                        </a:defRPr>
                      </a:lvl8pPr>
                      <a:lvl9pPr marL="3657600" algn="l" defTabSz="914400" rtl="0" eaLnBrk="1" latinLnBrk="0" hangingPunct="1">
                        <a:defRPr sz="1800" kern="1200">
                          <a:solidFill>
                            <a:schemeClr val="tx1"/>
                          </a:solidFill>
                          <a:latin typeface="Arial"/>
                          <a:ea typeface="微软雅黑"/>
                          <a:cs typeface="宋体"/>
                        </a:defRPr>
                      </a:lvl9pPr>
                    </a:lstStyle>
                    <a:p>
                      <a:pPr algn="ctr" fontAlgn="ct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1</a:t>
                      </a:r>
                    </a:p>
                  </a:txBody>
                  <a:tcPr marL="36000" marR="36000" marT="36000" marB="36000"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46136">
                <a:tc vMerge="1">
                  <a:txBody>
                    <a:bodyPr/>
                    <a:lstStyle>
                      <a:lvl1pPr marL="0" algn="l" defTabSz="914400" rtl="0" eaLnBrk="1" latinLnBrk="0" hangingPunct="1">
                        <a:defRPr sz="1800" kern="1200">
                          <a:solidFill>
                            <a:schemeClr val="tx1"/>
                          </a:solidFill>
                          <a:latin typeface="Arial"/>
                          <a:ea typeface="微软雅黑"/>
                          <a:cs typeface="宋体"/>
                        </a:defRPr>
                      </a:lvl1pPr>
                      <a:lvl2pPr marL="457200" algn="l" defTabSz="914400" rtl="0" eaLnBrk="1" latinLnBrk="0" hangingPunct="1">
                        <a:defRPr sz="1800" kern="1200">
                          <a:solidFill>
                            <a:schemeClr val="tx1"/>
                          </a:solidFill>
                          <a:latin typeface="Arial"/>
                          <a:ea typeface="微软雅黑"/>
                          <a:cs typeface="宋体"/>
                        </a:defRPr>
                      </a:lvl2pPr>
                      <a:lvl3pPr marL="914400" algn="l" defTabSz="914400" rtl="0" eaLnBrk="1" latinLnBrk="0" hangingPunct="1">
                        <a:defRPr sz="1800" kern="1200">
                          <a:solidFill>
                            <a:schemeClr val="tx1"/>
                          </a:solidFill>
                          <a:latin typeface="Arial"/>
                          <a:ea typeface="微软雅黑"/>
                          <a:cs typeface="宋体"/>
                        </a:defRPr>
                      </a:lvl3pPr>
                      <a:lvl4pPr marL="1371600" algn="l" defTabSz="914400" rtl="0" eaLnBrk="1" latinLnBrk="0" hangingPunct="1">
                        <a:defRPr sz="1800" kern="1200">
                          <a:solidFill>
                            <a:schemeClr val="tx1"/>
                          </a:solidFill>
                          <a:latin typeface="Arial"/>
                          <a:ea typeface="微软雅黑"/>
                          <a:cs typeface="宋体"/>
                        </a:defRPr>
                      </a:lvl4pPr>
                      <a:lvl5pPr marL="1828800" algn="l" defTabSz="914400" rtl="0" eaLnBrk="1" latinLnBrk="0" hangingPunct="1">
                        <a:defRPr sz="1800" kern="1200">
                          <a:solidFill>
                            <a:schemeClr val="tx1"/>
                          </a:solidFill>
                          <a:latin typeface="Arial"/>
                          <a:ea typeface="微软雅黑"/>
                          <a:cs typeface="宋体"/>
                        </a:defRPr>
                      </a:lvl5pPr>
                      <a:lvl6pPr marL="2286000" algn="l" defTabSz="914400" rtl="0" eaLnBrk="1" latinLnBrk="0" hangingPunct="1">
                        <a:defRPr sz="1800" kern="1200">
                          <a:solidFill>
                            <a:schemeClr val="tx1"/>
                          </a:solidFill>
                          <a:latin typeface="Arial"/>
                          <a:ea typeface="微软雅黑"/>
                          <a:cs typeface="宋体"/>
                        </a:defRPr>
                      </a:lvl6pPr>
                      <a:lvl7pPr marL="2743200" algn="l" defTabSz="914400" rtl="0" eaLnBrk="1" latinLnBrk="0" hangingPunct="1">
                        <a:defRPr sz="1800" kern="1200">
                          <a:solidFill>
                            <a:schemeClr val="tx1"/>
                          </a:solidFill>
                          <a:latin typeface="Arial"/>
                          <a:ea typeface="微软雅黑"/>
                          <a:cs typeface="宋体"/>
                        </a:defRPr>
                      </a:lvl7pPr>
                      <a:lvl8pPr marL="3200400" algn="l" defTabSz="914400" rtl="0" eaLnBrk="1" latinLnBrk="0" hangingPunct="1">
                        <a:defRPr sz="1800" kern="1200">
                          <a:solidFill>
                            <a:schemeClr val="tx1"/>
                          </a:solidFill>
                          <a:latin typeface="Arial"/>
                          <a:ea typeface="微软雅黑"/>
                          <a:cs typeface="宋体"/>
                        </a:defRPr>
                      </a:lvl8pPr>
                      <a:lvl9pPr marL="3657600" algn="l" defTabSz="914400" rtl="0" eaLnBrk="1" latinLnBrk="0" hangingPunct="1">
                        <a:defRPr sz="1800" kern="1200">
                          <a:solidFill>
                            <a:schemeClr val="tx1"/>
                          </a:solidFill>
                          <a:latin typeface="Arial"/>
                          <a:ea typeface="微软雅黑"/>
                          <a:cs typeface="宋体"/>
                        </a:defRPr>
                      </a:lvl9pPr>
                    </a:lstStyle>
                    <a:p>
                      <a:pPr algn="ctr" fontAlgn="ctr"/>
                      <a:endParaRPr lang="en-US" altLang="zh-CN" sz="1050" dirty="0">
                        <a:latin typeface="Huawei Sans" panose="020C0503030203020204" pitchFamily="34" charset="0"/>
                        <a:ea typeface="方正兰亭黑简体" panose="02000000000000000000" pitchFamily="2" charset="-122"/>
                        <a:sym typeface="Huawei Sans" panose="020C0503030203020204" pitchFamily="34" charset="0"/>
                      </a:endParaRPr>
                    </a:p>
                  </a:txBody>
                  <a:tcPr marL="36000" marR="36000" marT="36000" marB="36000"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ea typeface="微软雅黑"/>
                          <a:cs typeface="宋体"/>
                        </a:defRPr>
                      </a:lvl1pPr>
                      <a:lvl2pPr marL="457200" algn="l" defTabSz="914400" rtl="0" eaLnBrk="1" latinLnBrk="0" hangingPunct="1">
                        <a:defRPr sz="1800" kern="1200">
                          <a:solidFill>
                            <a:schemeClr val="tx1"/>
                          </a:solidFill>
                          <a:latin typeface="Arial"/>
                          <a:ea typeface="微软雅黑"/>
                          <a:cs typeface="宋体"/>
                        </a:defRPr>
                      </a:lvl2pPr>
                      <a:lvl3pPr marL="914400" algn="l" defTabSz="914400" rtl="0" eaLnBrk="1" latinLnBrk="0" hangingPunct="1">
                        <a:defRPr sz="1800" kern="1200">
                          <a:solidFill>
                            <a:schemeClr val="tx1"/>
                          </a:solidFill>
                          <a:latin typeface="Arial"/>
                          <a:ea typeface="微软雅黑"/>
                          <a:cs typeface="宋体"/>
                        </a:defRPr>
                      </a:lvl3pPr>
                      <a:lvl4pPr marL="1371600" algn="l" defTabSz="914400" rtl="0" eaLnBrk="1" latinLnBrk="0" hangingPunct="1">
                        <a:defRPr sz="1800" kern="1200">
                          <a:solidFill>
                            <a:schemeClr val="tx1"/>
                          </a:solidFill>
                          <a:latin typeface="Arial"/>
                          <a:ea typeface="微软雅黑"/>
                          <a:cs typeface="宋体"/>
                        </a:defRPr>
                      </a:lvl4pPr>
                      <a:lvl5pPr marL="1828800" algn="l" defTabSz="914400" rtl="0" eaLnBrk="1" latinLnBrk="0" hangingPunct="1">
                        <a:defRPr sz="1800" kern="1200">
                          <a:solidFill>
                            <a:schemeClr val="tx1"/>
                          </a:solidFill>
                          <a:latin typeface="Arial"/>
                          <a:ea typeface="微软雅黑"/>
                          <a:cs typeface="宋体"/>
                        </a:defRPr>
                      </a:lvl5pPr>
                      <a:lvl6pPr marL="2286000" algn="l" defTabSz="914400" rtl="0" eaLnBrk="1" latinLnBrk="0" hangingPunct="1">
                        <a:defRPr sz="1800" kern="1200">
                          <a:solidFill>
                            <a:schemeClr val="tx1"/>
                          </a:solidFill>
                          <a:latin typeface="Arial"/>
                          <a:ea typeface="微软雅黑"/>
                          <a:cs typeface="宋体"/>
                        </a:defRPr>
                      </a:lvl6pPr>
                      <a:lvl7pPr marL="2743200" algn="l" defTabSz="914400" rtl="0" eaLnBrk="1" latinLnBrk="0" hangingPunct="1">
                        <a:defRPr sz="1800" kern="1200">
                          <a:solidFill>
                            <a:schemeClr val="tx1"/>
                          </a:solidFill>
                          <a:latin typeface="Arial"/>
                          <a:ea typeface="微软雅黑"/>
                          <a:cs typeface="宋体"/>
                        </a:defRPr>
                      </a:lvl7pPr>
                      <a:lvl8pPr marL="3200400" algn="l" defTabSz="914400" rtl="0" eaLnBrk="1" latinLnBrk="0" hangingPunct="1">
                        <a:defRPr sz="1800" kern="1200">
                          <a:solidFill>
                            <a:schemeClr val="tx1"/>
                          </a:solidFill>
                          <a:latin typeface="Arial"/>
                          <a:ea typeface="微软雅黑"/>
                          <a:cs typeface="宋体"/>
                        </a:defRPr>
                      </a:lvl8pPr>
                      <a:lvl9pPr marL="3657600" algn="l" defTabSz="914400" rtl="0" eaLnBrk="1" latinLnBrk="0" hangingPunct="1">
                        <a:defRPr sz="1800" kern="1200">
                          <a:solidFill>
                            <a:schemeClr val="tx1"/>
                          </a:solidFill>
                          <a:latin typeface="Arial"/>
                          <a:ea typeface="微软雅黑"/>
                          <a:cs typeface="宋体"/>
                        </a:defRPr>
                      </a:lvl9pPr>
                    </a:lstStyle>
                    <a:p>
                      <a:pPr algn="ctr" fontAlgn="ct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10</a:t>
                      </a:r>
                    </a:p>
                  </a:txBody>
                  <a:tcPr marL="36000" marR="36000" marT="36000" marB="36000"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346136">
                <a:tc vMerge="1">
                  <a:txBody>
                    <a:bodyPr/>
                    <a:lstStyle>
                      <a:lvl1pPr marL="0" algn="l" defTabSz="914400" rtl="0" eaLnBrk="1" latinLnBrk="0" hangingPunct="1">
                        <a:defRPr sz="1800" kern="1200">
                          <a:solidFill>
                            <a:schemeClr val="tx1"/>
                          </a:solidFill>
                          <a:latin typeface="Arial"/>
                          <a:ea typeface="微软雅黑"/>
                          <a:cs typeface="宋体"/>
                        </a:defRPr>
                      </a:lvl1pPr>
                      <a:lvl2pPr marL="457200" algn="l" defTabSz="914400" rtl="0" eaLnBrk="1" latinLnBrk="0" hangingPunct="1">
                        <a:defRPr sz="1800" kern="1200">
                          <a:solidFill>
                            <a:schemeClr val="tx1"/>
                          </a:solidFill>
                          <a:latin typeface="Arial"/>
                          <a:ea typeface="微软雅黑"/>
                          <a:cs typeface="宋体"/>
                        </a:defRPr>
                      </a:lvl2pPr>
                      <a:lvl3pPr marL="914400" algn="l" defTabSz="914400" rtl="0" eaLnBrk="1" latinLnBrk="0" hangingPunct="1">
                        <a:defRPr sz="1800" kern="1200">
                          <a:solidFill>
                            <a:schemeClr val="tx1"/>
                          </a:solidFill>
                          <a:latin typeface="Arial"/>
                          <a:ea typeface="微软雅黑"/>
                          <a:cs typeface="宋体"/>
                        </a:defRPr>
                      </a:lvl3pPr>
                      <a:lvl4pPr marL="1371600" algn="l" defTabSz="914400" rtl="0" eaLnBrk="1" latinLnBrk="0" hangingPunct="1">
                        <a:defRPr sz="1800" kern="1200">
                          <a:solidFill>
                            <a:schemeClr val="tx1"/>
                          </a:solidFill>
                          <a:latin typeface="Arial"/>
                          <a:ea typeface="微软雅黑"/>
                          <a:cs typeface="宋体"/>
                        </a:defRPr>
                      </a:lvl4pPr>
                      <a:lvl5pPr marL="1828800" algn="l" defTabSz="914400" rtl="0" eaLnBrk="1" latinLnBrk="0" hangingPunct="1">
                        <a:defRPr sz="1800" kern="1200">
                          <a:solidFill>
                            <a:schemeClr val="tx1"/>
                          </a:solidFill>
                          <a:latin typeface="Arial"/>
                          <a:ea typeface="微软雅黑"/>
                          <a:cs typeface="宋体"/>
                        </a:defRPr>
                      </a:lvl5pPr>
                      <a:lvl6pPr marL="2286000" algn="l" defTabSz="914400" rtl="0" eaLnBrk="1" latinLnBrk="0" hangingPunct="1">
                        <a:defRPr sz="1800" kern="1200">
                          <a:solidFill>
                            <a:schemeClr val="tx1"/>
                          </a:solidFill>
                          <a:latin typeface="Arial"/>
                          <a:ea typeface="微软雅黑"/>
                          <a:cs typeface="宋体"/>
                        </a:defRPr>
                      </a:lvl6pPr>
                      <a:lvl7pPr marL="2743200" algn="l" defTabSz="914400" rtl="0" eaLnBrk="1" latinLnBrk="0" hangingPunct="1">
                        <a:defRPr sz="1800" kern="1200">
                          <a:solidFill>
                            <a:schemeClr val="tx1"/>
                          </a:solidFill>
                          <a:latin typeface="Arial"/>
                          <a:ea typeface="微软雅黑"/>
                          <a:cs typeface="宋体"/>
                        </a:defRPr>
                      </a:lvl7pPr>
                      <a:lvl8pPr marL="3200400" algn="l" defTabSz="914400" rtl="0" eaLnBrk="1" latinLnBrk="0" hangingPunct="1">
                        <a:defRPr sz="1800" kern="1200">
                          <a:solidFill>
                            <a:schemeClr val="tx1"/>
                          </a:solidFill>
                          <a:latin typeface="Arial"/>
                          <a:ea typeface="微软雅黑"/>
                          <a:cs typeface="宋体"/>
                        </a:defRPr>
                      </a:lvl8pPr>
                      <a:lvl9pPr marL="3657600" algn="l" defTabSz="914400" rtl="0" eaLnBrk="1" latinLnBrk="0" hangingPunct="1">
                        <a:defRPr sz="1800" kern="1200">
                          <a:solidFill>
                            <a:schemeClr val="tx1"/>
                          </a:solidFill>
                          <a:latin typeface="Arial"/>
                          <a:ea typeface="微软雅黑"/>
                          <a:cs typeface="宋体"/>
                        </a:defRPr>
                      </a:lvl9pPr>
                    </a:lstStyle>
                    <a:p>
                      <a:pPr algn="ctr" fontAlgn="ctr"/>
                      <a:endParaRPr lang="en-US" altLang="zh-CN" sz="1050" dirty="0">
                        <a:latin typeface="Huawei Sans" panose="020C0503030203020204" pitchFamily="34" charset="0"/>
                        <a:ea typeface="方正兰亭黑简体" panose="02000000000000000000" pitchFamily="2" charset="-122"/>
                        <a:sym typeface="Huawei Sans" panose="020C0503030203020204" pitchFamily="34" charset="0"/>
                      </a:endParaRPr>
                    </a:p>
                  </a:txBody>
                  <a:tcPr marL="36000" marR="36000" marT="36000" marB="36000"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ea typeface="微软雅黑"/>
                          <a:cs typeface="宋体"/>
                        </a:defRPr>
                      </a:lvl1pPr>
                      <a:lvl2pPr marL="457200" algn="l" defTabSz="914400" rtl="0" eaLnBrk="1" latinLnBrk="0" hangingPunct="1">
                        <a:defRPr sz="1800" kern="1200">
                          <a:solidFill>
                            <a:schemeClr val="tx1"/>
                          </a:solidFill>
                          <a:latin typeface="Arial"/>
                          <a:ea typeface="微软雅黑"/>
                          <a:cs typeface="宋体"/>
                        </a:defRPr>
                      </a:lvl2pPr>
                      <a:lvl3pPr marL="914400" algn="l" defTabSz="914400" rtl="0" eaLnBrk="1" latinLnBrk="0" hangingPunct="1">
                        <a:defRPr sz="1800" kern="1200">
                          <a:solidFill>
                            <a:schemeClr val="tx1"/>
                          </a:solidFill>
                          <a:latin typeface="Arial"/>
                          <a:ea typeface="微软雅黑"/>
                          <a:cs typeface="宋体"/>
                        </a:defRPr>
                      </a:lvl3pPr>
                      <a:lvl4pPr marL="1371600" algn="l" defTabSz="914400" rtl="0" eaLnBrk="1" latinLnBrk="0" hangingPunct="1">
                        <a:defRPr sz="1800" kern="1200">
                          <a:solidFill>
                            <a:schemeClr val="tx1"/>
                          </a:solidFill>
                          <a:latin typeface="Arial"/>
                          <a:ea typeface="微软雅黑"/>
                          <a:cs typeface="宋体"/>
                        </a:defRPr>
                      </a:lvl4pPr>
                      <a:lvl5pPr marL="1828800" algn="l" defTabSz="914400" rtl="0" eaLnBrk="1" latinLnBrk="0" hangingPunct="1">
                        <a:defRPr sz="1800" kern="1200">
                          <a:solidFill>
                            <a:schemeClr val="tx1"/>
                          </a:solidFill>
                          <a:latin typeface="Arial"/>
                          <a:ea typeface="微软雅黑"/>
                          <a:cs typeface="宋体"/>
                        </a:defRPr>
                      </a:lvl5pPr>
                      <a:lvl6pPr marL="2286000" algn="l" defTabSz="914400" rtl="0" eaLnBrk="1" latinLnBrk="0" hangingPunct="1">
                        <a:defRPr sz="1800" kern="1200">
                          <a:solidFill>
                            <a:schemeClr val="tx1"/>
                          </a:solidFill>
                          <a:latin typeface="Arial"/>
                          <a:ea typeface="微软雅黑"/>
                          <a:cs typeface="宋体"/>
                        </a:defRPr>
                      </a:lvl6pPr>
                      <a:lvl7pPr marL="2743200" algn="l" defTabSz="914400" rtl="0" eaLnBrk="1" latinLnBrk="0" hangingPunct="1">
                        <a:defRPr sz="1800" kern="1200">
                          <a:solidFill>
                            <a:schemeClr val="tx1"/>
                          </a:solidFill>
                          <a:latin typeface="Arial"/>
                          <a:ea typeface="微软雅黑"/>
                          <a:cs typeface="宋体"/>
                        </a:defRPr>
                      </a:lvl7pPr>
                      <a:lvl8pPr marL="3200400" algn="l" defTabSz="914400" rtl="0" eaLnBrk="1" latinLnBrk="0" hangingPunct="1">
                        <a:defRPr sz="1800" kern="1200">
                          <a:solidFill>
                            <a:schemeClr val="tx1"/>
                          </a:solidFill>
                          <a:latin typeface="Arial"/>
                          <a:ea typeface="微软雅黑"/>
                          <a:cs typeface="宋体"/>
                        </a:defRPr>
                      </a:lvl8pPr>
                      <a:lvl9pPr marL="3657600" algn="l" defTabSz="914400" rtl="0" eaLnBrk="1" latinLnBrk="0" hangingPunct="1">
                        <a:defRPr sz="1800" kern="1200">
                          <a:solidFill>
                            <a:schemeClr val="tx1"/>
                          </a:solidFill>
                          <a:latin typeface="Arial"/>
                          <a:ea typeface="微软雅黑"/>
                          <a:cs typeface="宋体"/>
                        </a:defRPr>
                      </a:lvl9pPr>
                    </a:lstStyle>
                    <a:p>
                      <a:pPr algn="ctr" fontAlgn="ct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20</a:t>
                      </a:r>
                    </a:p>
                  </a:txBody>
                  <a:tcPr marL="36000" marR="36000" marT="36000" marB="36000"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346136">
                <a:tc vMerge="1">
                  <a:txBody>
                    <a:bodyPr/>
                    <a:lstStyle/>
                    <a:p>
                      <a:pPr algn="ctr" fontAlgn="ctr"/>
                      <a:endParaRPr lang="en-US" altLang="zh-CN" sz="1050" dirty="0">
                        <a:latin typeface="Huawei Sans" panose="020C0503030203020204" pitchFamily="34" charset="0"/>
                        <a:ea typeface="方正兰亭黑简体" panose="02000000000000000000" pitchFamily="2" charset="-122"/>
                        <a:sym typeface="Huawei Sans" panose="020C0503030203020204" pitchFamily="34" charset="0"/>
                      </a:endParaRPr>
                    </a:p>
                  </a:txBody>
                  <a:tcPr marL="36000" marR="36000" marT="36000" marB="36000"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100</a:t>
                      </a:r>
                    </a:p>
                  </a:txBody>
                  <a:tcPr marL="36000" marR="36000" marT="36000" marB="36000"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633875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1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2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9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1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1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1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2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2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0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2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2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2" grpId="0" animBg="1"/>
      <p:bldP spid="192" grpId="0" animBg="1"/>
      <p:bldP spid="193" grpId="0" animBg="1"/>
      <p:bldP spid="200" grpId="0" animBg="1"/>
      <p:bldP spid="215" grpId="0" animBg="1"/>
      <p:bldP spid="219"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Huawei Sans" panose="020C0503030203020204" pitchFamily="34" charset="0"/>
                <a:ea typeface="方正兰亭黑简体" panose="02000000000000000000" pitchFamily="2" charset="-122"/>
                <a:cs typeface="Huawei Sans" panose="020C0503030203020204" pitchFamily="34" charset="0"/>
              </a:rPr>
              <a:t>小结</a:t>
            </a:r>
          </a:p>
        </p:txBody>
      </p:sp>
      <p:sp>
        <p:nvSpPr>
          <p:cNvPr id="11" name="圆角矩形 75"/>
          <p:cNvSpPr/>
          <p:nvPr/>
        </p:nvSpPr>
        <p:spPr>
          <a:xfrm>
            <a:off x="458967" y="1264390"/>
            <a:ext cx="3688030" cy="394020"/>
          </a:xfrm>
          <a:prstGeom prst="roundRect">
            <a:avLst>
              <a:gd name="adj" fmla="val 10604"/>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b="1" dirty="0">
                <a:solidFill>
                  <a:prstClr val="white"/>
                </a:solidFill>
                <a:latin typeface="Huawei Sans" panose="020C0503030203020204" pitchFamily="34" charset="0"/>
                <a:ea typeface="方正兰亭黑简体" panose="02000000000000000000" pitchFamily="2" charset="-122"/>
              </a:rPr>
              <a:t>Access</a:t>
            </a:r>
            <a:r>
              <a:rPr lang="zh-CN" altLang="en-US" b="1" dirty="0">
                <a:solidFill>
                  <a:prstClr val="white"/>
                </a:solidFill>
                <a:latin typeface="Huawei Sans" panose="020C0503030203020204" pitchFamily="34" charset="0"/>
                <a:ea typeface="方正兰亭黑简体" panose="02000000000000000000" pitchFamily="2" charset="-122"/>
              </a:rPr>
              <a:t>接口</a:t>
            </a:r>
          </a:p>
        </p:txBody>
      </p:sp>
      <p:sp>
        <p:nvSpPr>
          <p:cNvPr id="12" name="圆角矩形 75"/>
          <p:cNvSpPr/>
          <p:nvPr/>
        </p:nvSpPr>
        <p:spPr>
          <a:xfrm>
            <a:off x="458967" y="1695895"/>
            <a:ext cx="3688030" cy="2154887"/>
          </a:xfrm>
          <a:prstGeom prst="roundRect">
            <a:avLst>
              <a:gd name="adj" fmla="val 874"/>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72000" tIns="36000" rIns="72000" bIns="36000" rtlCol="0" anchor="t" anchorCtr="0">
            <a:noAutofit/>
          </a:bodyPr>
          <a:lstStyle/>
          <a:p>
            <a:pPr algn="just" fontAlgn="auto">
              <a:lnSpc>
                <a:spcPts val="2600"/>
              </a:lnSpc>
              <a:spcBef>
                <a:spcPts val="0"/>
              </a:spcBef>
              <a:spcAft>
                <a:spcPts val="600"/>
              </a:spcAft>
            </a:pPr>
            <a:r>
              <a:rPr lang="zh-CN" altLang="en-US" sz="1600" dirty="0">
                <a:solidFill>
                  <a:prstClr val="black"/>
                </a:solidFill>
              </a:rPr>
              <a:t>接收数据帧</a:t>
            </a:r>
            <a:endParaRPr lang="en-US" altLang="zh-CN" sz="1600" dirty="0">
              <a:solidFill>
                <a:prstClr val="black"/>
              </a:solidFill>
            </a:endParaRPr>
          </a:p>
          <a:p>
            <a:pPr marL="360000" lvl="1" indent="-285750" algn="just">
              <a:lnSpc>
                <a:spcPct val="125000"/>
              </a:lnSpc>
              <a:spcAft>
                <a:spcPts val="600"/>
              </a:spcAft>
              <a:buFont typeface="Huawei Sans" panose="020C0503030203020204" pitchFamily="34" charset="0"/>
              <a:buChar char="▫"/>
            </a:pPr>
            <a:r>
              <a:rPr lang="en-US" altLang="zh-CN" sz="1400" dirty="0">
                <a:solidFill>
                  <a:prstClr val="black"/>
                </a:solidFill>
              </a:rPr>
              <a:t>Untagged</a:t>
            </a:r>
            <a:r>
              <a:rPr lang="zh-CN" altLang="en-US" sz="1400" dirty="0">
                <a:solidFill>
                  <a:prstClr val="black"/>
                </a:solidFill>
              </a:rPr>
              <a:t>数据帧，打上</a:t>
            </a:r>
            <a:r>
              <a:rPr lang="en-US" altLang="zh-CN" sz="1400" dirty="0">
                <a:solidFill>
                  <a:prstClr val="black"/>
                </a:solidFill>
              </a:rPr>
              <a:t>PVID</a:t>
            </a:r>
            <a:r>
              <a:rPr lang="zh-CN" altLang="en-US" sz="1400" dirty="0">
                <a:solidFill>
                  <a:prstClr val="black"/>
                </a:solidFill>
              </a:rPr>
              <a:t>，接收。</a:t>
            </a:r>
          </a:p>
          <a:p>
            <a:pPr marL="360000" lvl="1" indent="-285750" algn="just">
              <a:lnSpc>
                <a:spcPct val="125000"/>
              </a:lnSpc>
              <a:spcAft>
                <a:spcPts val="600"/>
              </a:spcAft>
              <a:buFont typeface="Huawei Sans" panose="020C0503030203020204" pitchFamily="34" charset="0"/>
              <a:buChar char="▫"/>
            </a:pPr>
            <a:r>
              <a:rPr lang="en-US" altLang="zh-CN" sz="1400" dirty="0">
                <a:solidFill>
                  <a:prstClr val="black"/>
                </a:solidFill>
              </a:rPr>
              <a:t>Tagged</a:t>
            </a:r>
            <a:r>
              <a:rPr lang="zh-CN" altLang="en-US" sz="1400" dirty="0">
                <a:solidFill>
                  <a:prstClr val="black"/>
                </a:solidFill>
              </a:rPr>
              <a:t>数据帧，与</a:t>
            </a:r>
            <a:r>
              <a:rPr lang="en-US" altLang="zh-CN" sz="1400" dirty="0">
                <a:solidFill>
                  <a:prstClr val="black"/>
                </a:solidFill>
              </a:rPr>
              <a:t>PVID</a:t>
            </a:r>
            <a:r>
              <a:rPr lang="zh-CN" altLang="en-US" sz="1400" dirty="0">
                <a:solidFill>
                  <a:prstClr val="black"/>
                </a:solidFill>
              </a:rPr>
              <a:t>比较，相同则接收；不同则丢弃。</a:t>
            </a:r>
          </a:p>
          <a:p>
            <a:pPr marL="635040" lvl="1" indent="-177800" algn="just">
              <a:lnSpc>
                <a:spcPts val="2600"/>
              </a:lnSpc>
              <a:spcAft>
                <a:spcPts val="600"/>
              </a:spcAft>
              <a:buFont typeface="Arial" panose="020B0604020202020204" pitchFamily="34" charset="0"/>
              <a:buChar char="•"/>
            </a:pPr>
            <a:endParaRPr lang="en-US" altLang="zh-CN" sz="1600" dirty="0">
              <a:solidFill>
                <a:prstClr val="black"/>
              </a:solidFill>
            </a:endParaRPr>
          </a:p>
        </p:txBody>
      </p:sp>
      <p:sp>
        <p:nvSpPr>
          <p:cNvPr id="13" name="圆角矩形 75"/>
          <p:cNvSpPr/>
          <p:nvPr/>
        </p:nvSpPr>
        <p:spPr>
          <a:xfrm>
            <a:off x="4245545" y="1264390"/>
            <a:ext cx="3688030" cy="394020"/>
          </a:xfrm>
          <a:prstGeom prst="roundRect">
            <a:avLst>
              <a:gd name="adj" fmla="val 10604"/>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b="1" dirty="0">
                <a:solidFill>
                  <a:prstClr val="white"/>
                </a:solidFill>
                <a:latin typeface="Huawei Sans" panose="020C0503030203020204" pitchFamily="34" charset="0"/>
                <a:ea typeface="方正兰亭黑简体" panose="02000000000000000000" pitchFamily="2" charset="-122"/>
              </a:rPr>
              <a:t>Trunk</a:t>
            </a:r>
            <a:r>
              <a:rPr lang="zh-CN" altLang="en-US" b="1" dirty="0">
                <a:solidFill>
                  <a:prstClr val="white"/>
                </a:solidFill>
                <a:latin typeface="Huawei Sans" panose="020C0503030203020204" pitchFamily="34" charset="0"/>
                <a:ea typeface="方正兰亭黑简体" panose="02000000000000000000" pitchFamily="2" charset="-122"/>
              </a:rPr>
              <a:t>接口</a:t>
            </a:r>
          </a:p>
        </p:txBody>
      </p:sp>
      <p:sp>
        <p:nvSpPr>
          <p:cNvPr id="14" name="圆角矩形 75"/>
          <p:cNvSpPr/>
          <p:nvPr/>
        </p:nvSpPr>
        <p:spPr>
          <a:xfrm>
            <a:off x="4245545" y="1695895"/>
            <a:ext cx="3688030" cy="2154887"/>
          </a:xfrm>
          <a:prstGeom prst="roundRect">
            <a:avLst>
              <a:gd name="adj" fmla="val 874"/>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72000" tIns="36000" rIns="72000" bIns="36000" rtlCol="0" anchor="t" anchorCtr="0">
            <a:noAutofit/>
          </a:bodyPr>
          <a:lstStyle/>
          <a:p>
            <a:pPr algn="just" fontAlgn="auto">
              <a:lnSpc>
                <a:spcPts val="2600"/>
              </a:lnSpc>
              <a:spcBef>
                <a:spcPts val="0"/>
              </a:spcBef>
              <a:spcAft>
                <a:spcPts val="600"/>
              </a:spcAft>
            </a:pPr>
            <a:r>
              <a:rPr lang="zh-CN" altLang="en-US" sz="1600" dirty="0">
                <a:solidFill>
                  <a:prstClr val="black"/>
                </a:solidFill>
              </a:rPr>
              <a:t>接收数据帧</a:t>
            </a:r>
            <a:endParaRPr lang="en-US" altLang="zh-CN" sz="1600" dirty="0">
              <a:solidFill>
                <a:prstClr val="black"/>
              </a:solidFill>
            </a:endParaRPr>
          </a:p>
          <a:p>
            <a:pPr marL="360000" lvl="1" indent="-285750" algn="just">
              <a:lnSpc>
                <a:spcPct val="125000"/>
              </a:lnSpc>
              <a:spcAft>
                <a:spcPts val="600"/>
              </a:spcAft>
              <a:buFont typeface="Huawei Sans" panose="020C0503030203020204" pitchFamily="34" charset="0"/>
              <a:buChar char="▫"/>
            </a:pPr>
            <a:r>
              <a:rPr lang="en-US" altLang="zh-CN" sz="1400" dirty="0">
                <a:solidFill>
                  <a:prstClr val="black"/>
                </a:solidFill>
              </a:rPr>
              <a:t>Untagged</a:t>
            </a:r>
            <a:r>
              <a:rPr lang="zh-CN" altLang="en-US" sz="1400" dirty="0">
                <a:solidFill>
                  <a:prstClr val="black"/>
                </a:solidFill>
              </a:rPr>
              <a:t>数据帧，打上</a:t>
            </a:r>
            <a:r>
              <a:rPr lang="en-US" altLang="zh-CN" sz="1400" dirty="0">
                <a:solidFill>
                  <a:prstClr val="black"/>
                </a:solidFill>
              </a:rPr>
              <a:t>PVID</a:t>
            </a:r>
            <a:r>
              <a:rPr lang="zh-CN" altLang="en-US" sz="1400" dirty="0">
                <a:solidFill>
                  <a:prstClr val="black"/>
                </a:solidFill>
              </a:rPr>
              <a:t>，且</a:t>
            </a:r>
            <a:r>
              <a:rPr lang="en-US" altLang="zh-CN" sz="1400" dirty="0">
                <a:solidFill>
                  <a:prstClr val="black"/>
                </a:solidFill>
              </a:rPr>
              <a:t>VID</a:t>
            </a:r>
            <a:r>
              <a:rPr lang="zh-CN" altLang="en-US" sz="1400" dirty="0">
                <a:solidFill>
                  <a:prstClr val="black"/>
                </a:solidFill>
              </a:rPr>
              <a:t>在允许列表中，则接收；</a:t>
            </a:r>
            <a:r>
              <a:rPr lang="en-US" altLang="zh-CN" sz="1400" dirty="0">
                <a:solidFill>
                  <a:prstClr val="black"/>
                </a:solidFill>
              </a:rPr>
              <a:t>VID</a:t>
            </a:r>
            <a:r>
              <a:rPr lang="zh-CN" altLang="en-US" sz="1400" dirty="0">
                <a:solidFill>
                  <a:prstClr val="black"/>
                </a:solidFill>
              </a:rPr>
              <a:t>不在允许列表，则丢弃。</a:t>
            </a:r>
          </a:p>
          <a:p>
            <a:pPr marL="360000" lvl="1" indent="-285750" algn="just">
              <a:lnSpc>
                <a:spcPct val="125000"/>
              </a:lnSpc>
              <a:spcAft>
                <a:spcPts val="600"/>
              </a:spcAft>
              <a:buFont typeface="Huawei Sans" panose="020C0503030203020204" pitchFamily="34" charset="0"/>
              <a:buChar char="▫"/>
            </a:pPr>
            <a:r>
              <a:rPr lang="en-US" altLang="zh-CN" sz="1400" dirty="0">
                <a:solidFill>
                  <a:prstClr val="black"/>
                </a:solidFill>
              </a:rPr>
              <a:t>Tagged</a:t>
            </a:r>
            <a:r>
              <a:rPr lang="zh-CN" altLang="en-US" sz="1400" dirty="0">
                <a:solidFill>
                  <a:prstClr val="black"/>
                </a:solidFill>
              </a:rPr>
              <a:t>数据帧，查看</a:t>
            </a:r>
            <a:r>
              <a:rPr lang="en-US" altLang="zh-CN" sz="1400" dirty="0">
                <a:solidFill>
                  <a:prstClr val="black"/>
                </a:solidFill>
              </a:rPr>
              <a:t>VID</a:t>
            </a:r>
            <a:r>
              <a:rPr lang="zh-CN" altLang="en-US" sz="1400" dirty="0">
                <a:solidFill>
                  <a:prstClr val="black"/>
                </a:solidFill>
              </a:rPr>
              <a:t>是否在允许列表中，在允许列表中，则接收；</a:t>
            </a:r>
            <a:r>
              <a:rPr lang="en-US" altLang="zh-CN" sz="1400" dirty="0">
                <a:solidFill>
                  <a:prstClr val="black"/>
                </a:solidFill>
              </a:rPr>
              <a:t>VID</a:t>
            </a:r>
            <a:r>
              <a:rPr lang="zh-CN" altLang="en-US" sz="1400" dirty="0">
                <a:solidFill>
                  <a:prstClr val="black"/>
                </a:solidFill>
              </a:rPr>
              <a:t>不在允许列表，则丢弃。</a:t>
            </a:r>
          </a:p>
        </p:txBody>
      </p:sp>
      <p:sp>
        <p:nvSpPr>
          <p:cNvPr id="15" name="圆角矩形 75"/>
          <p:cNvSpPr/>
          <p:nvPr/>
        </p:nvSpPr>
        <p:spPr>
          <a:xfrm>
            <a:off x="8063542" y="1264390"/>
            <a:ext cx="3688030" cy="394020"/>
          </a:xfrm>
          <a:prstGeom prst="roundRect">
            <a:avLst>
              <a:gd name="adj" fmla="val 10604"/>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b="1" dirty="0">
                <a:solidFill>
                  <a:prstClr val="white"/>
                </a:solidFill>
                <a:latin typeface="Huawei Sans" panose="020C0503030203020204" pitchFamily="34" charset="0"/>
                <a:ea typeface="方正兰亭黑简体" panose="02000000000000000000" pitchFamily="2" charset="-122"/>
              </a:rPr>
              <a:t>Hybrid</a:t>
            </a:r>
            <a:r>
              <a:rPr lang="zh-CN" altLang="en-US" b="1" dirty="0">
                <a:solidFill>
                  <a:prstClr val="white"/>
                </a:solidFill>
                <a:latin typeface="Huawei Sans" panose="020C0503030203020204" pitchFamily="34" charset="0"/>
                <a:ea typeface="方正兰亭黑简体" panose="02000000000000000000" pitchFamily="2" charset="-122"/>
              </a:rPr>
              <a:t>接口</a:t>
            </a:r>
          </a:p>
        </p:txBody>
      </p:sp>
      <p:sp>
        <p:nvSpPr>
          <p:cNvPr id="16" name="圆角矩形 75"/>
          <p:cNvSpPr/>
          <p:nvPr/>
        </p:nvSpPr>
        <p:spPr>
          <a:xfrm>
            <a:off x="8063542" y="1695895"/>
            <a:ext cx="3688030" cy="2154887"/>
          </a:xfrm>
          <a:prstGeom prst="roundRect">
            <a:avLst>
              <a:gd name="adj" fmla="val 874"/>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72000" tIns="36000" rIns="72000" bIns="36000" rtlCol="0" anchor="t" anchorCtr="0">
            <a:noAutofit/>
          </a:bodyPr>
          <a:lstStyle/>
          <a:p>
            <a:pPr algn="just" fontAlgn="auto">
              <a:lnSpc>
                <a:spcPts val="2600"/>
              </a:lnSpc>
              <a:spcBef>
                <a:spcPts val="0"/>
              </a:spcBef>
              <a:spcAft>
                <a:spcPts val="600"/>
              </a:spcAft>
            </a:pPr>
            <a:r>
              <a:rPr lang="zh-CN" altLang="en-US" sz="1600" dirty="0">
                <a:solidFill>
                  <a:prstClr val="black"/>
                </a:solidFill>
              </a:rPr>
              <a:t>接收数据帧</a:t>
            </a:r>
            <a:endParaRPr lang="en-US" altLang="zh-CN" sz="1600" dirty="0">
              <a:solidFill>
                <a:prstClr val="black"/>
              </a:solidFill>
            </a:endParaRPr>
          </a:p>
          <a:p>
            <a:pPr marL="360000" lvl="1" indent="-285750" algn="just">
              <a:lnSpc>
                <a:spcPct val="125000"/>
              </a:lnSpc>
              <a:spcAft>
                <a:spcPts val="600"/>
              </a:spcAft>
              <a:buFont typeface="Huawei Sans" panose="020C0503030203020204" pitchFamily="34" charset="0"/>
              <a:buChar char="▫"/>
            </a:pPr>
            <a:r>
              <a:rPr lang="en-US" altLang="zh-CN" sz="1400" dirty="0">
                <a:solidFill>
                  <a:prstClr val="black"/>
                </a:solidFill>
              </a:rPr>
              <a:t>Untagged</a:t>
            </a:r>
            <a:r>
              <a:rPr lang="zh-CN" altLang="en-US" sz="1400" dirty="0">
                <a:solidFill>
                  <a:prstClr val="black"/>
                </a:solidFill>
              </a:rPr>
              <a:t>数据帧，打上</a:t>
            </a:r>
            <a:r>
              <a:rPr lang="en-US" altLang="zh-CN" sz="1400" dirty="0">
                <a:solidFill>
                  <a:prstClr val="black"/>
                </a:solidFill>
              </a:rPr>
              <a:t>PVID</a:t>
            </a:r>
            <a:r>
              <a:rPr lang="zh-CN" altLang="en-US" sz="1400" dirty="0">
                <a:solidFill>
                  <a:prstClr val="black"/>
                </a:solidFill>
              </a:rPr>
              <a:t>，且</a:t>
            </a:r>
            <a:r>
              <a:rPr lang="en-US" altLang="zh-CN" sz="1400" dirty="0">
                <a:solidFill>
                  <a:prstClr val="black"/>
                </a:solidFill>
              </a:rPr>
              <a:t>VID</a:t>
            </a:r>
            <a:r>
              <a:rPr lang="zh-CN" altLang="en-US" sz="1400" dirty="0">
                <a:solidFill>
                  <a:prstClr val="black"/>
                </a:solidFill>
              </a:rPr>
              <a:t>在允许列表中，则接收；</a:t>
            </a:r>
            <a:r>
              <a:rPr lang="en-US" altLang="zh-CN" sz="1400" dirty="0">
                <a:solidFill>
                  <a:prstClr val="black"/>
                </a:solidFill>
              </a:rPr>
              <a:t>VID</a:t>
            </a:r>
            <a:r>
              <a:rPr lang="zh-CN" altLang="en-US" sz="1400" dirty="0">
                <a:solidFill>
                  <a:prstClr val="black"/>
                </a:solidFill>
              </a:rPr>
              <a:t>不在允许列表中，则丢弃。</a:t>
            </a:r>
          </a:p>
          <a:p>
            <a:pPr marL="360000" lvl="1" indent="-285750" algn="just">
              <a:lnSpc>
                <a:spcPct val="125000"/>
              </a:lnSpc>
              <a:spcAft>
                <a:spcPts val="600"/>
              </a:spcAft>
              <a:buFont typeface="Huawei Sans" panose="020C0503030203020204" pitchFamily="34" charset="0"/>
              <a:buChar char="▫"/>
            </a:pPr>
            <a:r>
              <a:rPr lang="en-US" altLang="zh-CN" sz="1400" dirty="0">
                <a:solidFill>
                  <a:prstClr val="black"/>
                </a:solidFill>
              </a:rPr>
              <a:t>Tagged</a:t>
            </a:r>
            <a:r>
              <a:rPr lang="zh-CN" altLang="en-US" sz="1400" dirty="0">
                <a:solidFill>
                  <a:prstClr val="black"/>
                </a:solidFill>
              </a:rPr>
              <a:t>数据帧，查看</a:t>
            </a:r>
            <a:r>
              <a:rPr lang="en-US" altLang="zh-CN" sz="1400" dirty="0">
                <a:solidFill>
                  <a:prstClr val="black"/>
                </a:solidFill>
              </a:rPr>
              <a:t>VID</a:t>
            </a:r>
            <a:r>
              <a:rPr lang="zh-CN" altLang="en-US" sz="1400" dirty="0">
                <a:solidFill>
                  <a:prstClr val="black"/>
                </a:solidFill>
              </a:rPr>
              <a:t>是否在允许列表中，在允许列表中，则接收；</a:t>
            </a:r>
            <a:r>
              <a:rPr lang="en-US" altLang="zh-CN" sz="1400" dirty="0">
                <a:solidFill>
                  <a:prstClr val="black"/>
                </a:solidFill>
              </a:rPr>
              <a:t>VID</a:t>
            </a:r>
            <a:r>
              <a:rPr lang="zh-CN" altLang="en-US" sz="1400" dirty="0">
                <a:solidFill>
                  <a:prstClr val="black"/>
                </a:solidFill>
              </a:rPr>
              <a:t>不在允许列表，则丢弃。</a:t>
            </a:r>
          </a:p>
          <a:p>
            <a:pPr marL="635040" lvl="1" indent="-177800" algn="just">
              <a:lnSpc>
                <a:spcPts val="2600"/>
              </a:lnSpc>
              <a:spcAft>
                <a:spcPts val="600"/>
              </a:spcAft>
              <a:buFont typeface="Arial" panose="020B0604020202020204" pitchFamily="34" charset="0"/>
              <a:buChar char="•"/>
            </a:pPr>
            <a:endParaRPr lang="en-US" altLang="zh-CN" sz="1600" dirty="0">
              <a:solidFill>
                <a:prstClr val="black"/>
              </a:solidFill>
            </a:endParaRPr>
          </a:p>
        </p:txBody>
      </p:sp>
      <p:sp>
        <p:nvSpPr>
          <p:cNvPr id="17" name="圆角矩形 75"/>
          <p:cNvSpPr/>
          <p:nvPr/>
        </p:nvSpPr>
        <p:spPr>
          <a:xfrm>
            <a:off x="458967" y="3949698"/>
            <a:ext cx="3688030" cy="2154887"/>
          </a:xfrm>
          <a:prstGeom prst="roundRect">
            <a:avLst>
              <a:gd name="adj" fmla="val 874"/>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72000" tIns="36000" rIns="72000" bIns="36000" rtlCol="0" anchor="t" anchorCtr="0">
            <a:noAutofit/>
          </a:bodyPr>
          <a:lstStyle/>
          <a:p>
            <a:pPr algn="just" fontAlgn="auto">
              <a:lnSpc>
                <a:spcPts val="2600"/>
              </a:lnSpc>
              <a:spcBef>
                <a:spcPts val="0"/>
              </a:spcBef>
              <a:spcAft>
                <a:spcPts val="600"/>
              </a:spcAft>
            </a:pPr>
            <a:r>
              <a:rPr lang="zh-CN" altLang="en-US" sz="1600" dirty="0">
                <a:solidFill>
                  <a:prstClr val="black"/>
                </a:solidFill>
              </a:rPr>
              <a:t>发送数据帧</a:t>
            </a:r>
            <a:endParaRPr lang="en-US" altLang="zh-CN" sz="1600" dirty="0">
              <a:solidFill>
                <a:prstClr val="black"/>
              </a:solidFill>
            </a:endParaRPr>
          </a:p>
          <a:p>
            <a:pPr marL="360000" lvl="1" indent="-285750" algn="just">
              <a:lnSpc>
                <a:spcPct val="125000"/>
              </a:lnSpc>
              <a:spcAft>
                <a:spcPts val="600"/>
              </a:spcAft>
              <a:buFont typeface="Huawei Sans" panose="020C0503030203020204" pitchFamily="34" charset="0"/>
              <a:buChar char="▫"/>
            </a:pPr>
            <a:r>
              <a:rPr lang="en-US" altLang="zh-CN" sz="1400" dirty="0">
                <a:solidFill>
                  <a:prstClr val="black"/>
                </a:solidFill>
              </a:rPr>
              <a:t>VID</a:t>
            </a:r>
            <a:r>
              <a:rPr lang="zh-CN" altLang="en-US" sz="1400" dirty="0">
                <a:solidFill>
                  <a:prstClr val="black"/>
                </a:solidFill>
              </a:rPr>
              <a:t>与</a:t>
            </a:r>
            <a:r>
              <a:rPr lang="en-US" altLang="zh-CN" sz="1400" dirty="0">
                <a:solidFill>
                  <a:prstClr val="black"/>
                </a:solidFill>
              </a:rPr>
              <a:t>PVID</a:t>
            </a:r>
            <a:r>
              <a:rPr lang="zh-CN" altLang="en-US" sz="1400" dirty="0">
                <a:solidFill>
                  <a:prstClr val="black"/>
                </a:solidFill>
              </a:rPr>
              <a:t>比较，相同则剥离标签发送；不同则丢弃。</a:t>
            </a:r>
          </a:p>
          <a:p>
            <a:pPr marL="635040" lvl="1" indent="-177800" algn="just">
              <a:lnSpc>
                <a:spcPts val="2600"/>
              </a:lnSpc>
              <a:spcAft>
                <a:spcPts val="600"/>
              </a:spcAft>
              <a:buFont typeface="Arial" panose="020B0604020202020204" pitchFamily="34" charset="0"/>
              <a:buChar char="•"/>
            </a:pPr>
            <a:endParaRPr lang="en-US" altLang="zh-CN" sz="1600" dirty="0">
              <a:solidFill>
                <a:prstClr val="black"/>
              </a:solidFill>
            </a:endParaRPr>
          </a:p>
        </p:txBody>
      </p:sp>
      <p:sp>
        <p:nvSpPr>
          <p:cNvPr id="18" name="圆角矩形 75"/>
          <p:cNvSpPr/>
          <p:nvPr/>
        </p:nvSpPr>
        <p:spPr>
          <a:xfrm>
            <a:off x="4245545" y="3949698"/>
            <a:ext cx="3688030" cy="2154887"/>
          </a:xfrm>
          <a:prstGeom prst="roundRect">
            <a:avLst>
              <a:gd name="adj" fmla="val 874"/>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72000" tIns="36000" rIns="72000" bIns="36000" rtlCol="0" anchor="t" anchorCtr="0">
            <a:noAutofit/>
          </a:bodyPr>
          <a:lstStyle/>
          <a:p>
            <a:pPr algn="just" fontAlgn="auto">
              <a:lnSpc>
                <a:spcPts val="2600"/>
              </a:lnSpc>
              <a:spcBef>
                <a:spcPts val="0"/>
              </a:spcBef>
              <a:spcAft>
                <a:spcPts val="600"/>
              </a:spcAft>
            </a:pPr>
            <a:r>
              <a:rPr lang="zh-CN" altLang="en-US" sz="1600" dirty="0">
                <a:solidFill>
                  <a:prstClr val="black"/>
                </a:solidFill>
              </a:rPr>
              <a:t>发送数据帧</a:t>
            </a:r>
            <a:endParaRPr lang="en-US" altLang="zh-CN" sz="1600" dirty="0">
              <a:solidFill>
                <a:prstClr val="black"/>
              </a:solidFill>
            </a:endParaRPr>
          </a:p>
          <a:p>
            <a:pPr marL="360000" lvl="1" indent="-285750" algn="just">
              <a:lnSpc>
                <a:spcPct val="125000"/>
              </a:lnSpc>
              <a:spcAft>
                <a:spcPts val="600"/>
              </a:spcAft>
              <a:buFont typeface="Huawei Sans" panose="020C0503030203020204" pitchFamily="34" charset="0"/>
              <a:buChar char="▫"/>
            </a:pPr>
            <a:r>
              <a:rPr lang="en-US" altLang="zh-CN" sz="1400" dirty="0">
                <a:solidFill>
                  <a:prstClr val="black"/>
                </a:solidFill>
              </a:rPr>
              <a:t>VID</a:t>
            </a:r>
            <a:r>
              <a:rPr lang="zh-CN" altLang="en-US" sz="1400" dirty="0">
                <a:solidFill>
                  <a:prstClr val="black"/>
                </a:solidFill>
              </a:rPr>
              <a:t>在允许列表中，且</a:t>
            </a:r>
            <a:r>
              <a:rPr lang="en-US" altLang="zh-CN" sz="1400" dirty="0">
                <a:solidFill>
                  <a:prstClr val="black"/>
                </a:solidFill>
              </a:rPr>
              <a:t>VID</a:t>
            </a:r>
            <a:r>
              <a:rPr lang="zh-CN" altLang="en-US" sz="1400" dirty="0">
                <a:solidFill>
                  <a:prstClr val="black"/>
                </a:solidFill>
              </a:rPr>
              <a:t>与</a:t>
            </a:r>
            <a:r>
              <a:rPr lang="en-US" altLang="zh-CN" sz="1400" dirty="0">
                <a:solidFill>
                  <a:prstClr val="black"/>
                </a:solidFill>
              </a:rPr>
              <a:t>PVID</a:t>
            </a:r>
            <a:r>
              <a:rPr lang="zh-CN" altLang="en-US" sz="1400" dirty="0">
                <a:solidFill>
                  <a:prstClr val="black"/>
                </a:solidFill>
              </a:rPr>
              <a:t>一致，则剥离标签发送。</a:t>
            </a:r>
          </a:p>
          <a:p>
            <a:pPr marL="360000" lvl="1" indent="-285750" algn="just">
              <a:lnSpc>
                <a:spcPct val="125000"/>
              </a:lnSpc>
              <a:spcAft>
                <a:spcPts val="600"/>
              </a:spcAft>
              <a:buFont typeface="Huawei Sans" panose="020C0503030203020204" pitchFamily="34" charset="0"/>
              <a:buChar char="▫"/>
            </a:pPr>
            <a:r>
              <a:rPr lang="en-US" altLang="zh-CN" sz="1400" dirty="0">
                <a:solidFill>
                  <a:prstClr val="black"/>
                </a:solidFill>
              </a:rPr>
              <a:t>VID</a:t>
            </a:r>
            <a:r>
              <a:rPr lang="zh-CN" altLang="en-US" sz="1400" dirty="0">
                <a:solidFill>
                  <a:prstClr val="black"/>
                </a:solidFill>
              </a:rPr>
              <a:t>在允许列表，但</a:t>
            </a:r>
            <a:r>
              <a:rPr lang="en-US" altLang="zh-CN" sz="1400" dirty="0">
                <a:solidFill>
                  <a:prstClr val="black"/>
                </a:solidFill>
              </a:rPr>
              <a:t>VID</a:t>
            </a:r>
            <a:r>
              <a:rPr lang="zh-CN" altLang="en-US" sz="1400" dirty="0">
                <a:solidFill>
                  <a:prstClr val="black"/>
                </a:solidFill>
              </a:rPr>
              <a:t>与</a:t>
            </a:r>
            <a:r>
              <a:rPr lang="en-US" altLang="zh-CN" sz="1400" dirty="0">
                <a:solidFill>
                  <a:prstClr val="black"/>
                </a:solidFill>
              </a:rPr>
              <a:t>PVID</a:t>
            </a:r>
            <a:r>
              <a:rPr lang="zh-CN" altLang="en-US" sz="1400" dirty="0">
                <a:solidFill>
                  <a:prstClr val="black"/>
                </a:solidFill>
              </a:rPr>
              <a:t>不一致，则直接带标签发送。</a:t>
            </a:r>
          </a:p>
          <a:p>
            <a:pPr marL="360000" lvl="1" indent="-285750" algn="just">
              <a:lnSpc>
                <a:spcPct val="125000"/>
              </a:lnSpc>
              <a:spcAft>
                <a:spcPts val="600"/>
              </a:spcAft>
              <a:buFont typeface="Huawei Sans" panose="020C0503030203020204" pitchFamily="34" charset="0"/>
              <a:buChar char="▫"/>
            </a:pPr>
            <a:r>
              <a:rPr lang="zh-CN" altLang="en-US" sz="1400" dirty="0">
                <a:solidFill>
                  <a:prstClr val="black"/>
                </a:solidFill>
              </a:rPr>
              <a:t>不在允许列表中，则直接丢弃。</a:t>
            </a:r>
          </a:p>
          <a:p>
            <a:pPr marL="360000" lvl="1" indent="-285750" algn="just">
              <a:lnSpc>
                <a:spcPct val="125000"/>
              </a:lnSpc>
              <a:spcAft>
                <a:spcPts val="600"/>
              </a:spcAft>
              <a:buFont typeface="Huawei Sans" panose="020C0503030203020204" pitchFamily="34" charset="0"/>
              <a:buChar char="▫"/>
            </a:pPr>
            <a:endParaRPr lang="en-US" altLang="zh-CN" sz="1400" dirty="0">
              <a:solidFill>
                <a:prstClr val="black"/>
              </a:solidFill>
            </a:endParaRPr>
          </a:p>
        </p:txBody>
      </p:sp>
      <p:sp>
        <p:nvSpPr>
          <p:cNvPr id="19" name="圆角矩形 75"/>
          <p:cNvSpPr/>
          <p:nvPr/>
        </p:nvSpPr>
        <p:spPr>
          <a:xfrm>
            <a:off x="8063542" y="3949698"/>
            <a:ext cx="3688030" cy="2154887"/>
          </a:xfrm>
          <a:prstGeom prst="roundRect">
            <a:avLst>
              <a:gd name="adj" fmla="val 874"/>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72000" tIns="36000" rIns="72000" bIns="36000" rtlCol="0" anchor="t" anchorCtr="0">
            <a:noAutofit/>
          </a:bodyPr>
          <a:lstStyle/>
          <a:p>
            <a:pPr algn="just" fontAlgn="auto">
              <a:lnSpc>
                <a:spcPts val="2600"/>
              </a:lnSpc>
              <a:spcBef>
                <a:spcPts val="0"/>
              </a:spcBef>
              <a:spcAft>
                <a:spcPts val="600"/>
              </a:spcAft>
            </a:pPr>
            <a:r>
              <a:rPr lang="zh-CN" altLang="en-US" sz="1600" dirty="0">
                <a:solidFill>
                  <a:prstClr val="black"/>
                </a:solidFill>
              </a:rPr>
              <a:t>发送数据帧</a:t>
            </a:r>
            <a:endParaRPr lang="en-US" altLang="zh-CN" sz="1600" dirty="0">
              <a:solidFill>
                <a:prstClr val="black"/>
              </a:solidFill>
            </a:endParaRPr>
          </a:p>
          <a:p>
            <a:pPr marL="360000" lvl="1" indent="-285750" algn="just">
              <a:lnSpc>
                <a:spcPct val="125000"/>
              </a:lnSpc>
              <a:spcAft>
                <a:spcPts val="600"/>
              </a:spcAft>
              <a:buFont typeface="Huawei Sans" panose="020C0503030203020204" pitchFamily="34" charset="0"/>
              <a:buChar char="▫"/>
            </a:pPr>
            <a:r>
              <a:rPr lang="en-US" altLang="zh-CN" sz="1400" dirty="0">
                <a:solidFill>
                  <a:prstClr val="black"/>
                </a:solidFill>
              </a:rPr>
              <a:t>VID</a:t>
            </a:r>
            <a:r>
              <a:rPr lang="zh-CN" altLang="en-US" sz="1400" dirty="0">
                <a:solidFill>
                  <a:prstClr val="black"/>
                </a:solidFill>
              </a:rPr>
              <a:t>不在允许列表中，直接丢弃。</a:t>
            </a:r>
          </a:p>
          <a:p>
            <a:pPr marL="360000" lvl="1" indent="-285750" algn="just">
              <a:lnSpc>
                <a:spcPct val="125000"/>
              </a:lnSpc>
              <a:spcAft>
                <a:spcPts val="600"/>
              </a:spcAft>
              <a:buFont typeface="Huawei Sans" panose="020C0503030203020204" pitchFamily="34" charset="0"/>
              <a:buChar char="▫"/>
            </a:pPr>
            <a:r>
              <a:rPr lang="en-US" altLang="zh-CN" sz="1400" dirty="0">
                <a:solidFill>
                  <a:prstClr val="black"/>
                </a:solidFill>
              </a:rPr>
              <a:t>VID</a:t>
            </a:r>
            <a:r>
              <a:rPr lang="zh-CN" altLang="en-US" sz="1400" dirty="0">
                <a:solidFill>
                  <a:prstClr val="black"/>
                </a:solidFill>
              </a:rPr>
              <a:t>在</a:t>
            </a:r>
            <a:r>
              <a:rPr lang="en-US" altLang="zh-CN" sz="1400" dirty="0">
                <a:solidFill>
                  <a:prstClr val="black"/>
                </a:solidFill>
              </a:rPr>
              <a:t>Untagged</a:t>
            </a:r>
            <a:r>
              <a:rPr lang="zh-CN" altLang="en-US" sz="1400" dirty="0">
                <a:solidFill>
                  <a:prstClr val="black"/>
                </a:solidFill>
              </a:rPr>
              <a:t>列表中，剥离标签发送。</a:t>
            </a:r>
          </a:p>
          <a:p>
            <a:pPr marL="360000" lvl="1" indent="-285750" algn="just">
              <a:lnSpc>
                <a:spcPct val="125000"/>
              </a:lnSpc>
              <a:spcAft>
                <a:spcPts val="600"/>
              </a:spcAft>
              <a:buFont typeface="Huawei Sans" panose="020C0503030203020204" pitchFamily="34" charset="0"/>
              <a:buChar char="▫"/>
            </a:pPr>
            <a:r>
              <a:rPr lang="en-US" altLang="zh-CN" sz="1400" dirty="0">
                <a:solidFill>
                  <a:prstClr val="black"/>
                </a:solidFill>
              </a:rPr>
              <a:t>VID</a:t>
            </a:r>
            <a:r>
              <a:rPr lang="zh-CN" altLang="en-US" sz="1400" dirty="0">
                <a:solidFill>
                  <a:prstClr val="black"/>
                </a:solidFill>
              </a:rPr>
              <a:t>在</a:t>
            </a:r>
            <a:r>
              <a:rPr lang="en-US" altLang="zh-CN" sz="1400" dirty="0">
                <a:solidFill>
                  <a:prstClr val="black"/>
                </a:solidFill>
              </a:rPr>
              <a:t>Tagged</a:t>
            </a:r>
            <a:r>
              <a:rPr lang="zh-CN" altLang="en-US" sz="1400" dirty="0">
                <a:solidFill>
                  <a:prstClr val="black"/>
                </a:solidFill>
              </a:rPr>
              <a:t>列表中，带标签直接发送。</a:t>
            </a:r>
          </a:p>
          <a:p>
            <a:pPr marL="635040" lvl="1" indent="-177800" algn="just">
              <a:lnSpc>
                <a:spcPts val="2600"/>
              </a:lnSpc>
              <a:spcAft>
                <a:spcPts val="600"/>
              </a:spcAft>
              <a:buFont typeface="Arial" panose="020B0604020202020204" pitchFamily="34" charset="0"/>
              <a:buChar char="•"/>
            </a:pPr>
            <a:endParaRPr lang="en-US" altLang="zh-CN" sz="1600" dirty="0">
              <a:solidFill>
                <a:prstClr val="black"/>
              </a:solidFill>
            </a:endParaRPr>
          </a:p>
        </p:txBody>
      </p:sp>
      <p:sp>
        <p:nvSpPr>
          <p:cNvPr id="20" name="燕尾形 19"/>
          <p:cNvSpPr/>
          <p:nvPr/>
        </p:nvSpPr>
        <p:spPr bwMode="auto">
          <a:xfrm>
            <a:off x="8461548" y="124239"/>
            <a:ext cx="1008000" cy="21312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r>
              <a:rPr lang="zh-CN" altLang="en-US" sz="1200" kern="0" dirty="0"/>
              <a:t>识别</a:t>
            </a:r>
            <a:r>
              <a:rPr lang="en-US" altLang="zh-CN" sz="1200" kern="0" dirty="0"/>
              <a:t>VLAN</a:t>
            </a:r>
          </a:p>
        </p:txBody>
      </p:sp>
      <p:sp>
        <p:nvSpPr>
          <p:cNvPr id="21" name="燕尾形 20"/>
          <p:cNvSpPr/>
          <p:nvPr/>
        </p:nvSpPr>
        <p:spPr bwMode="auto">
          <a:xfrm>
            <a:off x="9377476" y="124239"/>
            <a:ext cx="1008000" cy="21312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r>
              <a:rPr lang="zh-CN" altLang="en-US" sz="1200" kern="0" dirty="0"/>
              <a:t>划分</a:t>
            </a:r>
            <a:r>
              <a:rPr lang="en-US" altLang="zh-CN" sz="1200" kern="0" dirty="0"/>
              <a:t>VLAN</a:t>
            </a:r>
          </a:p>
        </p:txBody>
      </p:sp>
      <p:sp>
        <p:nvSpPr>
          <p:cNvPr id="22" name="燕尾形 21"/>
          <p:cNvSpPr/>
          <p:nvPr/>
        </p:nvSpPr>
        <p:spPr bwMode="auto">
          <a:xfrm>
            <a:off x="10307472" y="124239"/>
            <a:ext cx="1440000" cy="213120"/>
          </a:xfrm>
          <a:prstGeom prst="chevron">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r>
              <a:rPr lang="zh-CN" altLang="en-US" sz="1200" b="1" kern="0" dirty="0">
                <a:solidFill>
                  <a:srgbClr val="FFFFFF"/>
                </a:solidFill>
              </a:rPr>
              <a:t>处理</a:t>
            </a:r>
            <a:r>
              <a:rPr lang="en-US" altLang="zh-CN" sz="1200" b="1" kern="0" dirty="0">
                <a:solidFill>
                  <a:srgbClr val="FFFFFF"/>
                </a:solidFill>
              </a:rPr>
              <a:t>VLAN</a:t>
            </a:r>
            <a:r>
              <a:rPr lang="zh-CN" altLang="en-US" sz="1200" b="1" kern="0" dirty="0">
                <a:solidFill>
                  <a:srgbClr val="FFFFFF"/>
                </a:solidFill>
              </a:rPr>
              <a:t>数据帧</a:t>
            </a:r>
            <a:endParaRPr lang="en-US" altLang="zh-CN" sz="1200" b="1" kern="0" dirty="0">
              <a:solidFill>
                <a:srgbClr val="FFFFFF"/>
              </a:solidFill>
            </a:endParaRPr>
          </a:p>
        </p:txBody>
      </p:sp>
    </p:spTree>
    <p:extLst>
      <p:ext uri="{BB962C8B-B14F-4D97-AF65-F5344CB8AC3E}">
        <p14:creationId xmlns:p14="http://schemas.microsoft.com/office/powerpoint/2010/main" val="35733122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idx="1"/>
          </p:nvPr>
        </p:nvSpPr>
        <p:spPr/>
        <p:txBody>
          <a:bodyPr/>
          <a:lstStyle/>
          <a:p>
            <a:r>
              <a:rPr lang="zh-CN" altLang="en-US" dirty="0">
                <a:solidFill>
                  <a:schemeClr val="bg1">
                    <a:lumMod val="50000"/>
                  </a:schemeClr>
                </a:solidFill>
              </a:rPr>
              <a:t>什么是</a:t>
            </a:r>
            <a:r>
              <a:rPr lang="en-US" altLang="zh-CN" dirty="0">
                <a:solidFill>
                  <a:schemeClr val="bg1">
                    <a:lumMod val="50000"/>
                  </a:schemeClr>
                </a:solidFill>
              </a:rPr>
              <a:t>VLAN</a:t>
            </a:r>
          </a:p>
          <a:p>
            <a:r>
              <a:rPr lang="en-US" altLang="zh-CN" dirty="0">
                <a:solidFill>
                  <a:schemeClr val="bg1">
                    <a:lumMod val="50000"/>
                  </a:schemeClr>
                </a:solidFill>
              </a:rPr>
              <a:t>VLAN</a:t>
            </a:r>
            <a:r>
              <a:rPr lang="zh-CN" altLang="en-US" dirty="0">
                <a:solidFill>
                  <a:schemeClr val="bg1">
                    <a:lumMod val="50000"/>
                  </a:schemeClr>
                </a:solidFill>
              </a:rPr>
              <a:t>的基本原理</a:t>
            </a:r>
            <a:endParaRPr lang="en-US" altLang="zh-CN" dirty="0">
              <a:solidFill>
                <a:schemeClr val="bg1">
                  <a:lumMod val="50000"/>
                </a:schemeClr>
              </a:solidFill>
            </a:endParaRPr>
          </a:p>
          <a:p>
            <a:r>
              <a:rPr lang="en-US" altLang="zh-CN" b="1" dirty="0"/>
              <a:t>VLAN</a:t>
            </a:r>
            <a:r>
              <a:rPr lang="zh-CN" altLang="en-US" b="1" dirty="0"/>
              <a:t>的应用</a:t>
            </a:r>
            <a:endParaRPr lang="en-US" altLang="zh-CN" b="1" dirty="0"/>
          </a:p>
          <a:p>
            <a:r>
              <a:rPr lang="en-US" altLang="zh-CN" dirty="0">
                <a:solidFill>
                  <a:schemeClr val="bg1">
                    <a:lumMod val="50000"/>
                  </a:schemeClr>
                </a:solidFill>
              </a:rPr>
              <a:t>VLAN</a:t>
            </a:r>
            <a:r>
              <a:rPr lang="zh-CN" altLang="en-US" dirty="0">
                <a:solidFill>
                  <a:schemeClr val="bg1">
                    <a:lumMod val="50000"/>
                  </a:schemeClr>
                </a:solidFill>
              </a:rPr>
              <a:t>的配置示例</a:t>
            </a:r>
          </a:p>
        </p:txBody>
      </p:sp>
    </p:spTree>
    <p:extLst>
      <p:ext uri="{BB962C8B-B14F-4D97-AF65-F5344CB8AC3E}">
        <p14:creationId xmlns:p14="http://schemas.microsoft.com/office/powerpoint/2010/main" val="38056913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latin typeface="Huawei Sans" panose="020C0503030203020204" pitchFamily="34" charset="0"/>
                <a:ea typeface="方正兰亭黑简体" panose="02000000000000000000" pitchFamily="2" charset="-122"/>
                <a:cs typeface="Huawei Sans" panose="020C0503030203020204" pitchFamily="34" charset="0"/>
              </a:rPr>
              <a:t>VLAN</a:t>
            </a:r>
            <a:r>
              <a:rPr lang="zh-CN" altLang="en-US" dirty="0">
                <a:latin typeface="Huawei Sans" panose="020C0503030203020204" pitchFamily="34" charset="0"/>
                <a:ea typeface="方正兰亭黑简体" panose="02000000000000000000" pitchFamily="2" charset="-122"/>
                <a:cs typeface="Huawei Sans" panose="020C0503030203020204" pitchFamily="34" charset="0"/>
              </a:rPr>
              <a:t>的规划</a:t>
            </a:r>
          </a:p>
        </p:txBody>
      </p:sp>
      <p:sp>
        <p:nvSpPr>
          <p:cNvPr id="4" name="文本占位符 3"/>
          <p:cNvSpPr>
            <a:spLocks noGrp="1"/>
          </p:cNvSpPr>
          <p:nvPr>
            <p:ph type="body" sz="quarter" idx="4294967295"/>
          </p:nvPr>
        </p:nvSpPr>
        <p:spPr>
          <a:xfrm>
            <a:off x="455733" y="1064306"/>
            <a:ext cx="5399088" cy="1763712"/>
          </a:xfrm>
        </p:spPr>
        <p:txBody>
          <a:bodyPr/>
          <a:lstStyle/>
          <a:p>
            <a:r>
              <a:rPr lang="en-US" altLang="zh-CN" sz="1800" b="1" dirty="0">
                <a:latin typeface="Huawei Sans" panose="020C0503030203020204" pitchFamily="34" charset="0"/>
                <a:ea typeface="方正兰亭黑简体" panose="02000000000000000000" pitchFamily="2" charset="-122"/>
                <a:cs typeface="Huawei Sans" panose="020C0503030203020204" pitchFamily="34" charset="0"/>
              </a:rPr>
              <a:t>VLAN</a:t>
            </a:r>
            <a:r>
              <a:rPr lang="zh-CN" altLang="en-US" sz="1800" b="1" dirty="0">
                <a:latin typeface="Huawei Sans" panose="020C0503030203020204" pitchFamily="34" charset="0"/>
                <a:ea typeface="方正兰亭黑简体" panose="02000000000000000000" pitchFamily="2" charset="-122"/>
                <a:cs typeface="Huawei Sans" panose="020C0503030203020204" pitchFamily="34" charset="0"/>
              </a:rPr>
              <a:t>分配原则</a:t>
            </a:r>
            <a:endParaRPr lang="en-US" altLang="zh-CN" sz="1800" b="1" dirty="0">
              <a:latin typeface="Huawei Sans" panose="020C0503030203020204" pitchFamily="34" charset="0"/>
              <a:ea typeface="方正兰亭黑简体" panose="02000000000000000000" pitchFamily="2" charset="-122"/>
              <a:cs typeface="Huawei Sans" panose="020C0503030203020204" pitchFamily="34" charset="0"/>
            </a:endParaRPr>
          </a:p>
          <a:p>
            <a:pPr lvl="1"/>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按业务规划：可分为语音、视频</a:t>
            </a:r>
            <a:r>
              <a:rPr lang="zh-CN" altLang="en-US" sz="1600">
                <a:latin typeface="Huawei Sans" panose="020C0503030203020204" pitchFamily="34" charset="0"/>
                <a:ea typeface="方正兰亭黑简体" panose="02000000000000000000" pitchFamily="2" charset="-122"/>
                <a:cs typeface="Huawei Sans" panose="020C0503030203020204" pitchFamily="34" charset="0"/>
              </a:rPr>
              <a:t>和数据。</a:t>
            </a:r>
            <a:endParaRPr lang="en-US" altLang="zh-CN" sz="1600" dirty="0">
              <a:latin typeface="Huawei Sans" panose="020C0503030203020204" pitchFamily="34" charset="0"/>
              <a:ea typeface="方正兰亭黑简体" panose="02000000000000000000" pitchFamily="2" charset="-122"/>
              <a:cs typeface="Huawei Sans" panose="020C0503030203020204" pitchFamily="34" charset="0"/>
            </a:endParaRPr>
          </a:p>
          <a:p>
            <a:pPr lvl="1"/>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按部门规划：可分为工程部、市场部、财经</a:t>
            </a:r>
            <a:r>
              <a:rPr lang="zh-CN" altLang="en-US" sz="1600">
                <a:latin typeface="Huawei Sans" panose="020C0503030203020204" pitchFamily="34" charset="0"/>
                <a:ea typeface="方正兰亭黑简体" panose="02000000000000000000" pitchFamily="2" charset="-122"/>
                <a:cs typeface="Huawei Sans" panose="020C0503030203020204" pitchFamily="34" charset="0"/>
              </a:rPr>
              <a:t>部等。</a:t>
            </a:r>
            <a:endParaRPr lang="en-US" altLang="zh-CN" sz="1600" dirty="0">
              <a:latin typeface="Huawei Sans" panose="020C0503030203020204" pitchFamily="34" charset="0"/>
              <a:ea typeface="方正兰亭黑简体" panose="02000000000000000000" pitchFamily="2" charset="-122"/>
              <a:cs typeface="Huawei Sans" panose="020C0503030203020204" pitchFamily="34" charset="0"/>
            </a:endParaRPr>
          </a:p>
          <a:p>
            <a:pPr lvl="1"/>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按应用规划：可分为服务器、办公、</a:t>
            </a:r>
            <a:r>
              <a:rPr lang="zh-CN" altLang="en-US" sz="1600">
                <a:latin typeface="Huawei Sans" panose="020C0503030203020204" pitchFamily="34" charset="0"/>
                <a:ea typeface="方正兰亭黑简体" panose="02000000000000000000" pitchFamily="2" charset="-122"/>
                <a:cs typeface="Huawei Sans" panose="020C0503030203020204" pitchFamily="34" charset="0"/>
              </a:rPr>
              <a:t>教室等。</a:t>
            </a:r>
            <a:endParaRPr lang="zh-CN" altLang="en-US" sz="16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8" name="文本占位符 3"/>
          <p:cNvSpPr txBox="1">
            <a:spLocks/>
          </p:cNvSpPr>
          <p:nvPr/>
        </p:nvSpPr>
        <p:spPr bwMode="auto">
          <a:xfrm>
            <a:off x="6078105" y="1100558"/>
            <a:ext cx="5160839" cy="1727460"/>
          </a:xfrm>
          <a:prstGeom prst="rect">
            <a:avLst/>
          </a:prstGeom>
          <a:noFill/>
          <a:ln w="9525">
            <a:noFill/>
            <a:miter lim="800000"/>
            <a:headEnd/>
            <a:tailEnd/>
          </a:ln>
        </p:spPr>
        <p:txBody>
          <a:bodyPr vert="horz" wrap="square" lIns="80141" tIns="40071" rIns="80141" bIns="40071" numCol="1" anchor="t" anchorCtr="0" compatLnSpc="1">
            <a:prstTxWarp prst="textNoShape">
              <a:avLst/>
            </a:prstTxWarp>
          </a:bodyPr>
          <a:lstStyle>
            <a:lvl1pPr marL="301625" indent="-301625" algn="just" defTabSz="801688" rtl="0" eaLnBrk="1" fontAlgn="base" hangingPunct="1">
              <a:lnSpc>
                <a:spcPct val="140000"/>
              </a:lnSpc>
              <a:spcBef>
                <a:spcPct val="30000"/>
              </a:spcBef>
              <a:spcAft>
                <a:spcPct val="0"/>
              </a:spcAft>
              <a:buClr>
                <a:schemeClr val="bg1">
                  <a:lumMod val="50000"/>
                </a:schemeClr>
              </a:buClr>
              <a:buSzPct val="60000"/>
              <a:buFont typeface="Wingdings" pitchFamily="2" charset="2"/>
              <a:buChar char="l"/>
              <a:defRPr sz="2200">
                <a:solidFill>
                  <a:schemeClr val="tx1"/>
                </a:solidFill>
                <a:latin typeface="+mn-ea"/>
                <a:ea typeface="+mn-ea"/>
                <a:cs typeface="Arial" panose="020B0604020202020204" pitchFamily="34" charset="0"/>
              </a:defRPr>
            </a:lvl1pPr>
            <a:lvl2pPr marL="654050" indent="-252413" algn="l" defTabSz="801688" rtl="0" eaLnBrk="1" fontAlgn="base" hangingPunct="1">
              <a:lnSpc>
                <a:spcPct val="140000"/>
              </a:lnSpc>
              <a:spcBef>
                <a:spcPct val="30000"/>
              </a:spcBef>
              <a:spcAft>
                <a:spcPct val="0"/>
              </a:spcAft>
              <a:buClr>
                <a:schemeClr val="tx1"/>
              </a:buClr>
              <a:buSzPct val="50000"/>
              <a:buFont typeface="Wingdings" pitchFamily="2" charset="2"/>
              <a:buChar char="p"/>
              <a:defRPr sz="2000">
                <a:solidFill>
                  <a:schemeClr val="tx1"/>
                </a:solidFill>
                <a:latin typeface="+mn-lt"/>
                <a:ea typeface="+mn-ea"/>
              </a:defRPr>
            </a:lvl2pPr>
            <a:lvl3pPr marL="1003300" indent="-201613" algn="l" defTabSz="801688" rtl="0" eaLnBrk="1" fontAlgn="base" hangingPunct="1">
              <a:lnSpc>
                <a:spcPct val="140000"/>
              </a:lnSpc>
              <a:spcBef>
                <a:spcPct val="30000"/>
              </a:spcBef>
              <a:spcAft>
                <a:spcPct val="0"/>
              </a:spcAft>
              <a:buSzPct val="50000"/>
              <a:buFont typeface="Wingdings" pitchFamily="2" charset="2"/>
              <a:buChar char="n"/>
              <a:defRPr>
                <a:solidFill>
                  <a:schemeClr val="tx1"/>
                </a:solidFill>
                <a:latin typeface="FrutigerNext LT Light" pitchFamily="34" charset="0"/>
                <a:ea typeface="+mn-ea"/>
              </a:defRPr>
            </a:lvl3pPr>
            <a:lvl4pPr marL="1400175" indent="-198438" algn="l" defTabSz="801688" rtl="0" eaLnBrk="1" fontAlgn="base" hangingPunct="1">
              <a:lnSpc>
                <a:spcPct val="140000"/>
              </a:lnSpc>
              <a:spcBef>
                <a:spcPct val="30000"/>
              </a:spcBef>
              <a:spcAft>
                <a:spcPct val="0"/>
              </a:spcAft>
              <a:buChar char="–"/>
              <a:defRPr sz="1600">
                <a:solidFill>
                  <a:schemeClr val="tx1"/>
                </a:solidFill>
                <a:latin typeface="+mj-lt"/>
                <a:ea typeface="+mn-ea"/>
              </a:defRPr>
            </a:lvl4pPr>
            <a:lvl5pPr marL="1801813" indent="-201613" algn="l" defTabSz="801688" rtl="0" eaLnBrk="1" fontAlgn="base" hangingPunct="1">
              <a:lnSpc>
                <a:spcPct val="140000"/>
              </a:lnSpc>
              <a:spcBef>
                <a:spcPct val="30000"/>
              </a:spcBef>
              <a:spcAft>
                <a:spcPct val="0"/>
              </a:spcAft>
              <a:buFont typeface="FrutigerNext LT Medium" pitchFamily="34" charset="0"/>
              <a:buChar char="~"/>
              <a:defRPr sz="1600">
                <a:solidFill>
                  <a:schemeClr val="tx1"/>
                </a:solidFill>
                <a:latin typeface="+mj-lt"/>
                <a:ea typeface="+mn-ea"/>
              </a:defRPr>
            </a:lvl5pPr>
            <a:lvl6pPr marL="22590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6pPr>
            <a:lvl7pPr marL="27162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7pPr>
            <a:lvl8pPr marL="31734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8pPr>
            <a:lvl9pPr marL="36306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9pPr>
          </a:lstStyle>
          <a:p>
            <a:pPr marL="302279" indent="-302279" defTabSz="914034" fontAlgn="auto">
              <a:spcBef>
                <a:spcPts val="792"/>
              </a:spcBef>
              <a:buClrTx/>
              <a:buSzPct val="100000"/>
              <a:buFont typeface="Arial" panose="020B0604020202020204" pitchFamily="34" charset="0"/>
              <a:buChar char="•"/>
            </a:pPr>
            <a:r>
              <a:rPr lang="en-US" altLang="zh-CN" sz="1800" b="1" dirty="0">
                <a:latin typeface="Huawei Sans" panose="020C0503030203020204" pitchFamily="34" charset="0"/>
                <a:ea typeface="方正兰亭黑简体" panose="02000000000000000000" pitchFamily="2" charset="-122"/>
                <a:cs typeface="Huawei Sans" panose="020C0503030203020204" pitchFamily="34" charset="0"/>
              </a:rPr>
              <a:t>VLAN</a:t>
            </a:r>
            <a:r>
              <a:rPr lang="zh-CN" altLang="en-US" sz="1800" b="1" dirty="0">
                <a:latin typeface="Huawei Sans" panose="020C0503030203020204" pitchFamily="34" charset="0"/>
                <a:ea typeface="方正兰亭黑简体" panose="02000000000000000000" pitchFamily="2" charset="-122"/>
                <a:cs typeface="Huawei Sans" panose="020C0503030203020204" pitchFamily="34" charset="0"/>
              </a:rPr>
              <a:t>分配技巧</a:t>
            </a:r>
            <a:endParaRPr lang="en-US" altLang="zh-CN" sz="1800" b="1" dirty="0">
              <a:latin typeface="Huawei Sans" panose="020C0503030203020204" pitchFamily="34" charset="0"/>
              <a:ea typeface="方正兰亭黑简体" panose="02000000000000000000" pitchFamily="2" charset="-122"/>
              <a:cs typeface="Huawei Sans" panose="020C0503030203020204" pitchFamily="34" charset="0"/>
            </a:endParaRPr>
          </a:p>
          <a:p>
            <a:pPr marL="401637" lvl="1" indent="0" defTabSz="914034">
              <a:buClrTx/>
              <a:buNone/>
            </a:pP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VLAN ID</a:t>
            </a: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的分配在有效范围内，可以随意分配和选取，但是为了提高</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VLAN ID</a:t>
            </a: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的连续性，可以采用</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VLAN ID</a:t>
            </a: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和子网关联的方式进行分配。</a:t>
            </a:r>
          </a:p>
        </p:txBody>
      </p:sp>
      <p:sp>
        <p:nvSpPr>
          <p:cNvPr id="9" name="文本占位符 3"/>
          <p:cNvSpPr txBox="1">
            <a:spLocks/>
          </p:cNvSpPr>
          <p:nvPr/>
        </p:nvSpPr>
        <p:spPr bwMode="auto">
          <a:xfrm>
            <a:off x="574532" y="3070755"/>
            <a:ext cx="10560578" cy="1763464"/>
          </a:xfrm>
          <a:prstGeom prst="rect">
            <a:avLst/>
          </a:prstGeom>
          <a:noFill/>
          <a:ln w="9525">
            <a:noFill/>
            <a:miter lim="800000"/>
            <a:headEnd/>
            <a:tailEnd/>
          </a:ln>
        </p:spPr>
        <p:txBody>
          <a:bodyPr vert="horz" wrap="square" lIns="80141" tIns="40071" rIns="80141" bIns="40071" numCol="1" anchor="t" anchorCtr="0" compatLnSpc="1">
            <a:prstTxWarp prst="textNoShape">
              <a:avLst/>
            </a:prstTxWarp>
          </a:bodyPr>
          <a:lstStyle>
            <a:lvl1pPr marL="301625" indent="-301625" algn="just" defTabSz="801688" rtl="0" eaLnBrk="1" fontAlgn="base" hangingPunct="1">
              <a:lnSpc>
                <a:spcPct val="140000"/>
              </a:lnSpc>
              <a:spcBef>
                <a:spcPct val="30000"/>
              </a:spcBef>
              <a:spcAft>
                <a:spcPct val="0"/>
              </a:spcAft>
              <a:buClr>
                <a:schemeClr val="bg1">
                  <a:lumMod val="50000"/>
                </a:schemeClr>
              </a:buClr>
              <a:buSzPct val="60000"/>
              <a:buFont typeface="Wingdings" pitchFamily="2" charset="2"/>
              <a:buChar char="l"/>
              <a:defRPr sz="2200">
                <a:solidFill>
                  <a:schemeClr val="tx1"/>
                </a:solidFill>
                <a:latin typeface="+mn-ea"/>
                <a:ea typeface="+mn-ea"/>
                <a:cs typeface="Arial" panose="020B0604020202020204" pitchFamily="34" charset="0"/>
              </a:defRPr>
            </a:lvl1pPr>
            <a:lvl2pPr marL="654050" indent="-252413" algn="l" defTabSz="801688" rtl="0" eaLnBrk="1" fontAlgn="base" hangingPunct="1">
              <a:lnSpc>
                <a:spcPct val="140000"/>
              </a:lnSpc>
              <a:spcBef>
                <a:spcPct val="30000"/>
              </a:spcBef>
              <a:spcAft>
                <a:spcPct val="0"/>
              </a:spcAft>
              <a:buClr>
                <a:schemeClr val="tx1"/>
              </a:buClr>
              <a:buSzPct val="50000"/>
              <a:buFont typeface="Wingdings" pitchFamily="2" charset="2"/>
              <a:buChar char="p"/>
              <a:defRPr sz="2000">
                <a:solidFill>
                  <a:schemeClr val="tx1"/>
                </a:solidFill>
                <a:latin typeface="+mn-lt"/>
                <a:ea typeface="+mn-ea"/>
              </a:defRPr>
            </a:lvl2pPr>
            <a:lvl3pPr marL="1003300" indent="-201613" algn="l" defTabSz="801688" rtl="0" eaLnBrk="1" fontAlgn="base" hangingPunct="1">
              <a:lnSpc>
                <a:spcPct val="140000"/>
              </a:lnSpc>
              <a:spcBef>
                <a:spcPct val="30000"/>
              </a:spcBef>
              <a:spcAft>
                <a:spcPct val="0"/>
              </a:spcAft>
              <a:buSzPct val="50000"/>
              <a:buFont typeface="Wingdings" pitchFamily="2" charset="2"/>
              <a:buChar char="n"/>
              <a:defRPr>
                <a:solidFill>
                  <a:schemeClr val="tx1"/>
                </a:solidFill>
                <a:latin typeface="FrutigerNext LT Light" pitchFamily="34" charset="0"/>
                <a:ea typeface="+mn-ea"/>
              </a:defRPr>
            </a:lvl3pPr>
            <a:lvl4pPr marL="1400175" indent="-198438" algn="l" defTabSz="801688" rtl="0" eaLnBrk="1" fontAlgn="base" hangingPunct="1">
              <a:lnSpc>
                <a:spcPct val="140000"/>
              </a:lnSpc>
              <a:spcBef>
                <a:spcPct val="30000"/>
              </a:spcBef>
              <a:spcAft>
                <a:spcPct val="0"/>
              </a:spcAft>
              <a:buChar char="–"/>
              <a:defRPr sz="1600">
                <a:solidFill>
                  <a:schemeClr val="tx1"/>
                </a:solidFill>
                <a:latin typeface="+mj-lt"/>
                <a:ea typeface="+mn-ea"/>
              </a:defRPr>
            </a:lvl4pPr>
            <a:lvl5pPr marL="1801813" indent="-201613" algn="l" defTabSz="801688" rtl="0" eaLnBrk="1" fontAlgn="base" hangingPunct="1">
              <a:lnSpc>
                <a:spcPct val="140000"/>
              </a:lnSpc>
              <a:spcBef>
                <a:spcPct val="30000"/>
              </a:spcBef>
              <a:spcAft>
                <a:spcPct val="0"/>
              </a:spcAft>
              <a:buFont typeface="FrutigerNext LT Medium" pitchFamily="34" charset="0"/>
              <a:buChar char="~"/>
              <a:defRPr sz="1600">
                <a:solidFill>
                  <a:schemeClr val="tx1"/>
                </a:solidFill>
                <a:latin typeface="+mj-lt"/>
                <a:ea typeface="+mn-ea"/>
              </a:defRPr>
            </a:lvl5pPr>
            <a:lvl6pPr marL="22590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6pPr>
            <a:lvl7pPr marL="27162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7pPr>
            <a:lvl8pPr marL="31734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8pPr>
            <a:lvl9pPr marL="36306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9pPr>
          </a:lstStyle>
          <a:p>
            <a:pPr marL="302279" indent="-302279" defTabSz="914034" fontAlgn="auto">
              <a:spcBef>
                <a:spcPts val="792"/>
              </a:spcBef>
              <a:buClrTx/>
              <a:buSzPct val="100000"/>
              <a:buFont typeface="Arial" panose="020B0604020202020204" pitchFamily="34" charset="0"/>
              <a:buChar char="•"/>
            </a:pPr>
            <a:r>
              <a:rPr lang="en-US" altLang="zh-CN" sz="1800" b="1" dirty="0">
                <a:latin typeface="Huawei Sans" panose="020C0503030203020204" pitchFamily="34" charset="0"/>
                <a:ea typeface="方正兰亭黑简体" panose="02000000000000000000" pitchFamily="2" charset="-122"/>
                <a:cs typeface="Huawei Sans" panose="020C0503030203020204" pitchFamily="34" charset="0"/>
              </a:rPr>
              <a:t>VLAN</a:t>
            </a:r>
            <a:r>
              <a:rPr lang="zh-CN" altLang="en-US" sz="1800" b="1" dirty="0">
                <a:latin typeface="Huawei Sans" panose="020C0503030203020204" pitchFamily="34" charset="0"/>
                <a:ea typeface="方正兰亭黑简体" panose="02000000000000000000" pitchFamily="2" charset="-122"/>
                <a:cs typeface="Huawei Sans" panose="020C0503030203020204" pitchFamily="34" charset="0"/>
              </a:rPr>
              <a:t>规划示例</a:t>
            </a:r>
            <a:endParaRPr lang="en-US" altLang="zh-CN" sz="1800" b="1" dirty="0">
              <a:latin typeface="Huawei Sans" panose="020C0503030203020204" pitchFamily="34" charset="0"/>
              <a:ea typeface="方正兰亭黑简体" panose="02000000000000000000" pitchFamily="2" charset="-122"/>
              <a:cs typeface="Huawei Sans" panose="020C0503030203020204" pitchFamily="34" charset="0"/>
            </a:endParaRPr>
          </a:p>
          <a:p>
            <a:pPr lvl="1" defTabSz="914034">
              <a:buClrTx/>
            </a:pP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假设某园区有三栋楼，分别为行政楼、教学楼、办公楼；每栋楼各有</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1</a:t>
            </a: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台接入交换机，核心交换机在行政楼；行政楼内有办公室、财务部和教室；办公楼内有办公室和财务部；教学楼内有办公室和教室。</a:t>
            </a:r>
            <a:endParaRPr lang="en-US" altLang="zh-CN" sz="1600" dirty="0">
              <a:latin typeface="Huawei Sans" panose="020C0503030203020204" pitchFamily="34" charset="0"/>
              <a:ea typeface="方正兰亭黑简体" panose="02000000000000000000" pitchFamily="2" charset="-122"/>
              <a:cs typeface="Huawei Sans" panose="020C0503030203020204" pitchFamily="34" charset="0"/>
            </a:endParaRPr>
          </a:p>
          <a:p>
            <a:pPr lvl="1" defTabSz="914034">
              <a:buClrTx/>
            </a:pP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VLAN</a:t>
            </a: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规划如下：</a:t>
            </a:r>
          </a:p>
        </p:txBody>
      </p:sp>
      <p:graphicFrame>
        <p:nvGraphicFramePr>
          <p:cNvPr id="13" name="表格 12"/>
          <p:cNvGraphicFramePr>
            <a:graphicFrameLocks noGrp="1"/>
          </p:cNvGraphicFramePr>
          <p:nvPr>
            <p:extLst>
              <p:ext uri="{D42A27DB-BD31-4B8C-83A1-F6EECF244321}">
                <p14:modId xmlns:p14="http://schemas.microsoft.com/office/powerpoint/2010/main" val="3068791145"/>
              </p:ext>
            </p:extLst>
          </p:nvPr>
        </p:nvGraphicFramePr>
        <p:xfrm>
          <a:off x="3399500" y="4560525"/>
          <a:ext cx="6048832" cy="1676195"/>
        </p:xfrm>
        <a:graphic>
          <a:graphicData uri="http://schemas.openxmlformats.org/drawingml/2006/table">
            <a:tbl>
              <a:tblPr>
                <a:tableStyleId>{2D5ABB26-0587-4C30-8999-92F81FD0307C}</a:tableStyleId>
              </a:tblPr>
              <a:tblGrid>
                <a:gridCol w="1206376">
                  <a:extLst>
                    <a:ext uri="{9D8B030D-6E8A-4147-A177-3AD203B41FA5}">
                      <a16:colId xmlns:a16="http://schemas.microsoft.com/office/drawing/2014/main" val="20001"/>
                    </a:ext>
                  </a:extLst>
                </a:gridCol>
                <a:gridCol w="2099256">
                  <a:extLst>
                    <a:ext uri="{9D8B030D-6E8A-4147-A177-3AD203B41FA5}">
                      <a16:colId xmlns:a16="http://schemas.microsoft.com/office/drawing/2014/main" val="20000"/>
                    </a:ext>
                  </a:extLst>
                </a:gridCol>
                <a:gridCol w="2743200">
                  <a:extLst>
                    <a:ext uri="{9D8B030D-6E8A-4147-A177-3AD203B41FA5}">
                      <a16:colId xmlns:a16="http://schemas.microsoft.com/office/drawing/2014/main" val="20002"/>
                    </a:ext>
                  </a:extLst>
                </a:gridCol>
              </a:tblGrid>
              <a:tr h="335239">
                <a:tc>
                  <a:txBody>
                    <a:bodyPr/>
                    <a:lstStyle/>
                    <a:p>
                      <a:pPr marL="0" algn="ctr" defTabSz="914400" rtl="0" eaLnBrk="1" fontAlgn="b" latinLnBrk="0" hangingPunct="1"/>
                      <a:r>
                        <a:rPr lang="en-US" altLang="zh-CN" sz="1400" b="1" i="0" kern="1200" dirty="0">
                          <a:solidFill>
                            <a:schemeClr val="bg1"/>
                          </a:solidFill>
                          <a:latin typeface="Huawei Sans" panose="020C0503030203020204" pitchFamily="34" charset="0"/>
                          <a:ea typeface="方正兰亭黑简体" panose="02000000000000000000" pitchFamily="2" charset="-122"/>
                          <a:cs typeface="Huawei Sans" panose="020C0503030203020204" pitchFamily="34" charset="0"/>
                        </a:rPr>
                        <a:t>VLAN</a:t>
                      </a:r>
                      <a:endParaRPr lang="en-US" sz="1400" b="1" i="0" kern="1200" dirty="0">
                        <a:solidFill>
                          <a:schemeClr val="bg1"/>
                        </a:solidFill>
                        <a:latin typeface="Huawei Sans" panose="020C0503030203020204" pitchFamily="34" charset="0"/>
                        <a:ea typeface="方正兰亭黑简体" panose="02000000000000000000" pitchFamily="2" charset="-122"/>
                        <a:cs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00B0F0"/>
                    </a:solidFill>
                  </a:tcPr>
                </a:tc>
                <a:tc>
                  <a:txBody>
                    <a:bodyPr/>
                    <a:lstStyle/>
                    <a:p>
                      <a:pPr marL="0" algn="ctr" defTabSz="914400" rtl="0" eaLnBrk="1" fontAlgn="b" latinLnBrk="0" hangingPunct="1"/>
                      <a:r>
                        <a:rPr lang="en-US" altLang="zh-CN" sz="1400" b="1" i="0" kern="1200" dirty="0">
                          <a:solidFill>
                            <a:schemeClr val="bg1"/>
                          </a:solidFill>
                          <a:latin typeface="Huawei Sans" panose="020C0503030203020204" pitchFamily="34" charset="0"/>
                          <a:ea typeface="方正兰亭黑简体" panose="02000000000000000000" pitchFamily="2" charset="-122"/>
                          <a:cs typeface="Huawei Sans" panose="020C0503030203020204" pitchFamily="34" charset="0"/>
                        </a:rPr>
                        <a:t>IP</a:t>
                      </a:r>
                      <a:r>
                        <a:rPr lang="zh-CN" altLang="en-US" sz="1400" b="1" i="0" kern="1200" dirty="0">
                          <a:solidFill>
                            <a:schemeClr val="bg1"/>
                          </a:solidFill>
                          <a:latin typeface="Huawei Sans" panose="020C0503030203020204" pitchFamily="34" charset="0"/>
                          <a:ea typeface="方正兰亭黑简体" panose="02000000000000000000" pitchFamily="2" charset="-122"/>
                          <a:cs typeface="Huawei Sans" panose="020C0503030203020204" pitchFamily="34" charset="0"/>
                        </a:rPr>
                        <a:t>地址段</a:t>
                      </a: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00B0F0"/>
                    </a:solidFill>
                  </a:tcPr>
                </a:tc>
                <a:tc>
                  <a:txBody>
                    <a:bodyPr/>
                    <a:lstStyle/>
                    <a:p>
                      <a:pPr marL="0" algn="ctr" defTabSz="914400" rtl="0" eaLnBrk="1" fontAlgn="b" latinLnBrk="0" hangingPunct="1"/>
                      <a:r>
                        <a:rPr lang="zh-CN" altLang="en-US" sz="1400" b="1" i="0" kern="1200" dirty="0">
                          <a:solidFill>
                            <a:schemeClr val="bg1"/>
                          </a:solidFill>
                          <a:latin typeface="Huawei Sans" panose="020C0503030203020204" pitchFamily="34" charset="0"/>
                          <a:ea typeface="方正兰亭黑简体" panose="02000000000000000000" pitchFamily="2" charset="-122"/>
                          <a:cs typeface="Huawei Sans" panose="020C0503030203020204" pitchFamily="34" charset="0"/>
                        </a:rPr>
                        <a:t>描述</a:t>
                      </a: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00B0F0"/>
                    </a:solidFill>
                  </a:tcPr>
                </a:tc>
                <a:extLst>
                  <a:ext uri="{0D108BD9-81ED-4DB2-BD59-A6C34878D82A}">
                    <a16:rowId xmlns:a16="http://schemas.microsoft.com/office/drawing/2014/main" val="10000"/>
                  </a:ext>
                </a:extLst>
              </a:tr>
              <a:tr h="335239">
                <a:tc>
                  <a:txBody>
                    <a:bodyPr/>
                    <a:lstStyle/>
                    <a:p>
                      <a:pPr marL="0" algn="ctr" defTabSz="914400" rtl="0" eaLnBrk="1" fontAlgn="b" latinLnBrk="0" hangingPunct="1"/>
                      <a:r>
                        <a:rPr lang="en-US" altLang="zh-CN" sz="1400" b="0" kern="120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10</a:t>
                      </a:r>
                      <a:endParaRPr lang="en-US" altLang="zh-CN" sz="1400" b="0" kern="12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marL="0" algn="ctr" defTabSz="914400" rtl="0" eaLnBrk="1" fontAlgn="b" latinLnBrk="0" hangingPunct="1"/>
                      <a:r>
                        <a:rPr lang="en-US" altLang="zh-CN" sz="1400" kern="1200" dirty="0">
                          <a:latin typeface="Huawei Sans" panose="020C0503030203020204" pitchFamily="34" charset="0"/>
                          <a:ea typeface="方正兰亭黑简体" panose="02000000000000000000" pitchFamily="2" charset="-122"/>
                          <a:cs typeface="Huawei Sans" panose="020C0503030203020204" pitchFamily="34" charset="0"/>
                        </a:rPr>
                        <a:t>X.16.10.0/24</a:t>
                      </a:r>
                      <a:endParaRPr lang="en-US" altLang="zh-CN" sz="1400" b="0" kern="12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marL="0" algn="ctr" defTabSz="914400" rtl="0" eaLnBrk="1" fontAlgn="b" latinLnBrk="0" hangingPunct="1"/>
                      <a:r>
                        <a:rPr lang="zh-CN" altLang="en-US" sz="1400" b="0" kern="12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办公室用户所属的</a:t>
                      </a:r>
                      <a:r>
                        <a:rPr lang="en-US" altLang="zh-CN" sz="1400" b="0" kern="12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VLAN</a:t>
                      </a:r>
                      <a:endParaRPr lang="en-US" sz="1400" b="0" kern="12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extLst>
                  <a:ext uri="{0D108BD9-81ED-4DB2-BD59-A6C34878D82A}">
                    <a16:rowId xmlns:a16="http://schemas.microsoft.com/office/drawing/2014/main" val="10001"/>
                  </a:ext>
                </a:extLst>
              </a:tr>
              <a:tr h="335239">
                <a:tc>
                  <a:txBody>
                    <a:bodyPr/>
                    <a:lstStyle/>
                    <a:p>
                      <a:pPr marL="0" algn="ctr" defTabSz="914400" rtl="0" eaLnBrk="1" fontAlgn="b" latinLnBrk="0" hangingPunct="1"/>
                      <a:r>
                        <a:rPr lang="en-US" altLang="zh-CN" sz="1400" b="0" kern="120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11</a:t>
                      </a:r>
                      <a:endParaRPr lang="en-US" altLang="zh-CN" sz="1400" b="0" kern="12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marL="0" algn="ctr" defTabSz="914400" rtl="0" eaLnBrk="1" fontAlgn="b" latinLnBrk="0" hangingPunct="1"/>
                      <a:r>
                        <a:rPr lang="en-US" altLang="zh-CN" sz="1400" kern="1200">
                          <a:latin typeface="Huawei Sans" panose="020C0503030203020204" pitchFamily="34" charset="0"/>
                          <a:ea typeface="方正兰亭黑简体" panose="02000000000000000000" pitchFamily="2" charset="-122"/>
                          <a:cs typeface="Huawei Sans" panose="020C0503030203020204" pitchFamily="34" charset="0"/>
                        </a:rPr>
                        <a:t>X.16.11.0/24</a:t>
                      </a:r>
                      <a:endParaRPr lang="en-US" altLang="zh-CN" sz="1400" b="0" kern="12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marL="0" algn="ctr" defTabSz="914400" rtl="0" eaLnBrk="1" fontAlgn="b" latinLnBrk="0" hangingPunct="1"/>
                      <a:r>
                        <a:rPr lang="zh-CN" altLang="en-US" sz="1400" b="0" kern="12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财务部用户所属的</a:t>
                      </a:r>
                      <a:r>
                        <a:rPr lang="en-US" altLang="zh-CN" sz="1400" b="0" kern="12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VLAN</a:t>
                      </a: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extLst>
                  <a:ext uri="{0D108BD9-81ED-4DB2-BD59-A6C34878D82A}">
                    <a16:rowId xmlns:a16="http://schemas.microsoft.com/office/drawing/2014/main" val="10002"/>
                  </a:ext>
                </a:extLst>
              </a:tr>
              <a:tr h="335239">
                <a:tc>
                  <a:txBody>
                    <a:bodyPr/>
                    <a:lstStyle/>
                    <a:p>
                      <a:pPr marL="0" algn="ctr" defTabSz="914400" rtl="0" eaLnBrk="1" fontAlgn="b" latinLnBrk="0" hangingPunct="1"/>
                      <a:r>
                        <a:rPr lang="en-US" altLang="zh-CN" sz="1400" b="0" kern="120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12</a:t>
                      </a:r>
                      <a:endParaRPr lang="en-US" altLang="zh-CN" sz="1400" b="0" kern="12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marL="0" algn="ctr" defTabSz="914400" rtl="0" eaLnBrk="1" fontAlgn="b" latinLnBrk="0" hangingPunct="1"/>
                      <a:r>
                        <a:rPr lang="en-US" altLang="zh-CN" sz="1400" kern="1200">
                          <a:latin typeface="Huawei Sans" panose="020C0503030203020204" pitchFamily="34" charset="0"/>
                          <a:ea typeface="方正兰亭黑简体" panose="02000000000000000000" pitchFamily="2" charset="-122"/>
                          <a:cs typeface="Huawei Sans" panose="020C0503030203020204" pitchFamily="34" charset="0"/>
                        </a:rPr>
                        <a:t>X.16.12.0/24</a:t>
                      </a:r>
                      <a:endParaRPr lang="en-US" altLang="zh-CN" sz="1400" b="0" kern="12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marL="0" algn="ctr" defTabSz="914400" rtl="0" eaLnBrk="1" fontAlgn="b" latinLnBrk="0" hangingPunct="1"/>
                      <a:r>
                        <a:rPr lang="zh-CN" altLang="en-US" sz="1400" b="0" kern="12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教室用户所属的</a:t>
                      </a:r>
                      <a:r>
                        <a:rPr lang="en-US" altLang="zh-CN" sz="1400" b="0" kern="12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VLAN</a:t>
                      </a: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extLst>
                  <a:ext uri="{0D108BD9-81ED-4DB2-BD59-A6C34878D82A}">
                    <a16:rowId xmlns:a16="http://schemas.microsoft.com/office/drawing/2014/main" val="10003"/>
                  </a:ext>
                </a:extLst>
              </a:tr>
              <a:tr h="335239">
                <a:tc>
                  <a:txBody>
                    <a:bodyPr/>
                    <a:lstStyle/>
                    <a:p>
                      <a:pPr marL="0" algn="ctr" defTabSz="914400" rtl="0" eaLnBrk="1" fontAlgn="b" latinLnBrk="0" hangingPunct="1"/>
                      <a:r>
                        <a:rPr lang="en-US" altLang="zh-CN" sz="1400" b="0" kern="12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100</a:t>
                      </a: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marL="0" algn="ctr" defTabSz="914400" rtl="0" eaLnBrk="1" fontAlgn="b" latinLnBrk="0" hangingPunct="1"/>
                      <a:r>
                        <a:rPr lang="en-US" altLang="zh-CN" sz="1400" kern="1200" dirty="0">
                          <a:latin typeface="Huawei Sans" panose="020C0503030203020204" pitchFamily="34" charset="0"/>
                          <a:ea typeface="方正兰亭黑简体" panose="02000000000000000000" pitchFamily="2" charset="-122"/>
                          <a:cs typeface="Huawei Sans" panose="020C0503030203020204" pitchFamily="34" charset="0"/>
                        </a:rPr>
                        <a:t>Y.16.100.0/24</a:t>
                      </a:r>
                      <a:endParaRPr lang="en-US" altLang="zh-CN" sz="1400" b="0" kern="12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marL="0" algn="ctr" defTabSz="914400" rtl="0" eaLnBrk="1" fontAlgn="b" latinLnBrk="0" hangingPunct="1"/>
                      <a:r>
                        <a:rPr lang="zh-CN" altLang="en-US" sz="1400" b="0" kern="12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设备管理所属的</a:t>
                      </a:r>
                      <a:r>
                        <a:rPr lang="en-US" altLang="zh-CN" sz="1400" b="0" kern="12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VLAN</a:t>
                      </a:r>
                      <a:endParaRPr lang="en-US" sz="1400" b="0" kern="12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8346657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zh-CN" altLang="en-US" sz="2000" dirty="0"/>
              <a:t>应用场景 </a:t>
            </a:r>
            <a:r>
              <a:rPr lang="en-US" altLang="zh-CN" sz="2000" dirty="0"/>
              <a:t>- </a:t>
            </a:r>
            <a:r>
              <a:rPr lang="zh-CN" altLang="en-US" sz="2000" dirty="0"/>
              <a:t>基于接口的</a:t>
            </a:r>
            <a:r>
              <a:rPr lang="en-US" altLang="zh-CN" sz="2000" dirty="0"/>
              <a:t>VLAN</a:t>
            </a:r>
            <a:r>
              <a:rPr lang="zh-CN" altLang="en-US" sz="2000" dirty="0"/>
              <a:t>划分</a:t>
            </a:r>
          </a:p>
        </p:txBody>
      </p:sp>
      <p:sp>
        <p:nvSpPr>
          <p:cNvPr id="3" name="文本占位符 2"/>
          <p:cNvSpPr>
            <a:spLocks noGrp="1"/>
          </p:cNvSpPr>
          <p:nvPr>
            <p:ph type="body" sz="quarter" idx="4294967295"/>
          </p:nvPr>
        </p:nvSpPr>
        <p:spPr>
          <a:xfrm>
            <a:off x="764481" y="1091315"/>
            <a:ext cx="5627688" cy="4679950"/>
          </a:xfrm>
        </p:spPr>
        <p:txBody>
          <a:bodyPr/>
          <a:lstStyle/>
          <a:p>
            <a:r>
              <a:rPr lang="zh-CN" altLang="en-US" sz="2000" dirty="0"/>
              <a:t>应用场景：</a:t>
            </a:r>
            <a:endParaRPr lang="en-US" altLang="zh-CN" sz="2000" dirty="0"/>
          </a:p>
          <a:p>
            <a:pPr lvl="1"/>
            <a:r>
              <a:rPr lang="zh-CN" altLang="en-US" sz="1800" dirty="0"/>
              <a:t>某商务楼内有多家公司，为了降低成本，多家公司共用网络资源，各公司分别连接到一台二层交换机的不同接口，并通过统一的出口访问</a:t>
            </a:r>
            <a:r>
              <a:rPr lang="en-US" altLang="zh-CN" sz="1800" dirty="0"/>
              <a:t>Internet</a:t>
            </a:r>
            <a:r>
              <a:rPr lang="zh-CN" altLang="en-US" sz="1800" dirty="0"/>
              <a:t>。</a:t>
            </a:r>
            <a:endParaRPr lang="en-US" altLang="zh-CN" sz="1800" dirty="0"/>
          </a:p>
          <a:p>
            <a:r>
              <a:rPr lang="en-US" altLang="zh-CN" sz="2000" dirty="0"/>
              <a:t>VLAN</a:t>
            </a:r>
            <a:r>
              <a:rPr lang="zh-CN" altLang="en-US" sz="2000" dirty="0"/>
              <a:t>划分：</a:t>
            </a:r>
            <a:endParaRPr lang="en-US" altLang="zh-CN" sz="2000" dirty="0"/>
          </a:p>
          <a:p>
            <a:pPr lvl="1"/>
            <a:r>
              <a:rPr lang="zh-CN" altLang="en-US" sz="1800" dirty="0"/>
              <a:t>为了保证各公司业务的独立和安全，可将每个公司所连接的接口划分到不同的</a:t>
            </a:r>
            <a:r>
              <a:rPr lang="en-US" altLang="zh-CN" sz="1800" dirty="0"/>
              <a:t>VLAN</a:t>
            </a:r>
            <a:r>
              <a:rPr lang="zh-CN" altLang="en-US" sz="1800" dirty="0"/>
              <a:t>，实现公司间业务数据的完全隔离。可以认为每个公司拥有独立的“虚拟路由器”，每个</a:t>
            </a:r>
            <a:r>
              <a:rPr lang="en-US" altLang="zh-CN" sz="1800" dirty="0"/>
              <a:t>VLAN</a:t>
            </a:r>
            <a:r>
              <a:rPr lang="zh-CN" altLang="en-US" sz="1800" dirty="0"/>
              <a:t>就是一个“虚拟工作组”。</a:t>
            </a:r>
          </a:p>
        </p:txBody>
      </p:sp>
      <p:grpSp>
        <p:nvGrpSpPr>
          <p:cNvPr id="34" name="组合 33"/>
          <p:cNvGrpSpPr/>
          <p:nvPr/>
        </p:nvGrpSpPr>
        <p:grpSpPr>
          <a:xfrm>
            <a:off x="6647089" y="1325780"/>
            <a:ext cx="4163705" cy="4587708"/>
            <a:chOff x="6744072" y="1556792"/>
            <a:chExt cx="4104456" cy="4587708"/>
          </a:xfrm>
        </p:grpSpPr>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40216" y="1556792"/>
              <a:ext cx="1548172" cy="972109"/>
            </a:xfrm>
            <a:prstGeom prst="rect">
              <a:avLst/>
            </a:prstGeom>
          </p:spPr>
        </p:pic>
        <p:pic>
          <p:nvPicPr>
            <p:cNvPr id="5" name="图片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485034" y="2204864"/>
              <a:ext cx="658537" cy="540000"/>
            </a:xfrm>
            <a:prstGeom prst="rect">
              <a:avLst/>
            </a:prstGeom>
          </p:spPr>
        </p:pic>
        <p:pic>
          <p:nvPicPr>
            <p:cNvPr id="6" name="图片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485034" y="3122302"/>
              <a:ext cx="658537" cy="540000"/>
            </a:xfrm>
            <a:prstGeom prst="rect">
              <a:avLst/>
            </a:prstGeom>
          </p:spPr>
        </p:pic>
        <p:pic>
          <p:nvPicPr>
            <p:cNvPr id="8" name="图片 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485034" y="5049240"/>
              <a:ext cx="658537" cy="540000"/>
            </a:xfrm>
            <a:prstGeom prst="rect">
              <a:avLst/>
            </a:prstGeom>
          </p:spPr>
        </p:pic>
        <p:pic>
          <p:nvPicPr>
            <p:cNvPr id="9" name="图片 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104112" y="5049240"/>
              <a:ext cx="658537" cy="540000"/>
            </a:xfrm>
            <a:prstGeom prst="rect">
              <a:avLst/>
            </a:prstGeom>
          </p:spPr>
        </p:pic>
        <p:pic>
          <p:nvPicPr>
            <p:cNvPr id="10" name="图片 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840416" y="5049240"/>
              <a:ext cx="658537" cy="540000"/>
            </a:xfrm>
            <a:prstGeom prst="rect">
              <a:avLst/>
            </a:prstGeom>
          </p:spPr>
        </p:pic>
        <p:cxnSp>
          <p:nvCxnSpPr>
            <p:cNvPr id="12" name="直接连接符 11"/>
            <p:cNvCxnSpPr>
              <a:stCxn id="5" idx="2"/>
              <a:endCxn id="6" idx="0"/>
            </p:cNvCxnSpPr>
            <p:nvPr/>
          </p:nvCxnSpPr>
          <p:spPr bwMode="auto">
            <a:xfrm>
              <a:off x="8814303" y="2744864"/>
              <a:ext cx="0" cy="377438"/>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5" name="直接连接符 14"/>
            <p:cNvCxnSpPr>
              <a:stCxn id="6" idx="2"/>
              <a:endCxn id="7" idx="0"/>
            </p:cNvCxnSpPr>
            <p:nvPr/>
          </p:nvCxnSpPr>
          <p:spPr bwMode="auto">
            <a:xfrm>
              <a:off x="8814303" y="3662302"/>
              <a:ext cx="0" cy="270754"/>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8" name="直接连接符 17"/>
            <p:cNvCxnSpPr>
              <a:stCxn id="7" idx="2"/>
              <a:endCxn id="8" idx="0"/>
            </p:cNvCxnSpPr>
            <p:nvPr/>
          </p:nvCxnSpPr>
          <p:spPr bwMode="auto">
            <a:xfrm>
              <a:off x="8814303" y="4473056"/>
              <a:ext cx="0" cy="576184"/>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21" name="直接连接符 20"/>
            <p:cNvCxnSpPr>
              <a:stCxn id="7" idx="3"/>
              <a:endCxn id="9" idx="0"/>
            </p:cNvCxnSpPr>
            <p:nvPr/>
          </p:nvCxnSpPr>
          <p:spPr bwMode="auto">
            <a:xfrm flipH="1">
              <a:off x="7433381" y="4203056"/>
              <a:ext cx="1710190" cy="846184"/>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24" name="直接连接符 23"/>
            <p:cNvCxnSpPr>
              <a:stCxn id="7" idx="1"/>
              <a:endCxn id="10" idx="0"/>
            </p:cNvCxnSpPr>
            <p:nvPr/>
          </p:nvCxnSpPr>
          <p:spPr bwMode="auto">
            <a:xfrm>
              <a:off x="8485034" y="4203056"/>
              <a:ext cx="1684651" cy="846184"/>
            </a:xfrm>
            <a:prstGeom prst="line">
              <a:avLst/>
            </a:prstGeom>
            <a:solidFill>
              <a:schemeClr val="accent1"/>
            </a:solidFill>
            <a:ln w="19050" cap="flat" cmpd="sng" algn="ctr">
              <a:solidFill>
                <a:schemeClr val="tx1"/>
              </a:solidFill>
              <a:prstDash val="solid"/>
              <a:round/>
              <a:headEnd type="none" w="med" len="med"/>
              <a:tailEnd type="none" w="med" len="med"/>
            </a:ln>
            <a:effectLst/>
          </p:spPr>
        </p:cxnSp>
        <p:pic>
          <p:nvPicPr>
            <p:cNvPr id="7" name="图片 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485034" y="3933056"/>
              <a:ext cx="658537" cy="540000"/>
            </a:xfrm>
            <a:prstGeom prst="rect">
              <a:avLst/>
            </a:prstGeom>
          </p:spPr>
        </p:pic>
        <p:sp>
          <p:nvSpPr>
            <p:cNvPr id="28" name="文本框 27"/>
            <p:cNvSpPr txBox="1"/>
            <p:nvPr/>
          </p:nvSpPr>
          <p:spPr bwMode="auto">
            <a:xfrm>
              <a:off x="8272699" y="1740132"/>
              <a:ext cx="1044116" cy="396436"/>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pPr algn="ctr">
                <a:lnSpc>
                  <a:spcPct val="125000"/>
                </a:lnSpc>
              </a:pPr>
              <a:r>
                <a:rPr lang="en-US" altLang="zh-CN" sz="1600" b="1"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Internet</a:t>
              </a:r>
              <a:endParaRPr lang="zh-CN" altLang="en-US" sz="1600" b="1"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9" name="文本框 28"/>
            <p:cNvSpPr txBox="1"/>
            <p:nvPr/>
          </p:nvSpPr>
          <p:spPr bwMode="auto">
            <a:xfrm>
              <a:off x="9133152" y="3220529"/>
              <a:ext cx="1260140" cy="370083"/>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pPr>
                <a:lnSpc>
                  <a:spcPct val="125000"/>
                </a:lnSpc>
              </a:pPr>
              <a:r>
                <a:rPr lang="en-US" altLang="zh-CN" sz="16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L3 Switch</a:t>
              </a:r>
              <a:endParaRPr lang="zh-CN" altLang="en-US" sz="16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30" name="文本框 29"/>
            <p:cNvSpPr txBox="1"/>
            <p:nvPr/>
          </p:nvSpPr>
          <p:spPr bwMode="auto">
            <a:xfrm>
              <a:off x="9147919" y="3994269"/>
              <a:ext cx="1260140" cy="370083"/>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pPr>
                <a:lnSpc>
                  <a:spcPct val="125000"/>
                </a:lnSpc>
              </a:pPr>
              <a:r>
                <a:rPr lang="en-US" altLang="zh-CN" sz="16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L2 Switch</a:t>
              </a:r>
              <a:endParaRPr lang="zh-CN" altLang="en-US" sz="16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31" name="文本框 30"/>
            <p:cNvSpPr txBox="1"/>
            <p:nvPr/>
          </p:nvSpPr>
          <p:spPr bwMode="auto">
            <a:xfrm>
              <a:off x="6744072" y="5517232"/>
              <a:ext cx="1260140" cy="627268"/>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pPr algn="ctr">
                <a:lnSpc>
                  <a:spcPct val="125000"/>
                </a:lnSpc>
              </a:pPr>
              <a:r>
                <a:rPr lang="zh-CN" altLang="en-US" sz="14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公司</a:t>
              </a:r>
              <a:r>
                <a:rPr lang="en-US" altLang="zh-CN" sz="14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1</a:t>
              </a:r>
            </a:p>
            <a:p>
              <a:pPr algn="ctr">
                <a:lnSpc>
                  <a:spcPct val="125000"/>
                </a:lnSpc>
              </a:pPr>
              <a:r>
                <a:rPr lang="en-US" altLang="zh-CN" sz="14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VLAN 2</a:t>
              </a:r>
              <a:endParaRPr lang="zh-CN" altLang="en-US" sz="14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32" name="文本框 31"/>
            <p:cNvSpPr txBox="1"/>
            <p:nvPr/>
          </p:nvSpPr>
          <p:spPr bwMode="auto">
            <a:xfrm>
              <a:off x="8220236" y="5517232"/>
              <a:ext cx="1260140" cy="627268"/>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pPr algn="ctr">
                <a:lnSpc>
                  <a:spcPct val="125000"/>
                </a:lnSpc>
              </a:pPr>
              <a:r>
                <a:rPr lang="zh-CN" altLang="en-US" sz="14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公司</a:t>
              </a:r>
              <a:r>
                <a:rPr lang="en-US" altLang="zh-CN" sz="14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2</a:t>
              </a:r>
            </a:p>
            <a:p>
              <a:pPr algn="ctr">
                <a:lnSpc>
                  <a:spcPct val="125000"/>
                </a:lnSpc>
              </a:pPr>
              <a:r>
                <a:rPr lang="en-US" altLang="zh-CN" sz="14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VLAN 3</a:t>
              </a:r>
              <a:endParaRPr lang="zh-CN" altLang="en-US" sz="14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33" name="文本框 32"/>
            <p:cNvSpPr txBox="1"/>
            <p:nvPr/>
          </p:nvSpPr>
          <p:spPr bwMode="auto">
            <a:xfrm>
              <a:off x="9588388" y="5517232"/>
              <a:ext cx="1260140" cy="627268"/>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pPr algn="ctr">
                <a:lnSpc>
                  <a:spcPct val="125000"/>
                </a:lnSpc>
              </a:pPr>
              <a:r>
                <a:rPr lang="zh-CN" altLang="en-US" sz="14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公司</a:t>
              </a:r>
              <a:r>
                <a:rPr lang="en-US" altLang="zh-CN" sz="14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3</a:t>
              </a:r>
            </a:p>
            <a:p>
              <a:pPr algn="ctr">
                <a:lnSpc>
                  <a:spcPct val="125000"/>
                </a:lnSpc>
              </a:pPr>
              <a:r>
                <a:rPr lang="en-US" altLang="zh-CN" sz="14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VLAN 4</a:t>
              </a:r>
              <a:endParaRPr lang="zh-CN" altLang="en-US" sz="14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3" name="文本框 22"/>
            <p:cNvSpPr txBox="1"/>
            <p:nvPr/>
          </p:nvSpPr>
          <p:spPr bwMode="auto">
            <a:xfrm>
              <a:off x="9133152" y="2392813"/>
              <a:ext cx="1260140" cy="370083"/>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pPr>
                <a:lnSpc>
                  <a:spcPct val="125000"/>
                </a:lnSpc>
              </a:pPr>
              <a:r>
                <a:rPr lang="en-US" altLang="zh-CN" sz="16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Router</a:t>
              </a:r>
              <a:endParaRPr lang="zh-CN" altLang="en-US" sz="16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endParaRPr>
            </a:p>
          </p:txBody>
        </p:sp>
      </p:grpSp>
    </p:spTree>
    <p:extLst>
      <p:ext uri="{BB962C8B-B14F-4D97-AF65-F5344CB8AC3E}">
        <p14:creationId xmlns:p14="http://schemas.microsoft.com/office/powerpoint/2010/main" val="14230239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zh-CN" altLang="en-US" sz="2000" dirty="0"/>
              <a:t>应用场景 </a:t>
            </a:r>
            <a:r>
              <a:rPr lang="en-US" altLang="zh-CN" sz="2000" dirty="0"/>
              <a:t>- </a:t>
            </a:r>
            <a:r>
              <a:rPr lang="zh-CN" altLang="en-US" sz="2000" dirty="0"/>
              <a:t>基于</a:t>
            </a:r>
            <a:r>
              <a:rPr lang="en-US" altLang="zh-CN" sz="2000" dirty="0"/>
              <a:t>MAC</a:t>
            </a:r>
            <a:r>
              <a:rPr lang="zh-CN" altLang="en-US" sz="2000" dirty="0"/>
              <a:t>的</a:t>
            </a:r>
            <a:r>
              <a:rPr lang="en-US" altLang="zh-CN" sz="2000" dirty="0"/>
              <a:t>VLAN</a:t>
            </a:r>
            <a:r>
              <a:rPr lang="zh-CN" altLang="en-US" sz="2000" dirty="0"/>
              <a:t>划分</a:t>
            </a:r>
          </a:p>
        </p:txBody>
      </p:sp>
      <p:sp>
        <p:nvSpPr>
          <p:cNvPr id="3" name="文本占位符 2"/>
          <p:cNvSpPr>
            <a:spLocks noGrp="1"/>
          </p:cNvSpPr>
          <p:nvPr>
            <p:ph type="body" sz="quarter" idx="4294967295"/>
          </p:nvPr>
        </p:nvSpPr>
        <p:spPr>
          <a:xfrm>
            <a:off x="548981" y="1090328"/>
            <a:ext cx="5627688" cy="4679950"/>
          </a:xfrm>
        </p:spPr>
        <p:txBody>
          <a:bodyPr/>
          <a:lstStyle/>
          <a:p>
            <a:r>
              <a:rPr lang="zh-CN" altLang="en-US" sz="2000" dirty="0"/>
              <a:t>应用场景：</a:t>
            </a:r>
            <a:endParaRPr lang="en-US" altLang="zh-CN" sz="2000" dirty="0"/>
          </a:p>
          <a:p>
            <a:pPr lvl="1"/>
            <a:r>
              <a:rPr lang="zh-CN" altLang="en-US" sz="1800" dirty="0"/>
              <a:t>某个公司的网络中，网络管理者将同一部门的员工划分到同一</a:t>
            </a:r>
            <a:r>
              <a:rPr lang="en-US" altLang="zh-CN" sz="1800" dirty="0"/>
              <a:t>VLAN</a:t>
            </a:r>
            <a:r>
              <a:rPr lang="zh-CN" altLang="en-US" sz="1800" dirty="0"/>
              <a:t>。为了提高部门内的信息安全，要求只有本部门员工的主机才可以访问特定网络资源。</a:t>
            </a:r>
            <a:endParaRPr lang="en-US" altLang="zh-CN" sz="1800" dirty="0"/>
          </a:p>
          <a:p>
            <a:r>
              <a:rPr lang="en-US" altLang="zh-CN" sz="2000" dirty="0"/>
              <a:t>VLAN</a:t>
            </a:r>
            <a:r>
              <a:rPr lang="zh-CN" altLang="en-US" sz="2000" dirty="0"/>
              <a:t>划分：</a:t>
            </a:r>
            <a:endParaRPr lang="en-US" altLang="zh-CN" sz="2000" dirty="0"/>
          </a:p>
          <a:p>
            <a:pPr lvl="1"/>
            <a:r>
              <a:rPr lang="zh-CN" altLang="en-US" sz="1800" dirty="0"/>
              <a:t>为了保证非本部门员工不能访问网络资源，可在</a:t>
            </a:r>
            <a:r>
              <a:rPr lang="en-US" altLang="zh-CN" sz="1800" dirty="0"/>
              <a:t>SW1</a:t>
            </a:r>
            <a:r>
              <a:rPr lang="zh-CN" altLang="en-US" sz="1800" dirty="0"/>
              <a:t>上配置基于</a:t>
            </a:r>
            <a:r>
              <a:rPr lang="en-US" altLang="zh-CN" sz="1800" dirty="0"/>
              <a:t>MAC</a:t>
            </a:r>
            <a:r>
              <a:rPr lang="zh-CN" altLang="en-US" sz="1800" dirty="0"/>
              <a:t>地址划分</a:t>
            </a:r>
            <a:r>
              <a:rPr lang="en-US" altLang="zh-CN" sz="1800" dirty="0"/>
              <a:t>VLAN</a:t>
            </a:r>
            <a:r>
              <a:rPr lang="zh-CN" altLang="en-US" sz="1800" dirty="0"/>
              <a:t>。这样，新的主机接入网络，就无法访问公司的网络资源。</a:t>
            </a:r>
          </a:p>
        </p:txBody>
      </p:sp>
      <p:sp>
        <p:nvSpPr>
          <p:cNvPr id="65" name="矩形 64"/>
          <p:cNvSpPr/>
          <p:nvPr/>
        </p:nvSpPr>
        <p:spPr>
          <a:xfrm>
            <a:off x="5946423" y="4833156"/>
            <a:ext cx="1512168" cy="276999"/>
          </a:xfrm>
          <a:prstGeom prst="rect">
            <a:avLst/>
          </a:prstGeom>
        </p:spPr>
        <p:txBody>
          <a:bodyPr wrap="square">
            <a:spAutoFit/>
          </a:bodyPr>
          <a:lstStyle/>
          <a:p>
            <a:pPr algn="ct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001e-10dd-dd01</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78" name="矩形 77"/>
          <p:cNvSpPr/>
          <p:nvPr/>
        </p:nvSpPr>
        <p:spPr>
          <a:xfrm>
            <a:off x="10410919" y="4833156"/>
            <a:ext cx="1512168" cy="276999"/>
          </a:xfrm>
          <a:prstGeom prst="rect">
            <a:avLst/>
          </a:prstGeom>
        </p:spPr>
        <p:txBody>
          <a:bodyPr wrap="square">
            <a:spAutoFit/>
          </a:bodyPr>
          <a:lstStyle/>
          <a:p>
            <a:pPr algn="ct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001e-10dd-dd04</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grpSp>
        <p:nvGrpSpPr>
          <p:cNvPr id="4" name="组合 3"/>
          <p:cNvGrpSpPr/>
          <p:nvPr/>
        </p:nvGrpSpPr>
        <p:grpSpPr>
          <a:xfrm>
            <a:off x="6176669" y="1520788"/>
            <a:ext cx="5704922" cy="3996444"/>
            <a:chOff x="6054551" y="1520788"/>
            <a:chExt cx="5472492" cy="3996444"/>
          </a:xfrm>
        </p:grpSpPr>
        <p:sp>
          <p:nvSpPr>
            <p:cNvPr id="32" name="矩形 31"/>
            <p:cNvSpPr/>
            <p:nvPr/>
          </p:nvSpPr>
          <p:spPr bwMode="auto">
            <a:xfrm>
              <a:off x="6054551" y="3995700"/>
              <a:ext cx="4320365" cy="1521532"/>
            </a:xfrm>
            <a:prstGeom prst="rect">
              <a:avLst/>
            </a:prstGeom>
            <a:noFill/>
            <a:ln w="12700" cap="flat" cmpd="sng" algn="ctr">
              <a:solidFill>
                <a:srgbClr val="1AABE2">
                  <a:alpha val="30000"/>
                </a:srgbClr>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800" kern="0">
                <a:solidFill>
                  <a:srgbClr val="1D1D1A"/>
                </a:solidFill>
                <a:latin typeface="Huawei Sans" panose="020C0503030203020204" pitchFamily="34" charset="0"/>
                <a:ea typeface="方正兰亭黑简体" panose="02000000000000000000" pitchFamily="2" charset="-122"/>
              </a:endParaRPr>
            </a:p>
          </p:txBody>
        </p:sp>
        <p:cxnSp>
          <p:nvCxnSpPr>
            <p:cNvPr id="33" name="直接箭头连接符 32"/>
            <p:cNvCxnSpPr>
              <a:stCxn id="73" idx="1"/>
              <a:endCxn id="34" idx="3"/>
            </p:cNvCxnSpPr>
            <p:nvPr/>
          </p:nvCxnSpPr>
          <p:spPr bwMode="auto">
            <a:xfrm flipH="1">
              <a:off x="9904171" y="4415582"/>
              <a:ext cx="974800" cy="0"/>
            </a:xfrm>
            <a:prstGeom prst="straightConnector1">
              <a:avLst/>
            </a:prstGeom>
            <a:solidFill>
              <a:schemeClr val="accent1"/>
            </a:solidFill>
            <a:ln w="28575" cap="flat" cmpd="sng" algn="ctr">
              <a:solidFill>
                <a:srgbClr val="EC7061"/>
              </a:solidFill>
              <a:prstDash val="dash"/>
              <a:round/>
              <a:headEnd type="none" w="med" len="med"/>
              <a:tailEnd type="triangle"/>
            </a:ln>
            <a:effectLst/>
          </p:spPr>
        </p:cxnSp>
        <p:pic>
          <p:nvPicPr>
            <p:cNvPr id="34" name="图片 33" descr="PC.png"/>
            <p:cNvPicPr>
              <a:picLocks noChangeAspect="1"/>
            </p:cNvPicPr>
            <p:nvPr/>
          </p:nvPicPr>
          <p:blipFill>
            <a:blip r:embed="rId3" cstate="print"/>
            <a:stretch>
              <a:fillRect/>
            </a:stretch>
          </p:blipFill>
          <p:spPr>
            <a:xfrm>
              <a:off x="9294795" y="4181582"/>
              <a:ext cx="609376" cy="468000"/>
            </a:xfrm>
            <a:prstGeom prst="rect">
              <a:avLst/>
            </a:prstGeom>
          </p:spPr>
        </p:pic>
        <p:cxnSp>
          <p:nvCxnSpPr>
            <p:cNvPr id="37" name="直接连接符 36"/>
            <p:cNvCxnSpPr>
              <a:stCxn id="34" idx="0"/>
              <a:endCxn id="46" idx="0"/>
            </p:cNvCxnSpPr>
            <p:nvPr/>
          </p:nvCxnSpPr>
          <p:spPr bwMode="auto">
            <a:xfrm flipH="1" flipV="1">
              <a:off x="8153252" y="2600968"/>
              <a:ext cx="1446231" cy="1580614"/>
            </a:xfrm>
            <a:prstGeom prst="line">
              <a:avLst/>
            </a:prstGeom>
            <a:solidFill>
              <a:schemeClr val="accent1"/>
            </a:solidFill>
            <a:ln w="19050" cap="flat" cmpd="sng" algn="ctr">
              <a:solidFill>
                <a:schemeClr val="tx1"/>
              </a:solidFill>
              <a:prstDash val="solid"/>
              <a:round/>
              <a:headEnd type="none" w="med" len="med"/>
              <a:tailEnd type="none" w="med" len="med"/>
            </a:ln>
            <a:effectLst/>
          </p:spPr>
        </p:cxnSp>
        <p:pic>
          <p:nvPicPr>
            <p:cNvPr id="38" name="图片 37" descr="PC.png"/>
            <p:cNvPicPr>
              <a:picLocks noChangeAspect="1"/>
            </p:cNvPicPr>
            <p:nvPr/>
          </p:nvPicPr>
          <p:blipFill>
            <a:blip r:embed="rId3" cstate="print"/>
            <a:stretch>
              <a:fillRect/>
            </a:stretch>
          </p:blipFill>
          <p:spPr>
            <a:xfrm>
              <a:off x="6414475" y="4181582"/>
              <a:ext cx="609376" cy="468000"/>
            </a:xfrm>
            <a:prstGeom prst="rect">
              <a:avLst/>
            </a:prstGeom>
          </p:spPr>
        </p:pic>
        <p:pic>
          <p:nvPicPr>
            <p:cNvPr id="42" name="图片 41" descr="PC.png"/>
            <p:cNvPicPr>
              <a:picLocks noChangeAspect="1"/>
            </p:cNvPicPr>
            <p:nvPr/>
          </p:nvPicPr>
          <p:blipFill>
            <a:blip r:embed="rId3" cstate="print"/>
            <a:stretch>
              <a:fillRect/>
            </a:stretch>
          </p:blipFill>
          <p:spPr>
            <a:xfrm>
              <a:off x="7848563" y="4181582"/>
              <a:ext cx="609376" cy="468000"/>
            </a:xfrm>
            <a:prstGeom prst="rect">
              <a:avLst/>
            </a:prstGeom>
          </p:spPr>
        </p:pic>
        <p:cxnSp>
          <p:nvCxnSpPr>
            <p:cNvPr id="43" name="直接连接符 42"/>
            <p:cNvCxnSpPr>
              <a:stCxn id="38" idx="0"/>
              <a:endCxn id="46" idx="0"/>
            </p:cNvCxnSpPr>
            <p:nvPr/>
          </p:nvCxnSpPr>
          <p:spPr bwMode="auto">
            <a:xfrm flipV="1">
              <a:off x="6719163" y="2600968"/>
              <a:ext cx="1434089" cy="1580614"/>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44" name="直接连接符 43"/>
            <p:cNvCxnSpPr>
              <a:stCxn id="42" idx="0"/>
              <a:endCxn id="46" idx="2"/>
            </p:cNvCxnSpPr>
            <p:nvPr/>
          </p:nvCxnSpPr>
          <p:spPr bwMode="auto">
            <a:xfrm flipV="1">
              <a:off x="8153251" y="3140968"/>
              <a:ext cx="1" cy="1040614"/>
            </a:xfrm>
            <a:prstGeom prst="line">
              <a:avLst/>
            </a:prstGeom>
            <a:solidFill>
              <a:schemeClr val="accent1"/>
            </a:solidFill>
            <a:ln w="19050" cap="flat" cmpd="sng" algn="ctr">
              <a:solidFill>
                <a:schemeClr val="tx1"/>
              </a:solidFill>
              <a:prstDash val="solid"/>
              <a:round/>
              <a:headEnd type="none" w="med" len="med"/>
              <a:tailEnd type="none" w="med" len="med"/>
            </a:ln>
            <a:effectLst/>
          </p:spPr>
        </p:cxnSp>
        <p:pic>
          <p:nvPicPr>
            <p:cNvPr id="46" name="图片 4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823983" y="2600968"/>
              <a:ext cx="658537" cy="540000"/>
            </a:xfrm>
            <a:prstGeom prst="rect">
              <a:avLst/>
            </a:prstGeom>
          </p:spPr>
        </p:pic>
        <p:sp>
          <p:nvSpPr>
            <p:cNvPr id="47" name="矩形 46"/>
            <p:cNvSpPr/>
            <p:nvPr/>
          </p:nvSpPr>
          <p:spPr>
            <a:xfrm>
              <a:off x="8442409" y="2587354"/>
              <a:ext cx="720080" cy="338554"/>
            </a:xfrm>
            <a:prstGeom prst="rect">
              <a:avLst/>
            </a:prstGeom>
          </p:spPr>
          <p:txBody>
            <a:bodyPr wrap="square">
              <a:spAutoFit/>
            </a:bodyPr>
            <a:lstStyle/>
            <a:p>
              <a:pPr algn="ct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SW1</a:t>
              </a:r>
              <a:endParaRPr lang="zh-CN" altLang="en-US" sz="16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56" name="矩形 55"/>
            <p:cNvSpPr/>
            <p:nvPr/>
          </p:nvSpPr>
          <p:spPr>
            <a:xfrm>
              <a:off x="6342467" y="4613578"/>
              <a:ext cx="720080" cy="276999"/>
            </a:xfrm>
            <a:prstGeom prst="rect">
              <a:avLst/>
            </a:prstGeom>
          </p:spPr>
          <p:txBody>
            <a:bodyPr wrap="square">
              <a:spAutoFit/>
            </a:bodyPr>
            <a:lstStyle/>
            <a:p>
              <a:pPr algn="ctr"/>
              <a:r>
                <a:rPr lang="zh-CN" altLang="en-US" sz="1200" dirty="0">
                  <a:latin typeface="Huawei Sans" panose="020C0503030203020204" pitchFamily="34" charset="0"/>
                  <a:ea typeface="方正兰亭黑简体" panose="02000000000000000000" pitchFamily="2" charset="-122"/>
                  <a:cs typeface="Huawei Sans" panose="020C0503030203020204" pitchFamily="34" charset="0"/>
                </a:rPr>
                <a:t>主机</a:t>
              </a: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1</a:t>
              </a:r>
            </a:p>
          </p:txBody>
        </p:sp>
        <p:sp>
          <p:nvSpPr>
            <p:cNvPr id="58" name="矩形 57"/>
            <p:cNvSpPr/>
            <p:nvPr/>
          </p:nvSpPr>
          <p:spPr>
            <a:xfrm>
              <a:off x="7793211" y="4613578"/>
              <a:ext cx="720080" cy="276999"/>
            </a:xfrm>
            <a:prstGeom prst="rect">
              <a:avLst/>
            </a:prstGeom>
          </p:spPr>
          <p:txBody>
            <a:bodyPr wrap="square">
              <a:spAutoFit/>
            </a:bodyPr>
            <a:lstStyle/>
            <a:p>
              <a:pPr algn="ctr"/>
              <a:r>
                <a:rPr lang="zh-CN" altLang="en-US" sz="1200" dirty="0">
                  <a:latin typeface="Huawei Sans" panose="020C0503030203020204" pitchFamily="34" charset="0"/>
                  <a:ea typeface="方正兰亭黑简体" panose="02000000000000000000" pitchFamily="2" charset="-122"/>
                  <a:cs typeface="Huawei Sans" panose="020C0503030203020204" pitchFamily="34" charset="0"/>
                </a:rPr>
                <a:t>主机</a:t>
              </a: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2</a:t>
              </a:r>
            </a:p>
          </p:txBody>
        </p:sp>
        <p:sp>
          <p:nvSpPr>
            <p:cNvPr id="64" name="矩形 63"/>
            <p:cNvSpPr/>
            <p:nvPr/>
          </p:nvSpPr>
          <p:spPr>
            <a:xfrm>
              <a:off x="9222787" y="4613578"/>
              <a:ext cx="720080" cy="276999"/>
            </a:xfrm>
            <a:prstGeom prst="rect">
              <a:avLst/>
            </a:prstGeom>
          </p:spPr>
          <p:txBody>
            <a:bodyPr wrap="square">
              <a:spAutoFit/>
            </a:bodyPr>
            <a:lstStyle/>
            <a:p>
              <a:pPr algn="ctr"/>
              <a:r>
                <a:rPr lang="zh-CN" altLang="en-US" sz="1200" dirty="0">
                  <a:latin typeface="Huawei Sans" panose="020C0503030203020204" pitchFamily="34" charset="0"/>
                  <a:ea typeface="方正兰亭黑简体" panose="02000000000000000000" pitchFamily="2" charset="-122"/>
                  <a:cs typeface="Huawei Sans" panose="020C0503030203020204" pitchFamily="34" charset="0"/>
                </a:rPr>
                <a:t>主机</a:t>
              </a: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3</a:t>
              </a:r>
            </a:p>
          </p:txBody>
        </p:sp>
        <p:sp>
          <p:nvSpPr>
            <p:cNvPr id="66" name="矩形 65"/>
            <p:cNvSpPr/>
            <p:nvPr/>
          </p:nvSpPr>
          <p:spPr>
            <a:xfrm>
              <a:off x="9294795" y="5121188"/>
              <a:ext cx="1044116" cy="307777"/>
            </a:xfrm>
            <a:prstGeom prst="rect">
              <a:avLst/>
            </a:prstGeom>
          </p:spPr>
          <p:txBody>
            <a:bodyPr wrap="square">
              <a:spAutoFit/>
            </a:bodyPr>
            <a:lstStyle/>
            <a:p>
              <a:pPr algn="ctr"/>
              <a:r>
                <a:rPr lang="en-US" altLang="zh-CN" sz="1400" b="1" dirty="0">
                  <a:latin typeface="Huawei Sans" panose="020C0503030203020204" pitchFamily="34" charset="0"/>
                  <a:ea typeface="方正兰亭黑简体" panose="02000000000000000000" pitchFamily="2" charset="-122"/>
                  <a:cs typeface="Huawei Sans" panose="020C0503030203020204" pitchFamily="34" charset="0"/>
                </a:rPr>
                <a:t>VLAN 10</a:t>
              </a:r>
              <a:endParaRPr lang="zh-CN" altLang="en-US" sz="1400" b="1"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67" name="矩形 66"/>
            <p:cNvSpPr/>
            <p:nvPr/>
          </p:nvSpPr>
          <p:spPr>
            <a:xfrm rot="18716606">
              <a:off x="6884436" y="3061646"/>
              <a:ext cx="1044116" cy="276999"/>
            </a:xfrm>
            <a:prstGeom prst="rect">
              <a:avLst/>
            </a:prstGeom>
          </p:spPr>
          <p:txBody>
            <a:bodyPr wrap="square">
              <a:spAutoFit/>
            </a:bodyPr>
            <a:lstStyle/>
            <a:p>
              <a:pPr algn="ct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GE0/0/2</a:t>
              </a:r>
            </a:p>
          </p:txBody>
        </p:sp>
        <p:pic>
          <p:nvPicPr>
            <p:cNvPr id="68" name="图片 6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551768" y="1520788"/>
              <a:ext cx="1202967" cy="755352"/>
            </a:xfrm>
            <a:prstGeom prst="rect">
              <a:avLst/>
            </a:prstGeom>
          </p:spPr>
        </p:pic>
        <p:cxnSp>
          <p:nvCxnSpPr>
            <p:cNvPr id="69" name="直接连接符 68"/>
            <p:cNvCxnSpPr>
              <a:stCxn id="46" idx="0"/>
              <a:endCxn id="68" idx="2"/>
            </p:cNvCxnSpPr>
            <p:nvPr/>
          </p:nvCxnSpPr>
          <p:spPr bwMode="auto">
            <a:xfrm flipV="1">
              <a:off x="8153252" y="2276140"/>
              <a:ext cx="0" cy="324828"/>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70" name="矩形 69"/>
            <p:cNvSpPr/>
            <p:nvPr/>
          </p:nvSpPr>
          <p:spPr>
            <a:xfrm>
              <a:off x="7638611" y="1664804"/>
              <a:ext cx="1044116" cy="523220"/>
            </a:xfrm>
            <a:prstGeom prst="rect">
              <a:avLst/>
            </a:prstGeom>
          </p:spPr>
          <p:txBody>
            <a:bodyPr wrap="square">
              <a:spAutoFit/>
            </a:bodyPr>
            <a:lstStyle/>
            <a:p>
              <a:pPr algn="ct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Enterprise</a:t>
              </a:r>
            </a:p>
            <a:p>
              <a:pPr algn="ct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Network</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71" name="矩形 70"/>
            <p:cNvSpPr/>
            <p:nvPr/>
          </p:nvSpPr>
          <p:spPr>
            <a:xfrm rot="16200000">
              <a:off x="7507080" y="3308502"/>
              <a:ext cx="1044116" cy="276999"/>
            </a:xfrm>
            <a:prstGeom prst="rect">
              <a:avLst/>
            </a:prstGeom>
          </p:spPr>
          <p:txBody>
            <a:bodyPr wrap="square">
              <a:spAutoFit/>
            </a:bodyPr>
            <a:lstStyle/>
            <a:p>
              <a:pPr algn="ct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GE0/0/3</a:t>
              </a:r>
            </a:p>
          </p:txBody>
        </p:sp>
        <p:sp>
          <p:nvSpPr>
            <p:cNvPr id="72" name="矩形 71"/>
            <p:cNvSpPr/>
            <p:nvPr/>
          </p:nvSpPr>
          <p:spPr>
            <a:xfrm rot="2789662">
              <a:off x="8375326" y="3075044"/>
              <a:ext cx="1044116" cy="276999"/>
            </a:xfrm>
            <a:prstGeom prst="rect">
              <a:avLst/>
            </a:prstGeom>
          </p:spPr>
          <p:txBody>
            <a:bodyPr wrap="square">
              <a:spAutoFit/>
            </a:bodyPr>
            <a:lstStyle/>
            <a:p>
              <a:pPr algn="ct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GE0/0/4</a:t>
              </a:r>
            </a:p>
          </p:txBody>
        </p:sp>
        <p:pic>
          <p:nvPicPr>
            <p:cNvPr id="73" name="图片 72" descr="PC.png"/>
            <p:cNvPicPr>
              <a:picLocks noChangeAspect="1"/>
            </p:cNvPicPr>
            <p:nvPr/>
          </p:nvPicPr>
          <p:blipFill>
            <a:blip r:embed="rId3" cstate="print"/>
            <a:stretch>
              <a:fillRect/>
            </a:stretch>
          </p:blipFill>
          <p:spPr>
            <a:xfrm>
              <a:off x="10878971" y="4181582"/>
              <a:ext cx="609376" cy="468000"/>
            </a:xfrm>
            <a:prstGeom prst="rect">
              <a:avLst/>
            </a:prstGeom>
          </p:spPr>
        </p:pic>
        <p:sp>
          <p:nvSpPr>
            <p:cNvPr id="74" name="矩形 73"/>
            <p:cNvSpPr/>
            <p:nvPr/>
          </p:nvSpPr>
          <p:spPr>
            <a:xfrm>
              <a:off x="10806963" y="4613578"/>
              <a:ext cx="720080" cy="276999"/>
            </a:xfrm>
            <a:prstGeom prst="rect">
              <a:avLst/>
            </a:prstGeom>
          </p:spPr>
          <p:txBody>
            <a:bodyPr wrap="square">
              <a:spAutoFit/>
            </a:bodyPr>
            <a:lstStyle/>
            <a:p>
              <a:pPr algn="ctr"/>
              <a:r>
                <a:rPr lang="zh-CN" altLang="en-US" sz="1200" dirty="0">
                  <a:latin typeface="Huawei Sans" panose="020C0503030203020204" pitchFamily="34" charset="0"/>
                  <a:ea typeface="方正兰亭黑简体" panose="02000000000000000000" pitchFamily="2" charset="-122"/>
                  <a:cs typeface="Huawei Sans" panose="020C0503030203020204" pitchFamily="34" charset="0"/>
                </a:rPr>
                <a:t>主机</a:t>
              </a: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4</a:t>
              </a:r>
            </a:p>
          </p:txBody>
        </p:sp>
        <p:sp>
          <p:nvSpPr>
            <p:cNvPr id="76" name="矩形 75"/>
            <p:cNvSpPr/>
            <p:nvPr/>
          </p:nvSpPr>
          <p:spPr>
            <a:xfrm>
              <a:off x="7350579" y="4833156"/>
              <a:ext cx="1512168" cy="276999"/>
            </a:xfrm>
            <a:prstGeom prst="rect">
              <a:avLst/>
            </a:prstGeom>
          </p:spPr>
          <p:txBody>
            <a:bodyPr wrap="square">
              <a:spAutoFit/>
            </a:bodyPr>
            <a:lstStyle/>
            <a:p>
              <a:pPr algn="ct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001e-10dd-dd02</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77" name="矩形 76"/>
            <p:cNvSpPr/>
            <p:nvPr/>
          </p:nvSpPr>
          <p:spPr>
            <a:xfrm>
              <a:off x="8826743" y="4833156"/>
              <a:ext cx="1512168" cy="276999"/>
            </a:xfrm>
            <a:prstGeom prst="rect">
              <a:avLst/>
            </a:prstGeom>
          </p:spPr>
          <p:txBody>
            <a:bodyPr wrap="square">
              <a:spAutoFit/>
            </a:bodyPr>
            <a:lstStyle/>
            <a:p>
              <a:pPr algn="ct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001e-10dd-dd03</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79" name="矩形 78"/>
            <p:cNvSpPr/>
            <p:nvPr/>
          </p:nvSpPr>
          <p:spPr>
            <a:xfrm>
              <a:off x="7926643" y="2312876"/>
              <a:ext cx="1044116" cy="276999"/>
            </a:xfrm>
            <a:prstGeom prst="rect">
              <a:avLst/>
            </a:prstGeom>
          </p:spPr>
          <p:txBody>
            <a:bodyPr wrap="square">
              <a:spAutoFit/>
            </a:bodyPr>
            <a:lstStyle/>
            <a:p>
              <a:pPr algn="ct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GE0/0/1</a:t>
              </a:r>
            </a:p>
          </p:txBody>
        </p:sp>
      </p:grpSp>
      <p:grpSp>
        <p:nvGrpSpPr>
          <p:cNvPr id="36" name="组合 35"/>
          <p:cNvGrpSpPr/>
          <p:nvPr/>
        </p:nvGrpSpPr>
        <p:grpSpPr>
          <a:xfrm>
            <a:off x="9784752" y="4056551"/>
            <a:ext cx="288000" cy="288000"/>
            <a:chOff x="856677" y="2615810"/>
            <a:chExt cx="288000" cy="288000"/>
          </a:xfrm>
        </p:grpSpPr>
        <p:sp>
          <p:nvSpPr>
            <p:cNvPr id="39" name="椭圆 38"/>
            <p:cNvSpPr/>
            <p:nvPr/>
          </p:nvSpPr>
          <p:spPr>
            <a:xfrm>
              <a:off x="856677" y="2615810"/>
              <a:ext cx="288000" cy="288000"/>
            </a:xfrm>
            <a:prstGeom prst="ellipse">
              <a:avLst/>
            </a:prstGeom>
            <a:solidFill>
              <a:srgbClr val="EC706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grpSp>
          <p:nvGrpSpPr>
            <p:cNvPr id="40" name="组合 39"/>
            <p:cNvGrpSpPr/>
            <p:nvPr/>
          </p:nvGrpSpPr>
          <p:grpSpPr>
            <a:xfrm>
              <a:off x="923444" y="2692169"/>
              <a:ext cx="144001" cy="144002"/>
              <a:chOff x="898853" y="2657982"/>
              <a:chExt cx="203649" cy="203652"/>
            </a:xfrm>
          </p:grpSpPr>
          <p:cxnSp>
            <p:nvCxnSpPr>
              <p:cNvPr id="41" name="直接连接符 40"/>
              <p:cNvCxnSpPr>
                <a:stCxn id="39" idx="3"/>
                <a:endCxn id="39" idx="7"/>
              </p:cNvCxnSpPr>
              <p:nvPr/>
            </p:nvCxnSpPr>
            <p:spPr>
              <a:xfrm flipV="1">
                <a:off x="898853" y="2657986"/>
                <a:ext cx="203648" cy="203648"/>
              </a:xfrm>
              <a:prstGeom prst="line">
                <a:avLst/>
              </a:prstGeom>
              <a:solidFill>
                <a:srgbClr val="EC7061"/>
              </a:solidFill>
              <a:ln w="38100" cap="rnd">
                <a:solidFill>
                  <a:schemeClr val="bg1"/>
                </a:solidFill>
                <a:round/>
              </a:ln>
              <a:effectLst/>
            </p:spPr>
            <p:style>
              <a:lnRef idx="2">
                <a:schemeClr val="accent1"/>
              </a:lnRef>
              <a:fillRef idx="0">
                <a:schemeClr val="accent1"/>
              </a:fillRef>
              <a:effectRef idx="1">
                <a:schemeClr val="accent1"/>
              </a:effectRef>
              <a:fontRef idx="minor">
                <a:schemeClr val="tx1"/>
              </a:fontRef>
            </p:style>
          </p:cxnSp>
          <p:cxnSp>
            <p:nvCxnSpPr>
              <p:cNvPr id="45" name="直接连接符 44"/>
              <p:cNvCxnSpPr>
                <a:stCxn id="39" idx="1"/>
                <a:endCxn id="39" idx="5"/>
              </p:cNvCxnSpPr>
              <p:nvPr/>
            </p:nvCxnSpPr>
            <p:spPr>
              <a:xfrm>
                <a:off x="898853" y="2657986"/>
                <a:ext cx="203648" cy="203648"/>
              </a:xfrm>
              <a:prstGeom prst="line">
                <a:avLst/>
              </a:prstGeom>
              <a:solidFill>
                <a:srgbClr val="EC7061"/>
              </a:solidFill>
              <a:ln w="38100" cap="rnd">
                <a:solidFill>
                  <a:schemeClr val="bg1"/>
                </a:solidFill>
                <a:round/>
              </a:ln>
              <a:effectLst/>
            </p:spPr>
            <p:style>
              <a:lnRef idx="2">
                <a:schemeClr val="accent1"/>
              </a:lnRef>
              <a:fillRef idx="0">
                <a:schemeClr val="accent1"/>
              </a:fillRef>
              <a:effectRef idx="1">
                <a:schemeClr val="accent1"/>
              </a:effectRef>
              <a:fontRef idx="minor">
                <a:schemeClr val="tx1"/>
              </a:fontRef>
            </p:style>
          </p:cxnSp>
        </p:grpSp>
      </p:grpSp>
    </p:spTree>
    <p:extLst>
      <p:ext uri="{BB962C8B-B14F-4D97-AF65-F5344CB8AC3E}">
        <p14:creationId xmlns:p14="http://schemas.microsoft.com/office/powerpoint/2010/main" val="6906111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idx="1"/>
          </p:nvPr>
        </p:nvSpPr>
        <p:spPr/>
        <p:txBody>
          <a:bodyPr/>
          <a:lstStyle/>
          <a:p>
            <a:r>
              <a:rPr lang="zh-CN" altLang="en-US" dirty="0">
                <a:solidFill>
                  <a:schemeClr val="bg1">
                    <a:lumMod val="50000"/>
                  </a:schemeClr>
                </a:solidFill>
              </a:rPr>
              <a:t>什么是</a:t>
            </a:r>
            <a:r>
              <a:rPr lang="en-US" altLang="zh-CN" dirty="0">
                <a:solidFill>
                  <a:schemeClr val="bg1">
                    <a:lumMod val="50000"/>
                  </a:schemeClr>
                </a:solidFill>
              </a:rPr>
              <a:t>VLAN</a:t>
            </a:r>
          </a:p>
          <a:p>
            <a:r>
              <a:rPr lang="en-US" altLang="zh-CN" dirty="0">
                <a:solidFill>
                  <a:schemeClr val="bg1">
                    <a:lumMod val="50000"/>
                  </a:schemeClr>
                </a:solidFill>
              </a:rPr>
              <a:t>VLAN</a:t>
            </a:r>
            <a:r>
              <a:rPr lang="zh-CN" altLang="en-US" dirty="0">
                <a:solidFill>
                  <a:schemeClr val="bg1">
                    <a:lumMod val="50000"/>
                  </a:schemeClr>
                </a:solidFill>
              </a:rPr>
              <a:t>的基本原理</a:t>
            </a:r>
            <a:endParaRPr lang="en-US" altLang="zh-CN" dirty="0">
              <a:solidFill>
                <a:schemeClr val="bg1">
                  <a:lumMod val="50000"/>
                </a:schemeClr>
              </a:solidFill>
            </a:endParaRPr>
          </a:p>
          <a:p>
            <a:r>
              <a:rPr lang="en-US" altLang="zh-CN" dirty="0">
                <a:solidFill>
                  <a:schemeClr val="bg1">
                    <a:lumMod val="50000"/>
                  </a:schemeClr>
                </a:solidFill>
              </a:rPr>
              <a:t>VLAN</a:t>
            </a:r>
            <a:r>
              <a:rPr lang="zh-CN" altLang="en-US" dirty="0">
                <a:solidFill>
                  <a:schemeClr val="bg1">
                    <a:lumMod val="50000"/>
                  </a:schemeClr>
                </a:solidFill>
              </a:rPr>
              <a:t>的应用</a:t>
            </a:r>
            <a:endParaRPr lang="en-US" altLang="zh-CN" dirty="0">
              <a:solidFill>
                <a:schemeClr val="bg1">
                  <a:lumMod val="50000"/>
                </a:schemeClr>
              </a:solidFill>
            </a:endParaRPr>
          </a:p>
          <a:p>
            <a:r>
              <a:rPr lang="en-US" altLang="zh-CN" b="1" dirty="0"/>
              <a:t>VLAN</a:t>
            </a:r>
            <a:r>
              <a:rPr lang="zh-CN" altLang="en-US" b="1" dirty="0"/>
              <a:t>的配置示例</a:t>
            </a:r>
          </a:p>
        </p:txBody>
      </p:sp>
    </p:spTree>
    <p:extLst>
      <p:ext uri="{BB962C8B-B14F-4D97-AF65-F5344CB8AC3E}">
        <p14:creationId xmlns:p14="http://schemas.microsoft.com/office/powerpoint/2010/main" val="37002087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VLAN</a:t>
            </a:r>
            <a:r>
              <a:rPr lang="zh-CN" altLang="en-US" dirty="0"/>
              <a:t>的基础配置命令</a:t>
            </a:r>
          </a:p>
        </p:txBody>
      </p:sp>
      <p:sp>
        <p:nvSpPr>
          <p:cNvPr id="3" name="矩形 2"/>
          <p:cNvSpPr/>
          <p:nvPr/>
        </p:nvSpPr>
        <p:spPr>
          <a:xfrm>
            <a:off x="1008063" y="1797459"/>
            <a:ext cx="10632553" cy="338554"/>
          </a:xfrm>
          <a:prstGeom prst="rect">
            <a:avLst/>
          </a:prstGeom>
          <a:solidFill>
            <a:srgbClr val="F4FBFE"/>
          </a:solidFill>
          <a:ln>
            <a:solidFill>
              <a:srgbClr val="99DFF9"/>
            </a:solidFill>
          </a:ln>
        </p:spPr>
        <p:txBody>
          <a:bodyPr wrap="square">
            <a:spAutoFit/>
          </a:bodyPr>
          <a:lstStyle/>
          <a:p>
            <a:pPr fontAlgn="base"/>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[Huawei] </a:t>
            </a:r>
            <a:r>
              <a:rPr lang="en-US" altLang="zh-CN" sz="1600" b="1" dirty="0">
                <a:latin typeface="Huawei Sans" panose="020C0503030203020204" pitchFamily="34" charset="0"/>
                <a:ea typeface="方正兰亭黑简体" panose="02000000000000000000" pitchFamily="2" charset="-122"/>
                <a:cs typeface="Huawei Sans" panose="020C0503030203020204" pitchFamily="34" charset="0"/>
              </a:rPr>
              <a:t>vlan </a:t>
            </a:r>
            <a:r>
              <a:rPr lang="en-US" altLang="zh-CN" sz="1600" i="1" dirty="0">
                <a:latin typeface="Huawei Sans" panose="020C0503030203020204" pitchFamily="34" charset="0"/>
                <a:ea typeface="方正兰亭黑简体" panose="02000000000000000000" pitchFamily="2" charset="-122"/>
                <a:cs typeface="Huawei Sans" panose="020C0503030203020204" pitchFamily="34" charset="0"/>
              </a:rPr>
              <a:t>vlan-id</a:t>
            </a:r>
            <a:endParaRPr lang="zh-CN" altLang="en-US" sz="1600" i="1"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4" name="矩形 3"/>
          <p:cNvSpPr/>
          <p:nvPr/>
        </p:nvSpPr>
        <p:spPr>
          <a:xfrm>
            <a:off x="551384" y="1365312"/>
            <a:ext cx="11089232" cy="338554"/>
          </a:xfrm>
          <a:prstGeom prst="rect">
            <a:avLst/>
          </a:prstGeom>
        </p:spPr>
        <p:txBody>
          <a:bodyPr wrap="square">
            <a:spAutoFit/>
          </a:bodyPr>
          <a:lstStyle/>
          <a:p>
            <a:pPr marL="342900" indent="-342900" fontAlgn="auto">
              <a:buFont typeface="+mj-lt"/>
              <a:buAutoNum type="arabicPeriod"/>
            </a:pP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创建</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VLAN</a:t>
            </a:r>
            <a:endParaRPr lang="zh-CN" altLang="en-US" sz="16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5" name="矩形 4"/>
          <p:cNvSpPr/>
          <p:nvPr/>
        </p:nvSpPr>
        <p:spPr>
          <a:xfrm>
            <a:off x="1031917" y="2229606"/>
            <a:ext cx="10608699" cy="707886"/>
          </a:xfrm>
          <a:prstGeom prst="rect">
            <a:avLst/>
          </a:prstGeom>
        </p:spPr>
        <p:txBody>
          <a:bodyPr wrap="square">
            <a:spAutoFit/>
          </a:bodyPr>
          <a:lstStyle/>
          <a:p>
            <a:pPr fontAlgn="auto">
              <a:lnSpc>
                <a:spcPts val="2400"/>
              </a:lnSpc>
            </a:pP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通过此命令创建</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VLAN</a:t>
            </a: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并进入</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VLAN</a:t>
            </a: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视图，如果</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VLAN</a:t>
            </a: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已存在，直接进入该</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VLAN</a:t>
            </a: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的视图。</a:t>
            </a:r>
            <a:endParaRPr lang="en-US" altLang="zh-CN" sz="1600" dirty="0">
              <a:latin typeface="Huawei Sans" panose="020C0503030203020204" pitchFamily="34" charset="0"/>
              <a:ea typeface="方正兰亭黑简体" panose="02000000000000000000" pitchFamily="2" charset="-122"/>
              <a:cs typeface="Huawei Sans" panose="020C0503030203020204" pitchFamily="34" charset="0"/>
            </a:endParaRPr>
          </a:p>
          <a:p>
            <a:pPr marL="360000" lvl="1" indent="-285750" fontAlgn="auto">
              <a:lnSpc>
                <a:spcPts val="2400"/>
              </a:lnSpc>
              <a:buFont typeface="Arial" panose="020B0604020202020204" pitchFamily="34" charset="0"/>
              <a:buChar char="•"/>
            </a:pPr>
            <a:r>
              <a:rPr lang="en-US" altLang="zh-CN" sz="1600" i="1" dirty="0">
                <a:latin typeface="Huawei Sans" panose="020C0503030203020204" pitchFamily="34" charset="0"/>
                <a:ea typeface="方正兰亭黑简体" panose="02000000000000000000" pitchFamily="2" charset="-122"/>
                <a:cs typeface="Huawei Sans" panose="020C0503030203020204" pitchFamily="34" charset="0"/>
              </a:rPr>
              <a:t>vlan-id</a:t>
            </a: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是整数形式，取值范围是</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1</a:t>
            </a: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4094</a:t>
            </a: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a:t>
            </a:r>
            <a:endParaRPr lang="en-US" altLang="zh-CN" sz="16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8" name="矩形 7"/>
          <p:cNvSpPr/>
          <p:nvPr/>
        </p:nvSpPr>
        <p:spPr>
          <a:xfrm>
            <a:off x="1008063" y="3118354"/>
            <a:ext cx="10632553" cy="338554"/>
          </a:xfrm>
          <a:prstGeom prst="rect">
            <a:avLst/>
          </a:prstGeom>
          <a:solidFill>
            <a:srgbClr val="F4FBFE"/>
          </a:solidFill>
          <a:ln>
            <a:solidFill>
              <a:srgbClr val="99DFF9"/>
            </a:solidFill>
          </a:ln>
        </p:spPr>
        <p:txBody>
          <a:bodyPr wrap="square">
            <a:spAutoFit/>
          </a:bodyPr>
          <a:lstStyle/>
          <a:p>
            <a:pPr fontAlgn="base"/>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[Huawei] </a:t>
            </a:r>
            <a:r>
              <a:rPr lang="en-US" altLang="zh-CN" sz="1600" b="1" dirty="0">
                <a:latin typeface="Huawei Sans" panose="020C0503030203020204" pitchFamily="34" charset="0"/>
                <a:ea typeface="方正兰亭黑简体" panose="02000000000000000000" pitchFamily="2" charset="-122"/>
                <a:cs typeface="Huawei Sans" panose="020C0503030203020204" pitchFamily="34" charset="0"/>
              </a:rPr>
              <a:t>vlan batch </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 </a:t>
            </a:r>
            <a:r>
              <a:rPr lang="en-US" altLang="zh-CN" sz="1600" i="1" dirty="0">
                <a:latin typeface="Huawei Sans" panose="020C0503030203020204" pitchFamily="34" charset="0"/>
                <a:ea typeface="方正兰亭黑简体" panose="02000000000000000000" pitchFamily="2" charset="-122"/>
                <a:cs typeface="Huawei Sans" panose="020C0503030203020204" pitchFamily="34" charset="0"/>
              </a:rPr>
              <a:t>vlan-id1</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 [ </a:t>
            </a:r>
            <a:r>
              <a:rPr lang="en-US" altLang="zh-CN" sz="1600" b="1" dirty="0">
                <a:latin typeface="Huawei Sans" panose="020C0503030203020204" pitchFamily="34" charset="0"/>
                <a:ea typeface="方正兰亭黑简体" panose="02000000000000000000" pitchFamily="2" charset="-122"/>
                <a:cs typeface="Huawei Sans" panose="020C0503030203020204" pitchFamily="34" charset="0"/>
              </a:rPr>
              <a:t>to</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 </a:t>
            </a:r>
            <a:r>
              <a:rPr lang="en-US" altLang="zh-CN" sz="1600" i="1" dirty="0">
                <a:latin typeface="Huawei Sans" panose="020C0503030203020204" pitchFamily="34" charset="0"/>
                <a:ea typeface="方正兰亭黑简体" panose="02000000000000000000" pitchFamily="2" charset="-122"/>
                <a:cs typeface="Huawei Sans" panose="020C0503030203020204" pitchFamily="34" charset="0"/>
              </a:rPr>
              <a:t>vlan-id2</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 ] }</a:t>
            </a:r>
          </a:p>
        </p:txBody>
      </p:sp>
      <p:sp>
        <p:nvSpPr>
          <p:cNvPr id="12" name="矩形 11"/>
          <p:cNvSpPr/>
          <p:nvPr/>
        </p:nvSpPr>
        <p:spPr>
          <a:xfrm>
            <a:off x="1031917" y="3556270"/>
            <a:ext cx="10608699" cy="1323439"/>
          </a:xfrm>
          <a:prstGeom prst="rect">
            <a:avLst/>
          </a:prstGeom>
        </p:spPr>
        <p:txBody>
          <a:bodyPr wrap="square">
            <a:spAutoFit/>
          </a:bodyPr>
          <a:lstStyle/>
          <a:p>
            <a:pPr fontAlgn="auto">
              <a:lnSpc>
                <a:spcPts val="2400"/>
              </a:lnSpc>
            </a:pP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通过此命令批量创建</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VLAN</a:t>
            </a: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。其中：</a:t>
            </a:r>
          </a:p>
          <a:p>
            <a:pPr marL="360000" lvl="1" indent="-285750">
              <a:lnSpc>
                <a:spcPts val="2400"/>
              </a:lnSpc>
              <a:buFont typeface="Arial" panose="020B0604020202020204" pitchFamily="34" charset="0"/>
              <a:buChar char="•"/>
            </a:pP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batch</a:t>
            </a: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：指定批量创建的</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VLAN ID</a:t>
            </a: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a:t>
            </a:r>
            <a:endParaRPr lang="en-US" altLang="zh-CN" sz="1600" dirty="0">
              <a:latin typeface="Huawei Sans" panose="020C0503030203020204" pitchFamily="34" charset="0"/>
              <a:ea typeface="方正兰亭黑简体" panose="02000000000000000000" pitchFamily="2" charset="-122"/>
              <a:cs typeface="Huawei Sans" panose="020C0503030203020204" pitchFamily="34" charset="0"/>
            </a:endParaRPr>
          </a:p>
          <a:p>
            <a:pPr marL="360000" lvl="1" indent="-285750">
              <a:lnSpc>
                <a:spcPts val="2400"/>
              </a:lnSpc>
              <a:buFont typeface="Arial" panose="020B0604020202020204" pitchFamily="34" charset="0"/>
              <a:buChar char="•"/>
            </a:pPr>
            <a:r>
              <a:rPr lang="en-US" altLang="zh-CN" sz="1600" i="1" dirty="0">
                <a:latin typeface="Huawei Sans" panose="020C0503030203020204" pitchFamily="34" charset="0"/>
                <a:ea typeface="方正兰亭黑简体" panose="02000000000000000000" pitchFamily="2" charset="-122"/>
                <a:cs typeface="Huawei Sans" panose="020C0503030203020204" pitchFamily="34" charset="0"/>
              </a:rPr>
              <a:t>vlan-id1</a:t>
            </a: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：表示第一个</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VLAN</a:t>
            </a: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的编号。</a:t>
            </a:r>
          </a:p>
          <a:p>
            <a:pPr marL="360000" lvl="1" indent="-285750">
              <a:lnSpc>
                <a:spcPts val="2400"/>
              </a:lnSpc>
              <a:buFont typeface="Arial" panose="020B0604020202020204" pitchFamily="34" charset="0"/>
              <a:buChar char="•"/>
            </a:pPr>
            <a:r>
              <a:rPr lang="en-US" altLang="zh-CN" sz="1600" i="1" dirty="0">
                <a:latin typeface="Huawei Sans" panose="020C0503030203020204" pitchFamily="34" charset="0"/>
                <a:ea typeface="方正兰亭黑简体" panose="02000000000000000000" pitchFamily="2" charset="-122"/>
                <a:cs typeface="Huawei Sans" panose="020C0503030203020204" pitchFamily="34" charset="0"/>
              </a:rPr>
              <a:t>vlan-id</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2</a:t>
            </a: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：表示最后一个</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VLAN</a:t>
            </a: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的编号。</a:t>
            </a:r>
          </a:p>
        </p:txBody>
      </p:sp>
      <p:sp>
        <p:nvSpPr>
          <p:cNvPr id="16" name="燕尾形 15"/>
          <p:cNvSpPr/>
          <p:nvPr/>
        </p:nvSpPr>
        <p:spPr bwMode="auto">
          <a:xfrm>
            <a:off x="7860066" y="124239"/>
            <a:ext cx="1800000" cy="213120"/>
          </a:xfrm>
          <a:prstGeom prst="chevron">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r>
              <a:rPr lang="zh-CN" altLang="en-US" sz="1200" b="1" kern="0" dirty="0">
                <a:solidFill>
                  <a:srgbClr val="FFFFFF"/>
                </a:solidFill>
              </a:rPr>
              <a:t>基于接口划分</a:t>
            </a:r>
            <a:r>
              <a:rPr lang="en-US" altLang="zh-CN" sz="1200" b="1" kern="0" dirty="0">
                <a:solidFill>
                  <a:srgbClr val="FFFFFF"/>
                </a:solidFill>
              </a:rPr>
              <a:t>VLAN</a:t>
            </a:r>
          </a:p>
        </p:txBody>
      </p:sp>
      <p:sp>
        <p:nvSpPr>
          <p:cNvPr id="17" name="燕尾形 16"/>
          <p:cNvSpPr/>
          <p:nvPr/>
        </p:nvSpPr>
        <p:spPr bwMode="auto">
          <a:xfrm>
            <a:off x="9593637" y="124239"/>
            <a:ext cx="2160000" cy="21312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r>
              <a:rPr lang="zh-CN" altLang="en-US" sz="1200" kern="0" dirty="0"/>
              <a:t>基于</a:t>
            </a:r>
            <a:r>
              <a:rPr lang="en-US" altLang="zh-CN" sz="1200" kern="0" dirty="0"/>
              <a:t>MAC</a:t>
            </a:r>
            <a:r>
              <a:rPr lang="zh-CN" altLang="en-US" sz="1200" kern="0" dirty="0"/>
              <a:t>地址划分</a:t>
            </a:r>
            <a:r>
              <a:rPr lang="en-US" altLang="zh-CN" sz="1200" kern="0" dirty="0"/>
              <a:t>VLAN</a:t>
            </a:r>
          </a:p>
        </p:txBody>
      </p:sp>
    </p:spTree>
    <p:extLst>
      <p:ext uri="{BB962C8B-B14F-4D97-AF65-F5344CB8AC3E}">
        <p14:creationId xmlns:p14="http://schemas.microsoft.com/office/powerpoint/2010/main" val="36683766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Access</a:t>
            </a:r>
            <a:r>
              <a:rPr lang="zh-CN" altLang="en-US" dirty="0"/>
              <a:t>接口的基础配置命令</a:t>
            </a:r>
          </a:p>
        </p:txBody>
      </p:sp>
      <p:sp>
        <p:nvSpPr>
          <p:cNvPr id="3" name="矩形 2"/>
          <p:cNvSpPr/>
          <p:nvPr/>
        </p:nvSpPr>
        <p:spPr>
          <a:xfrm>
            <a:off x="1008063" y="1797459"/>
            <a:ext cx="10632553" cy="338554"/>
          </a:xfrm>
          <a:prstGeom prst="rect">
            <a:avLst/>
          </a:prstGeom>
          <a:solidFill>
            <a:srgbClr val="F4FBFE"/>
          </a:solidFill>
          <a:ln>
            <a:solidFill>
              <a:srgbClr val="99DFF9"/>
            </a:solidFill>
          </a:ln>
        </p:spPr>
        <p:txBody>
          <a:bodyPr wrap="square">
            <a:spAutoFit/>
          </a:bodyPr>
          <a:lstStyle/>
          <a:p>
            <a:pPr fontAlgn="base"/>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[Huawei-GigabitEthernet0/0/1] </a:t>
            </a:r>
            <a:r>
              <a:rPr lang="en-US" altLang="zh-CN" sz="1600" b="1" dirty="0">
                <a:latin typeface="Huawei Sans" panose="020C0503030203020204" pitchFamily="34" charset="0"/>
                <a:ea typeface="方正兰亭黑简体" panose="02000000000000000000" pitchFamily="2" charset="-122"/>
                <a:cs typeface="Huawei Sans" panose="020C0503030203020204" pitchFamily="34" charset="0"/>
              </a:rPr>
              <a:t>port link-type access</a:t>
            </a:r>
            <a:endParaRPr lang="zh-CN" altLang="en-US" sz="1600" i="1"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4" name="矩形 3"/>
          <p:cNvSpPr/>
          <p:nvPr/>
        </p:nvSpPr>
        <p:spPr>
          <a:xfrm>
            <a:off x="551384" y="1365312"/>
            <a:ext cx="11089232" cy="338554"/>
          </a:xfrm>
          <a:prstGeom prst="rect">
            <a:avLst/>
          </a:prstGeom>
        </p:spPr>
        <p:txBody>
          <a:bodyPr wrap="square">
            <a:spAutoFit/>
          </a:bodyPr>
          <a:lstStyle/>
          <a:p>
            <a:pPr marL="342900" indent="-342900" fontAlgn="auto">
              <a:buFont typeface="+mj-lt"/>
              <a:buAutoNum type="arabicPeriod"/>
            </a:pP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配置接口类型</a:t>
            </a:r>
          </a:p>
        </p:txBody>
      </p:sp>
      <p:sp>
        <p:nvSpPr>
          <p:cNvPr id="5" name="矩形 4"/>
          <p:cNvSpPr/>
          <p:nvPr/>
        </p:nvSpPr>
        <p:spPr>
          <a:xfrm>
            <a:off x="1031917" y="2229606"/>
            <a:ext cx="10608699" cy="400110"/>
          </a:xfrm>
          <a:prstGeom prst="rect">
            <a:avLst/>
          </a:prstGeom>
        </p:spPr>
        <p:txBody>
          <a:bodyPr wrap="square">
            <a:spAutoFit/>
          </a:bodyPr>
          <a:lstStyle/>
          <a:p>
            <a:pPr fontAlgn="auto">
              <a:lnSpc>
                <a:spcPts val="2400"/>
              </a:lnSpc>
            </a:pP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在接口视图下，配置接口的链路类型为</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Access</a:t>
            </a: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a:t>
            </a:r>
            <a:endParaRPr lang="en-US" altLang="zh-CN" sz="16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8" name="矩形 7"/>
          <p:cNvSpPr/>
          <p:nvPr/>
        </p:nvSpPr>
        <p:spPr>
          <a:xfrm>
            <a:off x="1008063" y="3229188"/>
            <a:ext cx="10632553" cy="338554"/>
          </a:xfrm>
          <a:prstGeom prst="rect">
            <a:avLst/>
          </a:prstGeom>
          <a:solidFill>
            <a:srgbClr val="F4FBFE"/>
          </a:solidFill>
          <a:ln>
            <a:solidFill>
              <a:srgbClr val="99DFF9"/>
            </a:solidFill>
          </a:ln>
        </p:spPr>
        <p:txBody>
          <a:bodyPr wrap="square">
            <a:spAutoFit/>
          </a:bodyPr>
          <a:lstStyle/>
          <a:p>
            <a:pPr fontAlgn="base"/>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[Huawei-GigabitEthernet0/0/1] </a:t>
            </a:r>
            <a:r>
              <a:rPr lang="en-US" altLang="zh-CN" sz="1600" b="1" dirty="0">
                <a:latin typeface="Huawei Sans" panose="020C0503030203020204" pitchFamily="34" charset="0"/>
                <a:ea typeface="方正兰亭黑简体" panose="02000000000000000000" pitchFamily="2" charset="-122"/>
                <a:cs typeface="Huawei Sans" panose="020C0503030203020204" pitchFamily="34" charset="0"/>
              </a:rPr>
              <a:t>port default vlan </a:t>
            </a:r>
            <a:r>
              <a:rPr lang="en-US" altLang="zh-CN" sz="1600" i="1" dirty="0">
                <a:latin typeface="Huawei Sans" panose="020C0503030203020204" pitchFamily="34" charset="0"/>
                <a:ea typeface="方正兰亭黑简体" panose="02000000000000000000" pitchFamily="2" charset="-122"/>
                <a:cs typeface="Huawei Sans" panose="020C0503030203020204" pitchFamily="34" charset="0"/>
              </a:rPr>
              <a:t>vlan-id</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 </a:t>
            </a:r>
          </a:p>
        </p:txBody>
      </p:sp>
      <p:sp>
        <p:nvSpPr>
          <p:cNvPr id="11" name="矩形 10"/>
          <p:cNvSpPr/>
          <p:nvPr/>
        </p:nvSpPr>
        <p:spPr>
          <a:xfrm>
            <a:off x="551384" y="2797041"/>
            <a:ext cx="11089232" cy="338554"/>
          </a:xfrm>
          <a:prstGeom prst="rect">
            <a:avLst/>
          </a:prstGeom>
        </p:spPr>
        <p:txBody>
          <a:bodyPr wrap="square">
            <a:spAutoFit/>
          </a:bodyPr>
          <a:lstStyle/>
          <a:p>
            <a:pPr marL="342900" indent="-342900" fontAlgn="auto">
              <a:buFont typeface="+mj-lt"/>
              <a:buAutoNum type="arabicPeriod" startAt="2"/>
            </a:pP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配置</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Access</a:t>
            </a: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接口的缺省</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VLAN</a:t>
            </a:r>
            <a:endParaRPr lang="zh-CN" altLang="en-US" sz="16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2" name="矩形 11"/>
          <p:cNvSpPr/>
          <p:nvPr/>
        </p:nvSpPr>
        <p:spPr>
          <a:xfrm>
            <a:off x="1031917" y="3667104"/>
            <a:ext cx="10608699" cy="707886"/>
          </a:xfrm>
          <a:prstGeom prst="rect">
            <a:avLst/>
          </a:prstGeom>
        </p:spPr>
        <p:txBody>
          <a:bodyPr wrap="square">
            <a:spAutoFit/>
          </a:bodyPr>
          <a:lstStyle/>
          <a:p>
            <a:pPr fontAlgn="auto">
              <a:lnSpc>
                <a:spcPts val="2400"/>
              </a:lnSpc>
            </a:pP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在接口视图下，配置接口的缺省</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VLAN</a:t>
            </a: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并同时加入这个</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VLAN</a:t>
            </a: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a:t>
            </a:r>
            <a:endParaRPr lang="en-US" altLang="zh-CN" sz="1600" dirty="0">
              <a:latin typeface="Huawei Sans" panose="020C0503030203020204" pitchFamily="34" charset="0"/>
              <a:ea typeface="方正兰亭黑简体" panose="02000000000000000000" pitchFamily="2" charset="-122"/>
              <a:cs typeface="Huawei Sans" panose="020C0503030203020204" pitchFamily="34" charset="0"/>
            </a:endParaRPr>
          </a:p>
          <a:p>
            <a:pPr marL="360000" lvl="1" indent="-285750" fontAlgn="auto">
              <a:lnSpc>
                <a:spcPts val="2400"/>
              </a:lnSpc>
              <a:buFont typeface="Arial" panose="020B0604020202020204" pitchFamily="34" charset="0"/>
              <a:buChar char="•"/>
            </a:pPr>
            <a:r>
              <a:rPr lang="en-US" altLang="zh-CN" sz="1600" i="1" dirty="0">
                <a:latin typeface="Huawei Sans" panose="020C0503030203020204" pitchFamily="34" charset="0"/>
                <a:ea typeface="方正兰亭黑简体" panose="02000000000000000000" pitchFamily="2" charset="-122"/>
                <a:cs typeface="Huawei Sans" panose="020C0503030203020204" pitchFamily="34" charset="0"/>
              </a:rPr>
              <a:t>vlan-id</a:t>
            </a: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：配置缺省</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VLAN</a:t>
            </a: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的编号。整数形式，取值范围是</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1</a:t>
            </a: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4094</a:t>
            </a: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a:t>
            </a:r>
            <a:endParaRPr lang="en-US" altLang="zh-CN" sz="16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6" name="燕尾形 15"/>
          <p:cNvSpPr/>
          <p:nvPr/>
        </p:nvSpPr>
        <p:spPr bwMode="auto">
          <a:xfrm>
            <a:off x="7860066" y="124239"/>
            <a:ext cx="1800000" cy="213120"/>
          </a:xfrm>
          <a:prstGeom prst="chevron">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r>
              <a:rPr lang="zh-CN" altLang="en-US" sz="1200" b="1" kern="0" dirty="0">
                <a:solidFill>
                  <a:srgbClr val="FFFFFF"/>
                </a:solidFill>
              </a:rPr>
              <a:t>基于接口划分</a:t>
            </a:r>
            <a:r>
              <a:rPr lang="en-US" altLang="zh-CN" sz="1200" b="1" kern="0" dirty="0">
                <a:solidFill>
                  <a:srgbClr val="FFFFFF"/>
                </a:solidFill>
              </a:rPr>
              <a:t>VLAN</a:t>
            </a:r>
          </a:p>
        </p:txBody>
      </p:sp>
      <p:sp>
        <p:nvSpPr>
          <p:cNvPr id="17" name="燕尾形 16"/>
          <p:cNvSpPr/>
          <p:nvPr/>
        </p:nvSpPr>
        <p:spPr bwMode="auto">
          <a:xfrm>
            <a:off x="9593637" y="124239"/>
            <a:ext cx="2160000" cy="21312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r>
              <a:rPr lang="zh-CN" altLang="en-US" sz="1200" kern="0" dirty="0"/>
              <a:t>基于</a:t>
            </a:r>
            <a:r>
              <a:rPr lang="en-US" altLang="zh-CN" sz="1200" kern="0" dirty="0"/>
              <a:t>MAC</a:t>
            </a:r>
            <a:r>
              <a:rPr lang="zh-CN" altLang="en-US" sz="1200" kern="0" dirty="0"/>
              <a:t>地址划分</a:t>
            </a:r>
            <a:r>
              <a:rPr lang="en-US" altLang="zh-CN" sz="1200" kern="0" dirty="0"/>
              <a:t>VLAN</a:t>
            </a:r>
          </a:p>
        </p:txBody>
      </p:sp>
    </p:spTree>
    <p:extLst>
      <p:ext uri="{BB962C8B-B14F-4D97-AF65-F5344CB8AC3E}">
        <p14:creationId xmlns:p14="http://schemas.microsoft.com/office/powerpoint/2010/main" val="42407344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Trunk</a:t>
            </a:r>
            <a:r>
              <a:rPr lang="zh-CN" altLang="en-US" dirty="0"/>
              <a:t>接口的基础配置命令</a:t>
            </a:r>
          </a:p>
        </p:txBody>
      </p:sp>
      <p:sp>
        <p:nvSpPr>
          <p:cNvPr id="3" name="矩形 2"/>
          <p:cNvSpPr/>
          <p:nvPr/>
        </p:nvSpPr>
        <p:spPr>
          <a:xfrm>
            <a:off x="1008063" y="1797459"/>
            <a:ext cx="10632553" cy="338554"/>
          </a:xfrm>
          <a:prstGeom prst="rect">
            <a:avLst/>
          </a:prstGeom>
          <a:solidFill>
            <a:srgbClr val="F4FBFE"/>
          </a:solidFill>
          <a:ln>
            <a:solidFill>
              <a:srgbClr val="99DFF9"/>
            </a:solidFill>
          </a:ln>
        </p:spPr>
        <p:txBody>
          <a:bodyPr wrap="square">
            <a:spAutoFit/>
          </a:bodyPr>
          <a:lstStyle/>
          <a:p>
            <a:pPr fontAlgn="base"/>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[Huawei-GigabitEthernet0/0/1] </a:t>
            </a:r>
            <a:r>
              <a:rPr lang="en-US" altLang="zh-CN" sz="1600" b="1" dirty="0">
                <a:latin typeface="Huawei Sans" panose="020C0503030203020204" pitchFamily="34" charset="0"/>
                <a:ea typeface="方正兰亭黑简体" panose="02000000000000000000" pitchFamily="2" charset="-122"/>
                <a:cs typeface="Huawei Sans" panose="020C0503030203020204" pitchFamily="34" charset="0"/>
              </a:rPr>
              <a:t>port link-type trunk</a:t>
            </a:r>
            <a:endParaRPr lang="zh-CN" altLang="en-US" sz="1600" i="1"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4" name="矩形 3"/>
          <p:cNvSpPr/>
          <p:nvPr/>
        </p:nvSpPr>
        <p:spPr>
          <a:xfrm>
            <a:off x="551384" y="1365312"/>
            <a:ext cx="11089232" cy="338554"/>
          </a:xfrm>
          <a:prstGeom prst="rect">
            <a:avLst/>
          </a:prstGeom>
        </p:spPr>
        <p:txBody>
          <a:bodyPr wrap="square">
            <a:spAutoFit/>
          </a:bodyPr>
          <a:lstStyle/>
          <a:p>
            <a:pPr marL="342900" indent="-342900" fontAlgn="auto">
              <a:buFont typeface="+mj-lt"/>
              <a:buAutoNum type="arabicPeriod"/>
            </a:pP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配置接口类型</a:t>
            </a:r>
          </a:p>
        </p:txBody>
      </p:sp>
      <p:sp>
        <p:nvSpPr>
          <p:cNvPr id="5" name="矩形 4"/>
          <p:cNvSpPr/>
          <p:nvPr/>
        </p:nvSpPr>
        <p:spPr>
          <a:xfrm>
            <a:off x="1031917" y="2229606"/>
            <a:ext cx="10608699" cy="400110"/>
          </a:xfrm>
          <a:prstGeom prst="rect">
            <a:avLst/>
          </a:prstGeom>
        </p:spPr>
        <p:txBody>
          <a:bodyPr wrap="square">
            <a:spAutoFit/>
          </a:bodyPr>
          <a:lstStyle/>
          <a:p>
            <a:pPr fontAlgn="auto">
              <a:lnSpc>
                <a:spcPts val="2400"/>
              </a:lnSpc>
            </a:pP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在接口视图下，配置接口的链路类型为</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Trunk</a:t>
            </a: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a:t>
            </a:r>
            <a:endParaRPr lang="en-US" altLang="zh-CN" sz="16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8" name="矩形 7"/>
          <p:cNvSpPr/>
          <p:nvPr/>
        </p:nvSpPr>
        <p:spPr>
          <a:xfrm>
            <a:off x="1008063" y="3229188"/>
            <a:ext cx="10632553" cy="338554"/>
          </a:xfrm>
          <a:prstGeom prst="rect">
            <a:avLst/>
          </a:prstGeom>
          <a:solidFill>
            <a:srgbClr val="F4FBFE"/>
          </a:solidFill>
          <a:ln>
            <a:solidFill>
              <a:srgbClr val="99DFF9"/>
            </a:solidFill>
          </a:ln>
        </p:spPr>
        <p:txBody>
          <a:bodyPr wrap="square">
            <a:spAutoFit/>
          </a:bodyPr>
          <a:lstStyle/>
          <a:p>
            <a:pPr fontAlgn="base"/>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[Huawei-GigabitEthernet0/0/1] </a:t>
            </a:r>
            <a:r>
              <a:rPr lang="en-US" altLang="zh-CN" sz="1600" b="1" dirty="0">
                <a:latin typeface="Huawei Sans" panose="020C0503030203020204" pitchFamily="34" charset="0"/>
                <a:ea typeface="方正兰亭黑简体" panose="02000000000000000000" pitchFamily="2" charset="-122"/>
                <a:cs typeface="Huawei Sans" panose="020C0503030203020204" pitchFamily="34" charset="0"/>
              </a:rPr>
              <a:t>port trunk allow-pass vlan </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 { </a:t>
            </a:r>
            <a:r>
              <a:rPr lang="en-US" altLang="zh-CN" sz="1600" i="1" dirty="0">
                <a:latin typeface="Huawei Sans" panose="020C0503030203020204" pitchFamily="34" charset="0"/>
                <a:ea typeface="方正兰亭黑简体" panose="02000000000000000000" pitchFamily="2" charset="-122"/>
                <a:cs typeface="Huawei Sans" panose="020C0503030203020204" pitchFamily="34" charset="0"/>
              </a:rPr>
              <a:t>vlan-id1</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 [ </a:t>
            </a:r>
            <a:r>
              <a:rPr lang="en-US" altLang="zh-CN" sz="1600" b="1" dirty="0">
                <a:latin typeface="Huawei Sans" panose="020C0503030203020204" pitchFamily="34" charset="0"/>
                <a:ea typeface="方正兰亭黑简体" panose="02000000000000000000" pitchFamily="2" charset="-122"/>
                <a:cs typeface="Huawei Sans" panose="020C0503030203020204" pitchFamily="34" charset="0"/>
              </a:rPr>
              <a:t>to </a:t>
            </a:r>
            <a:r>
              <a:rPr lang="en-US" altLang="zh-CN" sz="1600" i="1" dirty="0">
                <a:latin typeface="Huawei Sans" panose="020C0503030203020204" pitchFamily="34" charset="0"/>
                <a:ea typeface="方正兰亭黑简体" panose="02000000000000000000" pitchFamily="2" charset="-122"/>
                <a:cs typeface="Huawei Sans" panose="020C0503030203020204" pitchFamily="34" charset="0"/>
              </a:rPr>
              <a:t>vlan-id2</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 ] } | </a:t>
            </a:r>
            <a:r>
              <a:rPr lang="en-US" altLang="zh-CN" sz="1600" b="1" dirty="0">
                <a:latin typeface="Huawei Sans" panose="020C0503030203020204" pitchFamily="34" charset="0"/>
                <a:ea typeface="方正兰亭黑简体" panose="02000000000000000000" pitchFamily="2" charset="-122"/>
                <a:cs typeface="Huawei Sans" panose="020C0503030203020204" pitchFamily="34" charset="0"/>
              </a:rPr>
              <a:t>all</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 }</a:t>
            </a:r>
          </a:p>
        </p:txBody>
      </p:sp>
      <p:sp>
        <p:nvSpPr>
          <p:cNvPr id="11" name="矩形 10"/>
          <p:cNvSpPr/>
          <p:nvPr/>
        </p:nvSpPr>
        <p:spPr>
          <a:xfrm>
            <a:off x="551384" y="2797041"/>
            <a:ext cx="11089232" cy="338554"/>
          </a:xfrm>
          <a:prstGeom prst="rect">
            <a:avLst/>
          </a:prstGeom>
        </p:spPr>
        <p:txBody>
          <a:bodyPr wrap="square">
            <a:spAutoFit/>
          </a:bodyPr>
          <a:lstStyle/>
          <a:p>
            <a:pPr marL="342900" indent="-342900" fontAlgn="auto">
              <a:buFont typeface="+mj-lt"/>
              <a:buAutoNum type="arabicPeriod" startAt="2"/>
            </a:pP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配置</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Trunk</a:t>
            </a: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接口加入指定</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VLAN</a:t>
            </a:r>
            <a:endParaRPr lang="zh-CN" altLang="en-US" sz="16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2" name="矩形 11"/>
          <p:cNvSpPr/>
          <p:nvPr/>
        </p:nvSpPr>
        <p:spPr>
          <a:xfrm>
            <a:off x="1031917" y="3667104"/>
            <a:ext cx="10608699" cy="400110"/>
          </a:xfrm>
          <a:prstGeom prst="rect">
            <a:avLst/>
          </a:prstGeom>
        </p:spPr>
        <p:txBody>
          <a:bodyPr wrap="square">
            <a:spAutoFit/>
          </a:bodyPr>
          <a:lstStyle/>
          <a:p>
            <a:pPr fontAlgn="auto">
              <a:lnSpc>
                <a:spcPts val="2400"/>
              </a:lnSpc>
            </a:pP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在接口视图下，配置</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Trunk</a:t>
            </a: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类型接口加入的</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VLAN</a:t>
            </a: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a:t>
            </a:r>
          </a:p>
        </p:txBody>
      </p:sp>
      <p:sp>
        <p:nvSpPr>
          <p:cNvPr id="16" name="燕尾形 15"/>
          <p:cNvSpPr/>
          <p:nvPr/>
        </p:nvSpPr>
        <p:spPr bwMode="auto">
          <a:xfrm>
            <a:off x="7860066" y="124239"/>
            <a:ext cx="1800000" cy="213120"/>
          </a:xfrm>
          <a:prstGeom prst="chevron">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r>
              <a:rPr lang="zh-CN" altLang="en-US" sz="1200" b="1" kern="0" dirty="0">
                <a:solidFill>
                  <a:srgbClr val="FFFFFF"/>
                </a:solidFill>
              </a:rPr>
              <a:t>基于接口划分</a:t>
            </a:r>
            <a:r>
              <a:rPr lang="en-US" altLang="zh-CN" sz="1200" b="1" kern="0" dirty="0">
                <a:solidFill>
                  <a:srgbClr val="FFFFFF"/>
                </a:solidFill>
              </a:rPr>
              <a:t>VLAN</a:t>
            </a:r>
          </a:p>
        </p:txBody>
      </p:sp>
      <p:sp>
        <p:nvSpPr>
          <p:cNvPr id="17" name="燕尾形 16"/>
          <p:cNvSpPr/>
          <p:nvPr/>
        </p:nvSpPr>
        <p:spPr bwMode="auto">
          <a:xfrm>
            <a:off x="9593637" y="124239"/>
            <a:ext cx="2160000" cy="21312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r>
              <a:rPr lang="zh-CN" altLang="en-US" sz="1200" kern="0" dirty="0"/>
              <a:t>基于</a:t>
            </a:r>
            <a:r>
              <a:rPr lang="en-US" altLang="zh-CN" sz="1200" kern="0" dirty="0"/>
              <a:t>MAC</a:t>
            </a:r>
            <a:r>
              <a:rPr lang="zh-CN" altLang="en-US" sz="1200" kern="0" dirty="0"/>
              <a:t>地址划分</a:t>
            </a:r>
            <a:r>
              <a:rPr lang="en-US" altLang="zh-CN" sz="1200" kern="0" dirty="0"/>
              <a:t>VLAN</a:t>
            </a:r>
          </a:p>
        </p:txBody>
      </p:sp>
      <p:sp>
        <p:nvSpPr>
          <p:cNvPr id="15" name="矩形 14"/>
          <p:cNvSpPr/>
          <p:nvPr/>
        </p:nvSpPr>
        <p:spPr>
          <a:xfrm>
            <a:off x="1008063" y="4697766"/>
            <a:ext cx="10632553" cy="338554"/>
          </a:xfrm>
          <a:prstGeom prst="rect">
            <a:avLst/>
          </a:prstGeom>
          <a:solidFill>
            <a:srgbClr val="F4FBFE"/>
          </a:solidFill>
          <a:ln>
            <a:solidFill>
              <a:srgbClr val="99DFF9"/>
            </a:solidFill>
          </a:ln>
        </p:spPr>
        <p:txBody>
          <a:bodyPr wrap="square">
            <a:spAutoFit/>
          </a:bodyPr>
          <a:lstStyle/>
          <a:p>
            <a:pPr fontAlgn="base"/>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[Huawei-GigabitEthernet0/0/1] </a:t>
            </a:r>
            <a:r>
              <a:rPr lang="en-US" altLang="zh-CN" sz="1600" b="1" dirty="0">
                <a:latin typeface="Huawei Sans" panose="020C0503030203020204" pitchFamily="34" charset="0"/>
                <a:ea typeface="方正兰亭黑简体" panose="02000000000000000000" pitchFamily="2" charset="-122"/>
                <a:cs typeface="Huawei Sans" panose="020C0503030203020204" pitchFamily="34" charset="0"/>
              </a:rPr>
              <a:t>port trunk </a:t>
            </a:r>
            <a:r>
              <a:rPr lang="en-US" altLang="zh-CN" sz="1600" b="1" dirty="0" err="1">
                <a:latin typeface="Huawei Sans" panose="020C0503030203020204" pitchFamily="34" charset="0"/>
                <a:ea typeface="方正兰亭黑简体" panose="02000000000000000000" pitchFamily="2" charset="-122"/>
                <a:cs typeface="Huawei Sans" panose="020C0503030203020204" pitchFamily="34" charset="0"/>
              </a:rPr>
              <a:t>pvid</a:t>
            </a:r>
            <a:r>
              <a:rPr lang="en-US" altLang="zh-CN" sz="1600" b="1" dirty="0">
                <a:latin typeface="Huawei Sans" panose="020C0503030203020204" pitchFamily="34" charset="0"/>
                <a:ea typeface="方正兰亭黑简体" panose="02000000000000000000" pitchFamily="2" charset="-122"/>
                <a:cs typeface="Huawei Sans" panose="020C0503030203020204" pitchFamily="34" charset="0"/>
              </a:rPr>
              <a:t> vlan </a:t>
            </a:r>
            <a:r>
              <a:rPr lang="en-US" altLang="zh-CN" sz="1600" i="1" dirty="0">
                <a:latin typeface="Huawei Sans" panose="020C0503030203020204" pitchFamily="34" charset="0"/>
                <a:ea typeface="方正兰亭黑简体" panose="02000000000000000000" pitchFamily="2" charset="-122"/>
                <a:cs typeface="Huawei Sans" panose="020C0503030203020204" pitchFamily="34" charset="0"/>
              </a:rPr>
              <a:t>vlan-id</a:t>
            </a:r>
          </a:p>
        </p:txBody>
      </p:sp>
      <p:sp>
        <p:nvSpPr>
          <p:cNvPr id="18" name="矩形 17"/>
          <p:cNvSpPr/>
          <p:nvPr/>
        </p:nvSpPr>
        <p:spPr>
          <a:xfrm>
            <a:off x="551384" y="4265619"/>
            <a:ext cx="11089232" cy="338554"/>
          </a:xfrm>
          <a:prstGeom prst="rect">
            <a:avLst/>
          </a:prstGeom>
        </p:spPr>
        <p:txBody>
          <a:bodyPr wrap="square">
            <a:spAutoFit/>
          </a:bodyPr>
          <a:lstStyle/>
          <a:p>
            <a:pPr marL="342900" indent="-342900" fontAlgn="auto">
              <a:buFont typeface="+mj-lt"/>
              <a:buAutoNum type="arabicPeriod" startAt="3"/>
            </a:pP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a:t>
            </a: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可选</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 </a:t>
            </a: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配置</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Trunk</a:t>
            </a: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接口的缺省</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VLAN</a:t>
            </a:r>
            <a:endParaRPr lang="zh-CN" altLang="en-US" sz="16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9" name="矩形 18"/>
          <p:cNvSpPr/>
          <p:nvPr/>
        </p:nvSpPr>
        <p:spPr>
          <a:xfrm>
            <a:off x="1031917" y="5135682"/>
            <a:ext cx="10608699" cy="400110"/>
          </a:xfrm>
          <a:prstGeom prst="rect">
            <a:avLst/>
          </a:prstGeom>
        </p:spPr>
        <p:txBody>
          <a:bodyPr wrap="square">
            <a:spAutoFit/>
          </a:bodyPr>
          <a:lstStyle/>
          <a:p>
            <a:pPr fontAlgn="auto">
              <a:lnSpc>
                <a:spcPts val="2400"/>
              </a:lnSpc>
            </a:pP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在接口视图下，配置</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Trunk</a:t>
            </a: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类型接口的缺省</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VLAN</a:t>
            </a: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a:t>
            </a:r>
          </a:p>
        </p:txBody>
      </p:sp>
    </p:spTree>
    <p:extLst>
      <p:ext uri="{BB962C8B-B14F-4D97-AF65-F5344CB8AC3E}">
        <p14:creationId xmlns:p14="http://schemas.microsoft.com/office/powerpoint/2010/main" val="11019344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文本占位符 2"/>
          <p:cNvSpPr>
            <a:spLocks noGrp="1"/>
          </p:cNvSpPr>
          <p:nvPr>
            <p:ph idx="1"/>
          </p:nvPr>
        </p:nvSpPr>
        <p:spPr/>
        <p:txBody>
          <a:bodyPr/>
          <a:lstStyle/>
          <a:p>
            <a:r>
              <a:rPr lang="zh-CN" altLang="en-US" dirty="0"/>
              <a:t>学完本课程后，您将能够：</a:t>
            </a:r>
          </a:p>
          <a:p>
            <a:pPr lvl="1"/>
            <a:r>
              <a:rPr lang="zh-CN" altLang="en-US" dirty="0"/>
              <a:t>了解</a:t>
            </a:r>
            <a:r>
              <a:rPr lang="en-US" altLang="zh-CN" dirty="0"/>
              <a:t>VLAN</a:t>
            </a:r>
            <a:r>
              <a:rPr lang="zh-CN" altLang="en-US" dirty="0"/>
              <a:t>技术的产生背景</a:t>
            </a:r>
          </a:p>
          <a:p>
            <a:pPr lvl="1"/>
            <a:r>
              <a:rPr lang="zh-CN" altLang="en-US" dirty="0"/>
              <a:t>识别数据所属的</a:t>
            </a:r>
            <a:r>
              <a:rPr lang="en-US" altLang="zh-CN" dirty="0"/>
              <a:t>VLAN</a:t>
            </a:r>
            <a:endParaRPr lang="zh-CN" altLang="en-US" dirty="0"/>
          </a:p>
          <a:p>
            <a:pPr lvl="1"/>
            <a:r>
              <a:rPr lang="zh-CN" altLang="en-US" dirty="0"/>
              <a:t>掌握不同的</a:t>
            </a:r>
            <a:r>
              <a:rPr lang="en-US" altLang="zh-CN" dirty="0"/>
              <a:t>VLAN</a:t>
            </a:r>
            <a:r>
              <a:rPr lang="zh-CN" altLang="en-US" dirty="0"/>
              <a:t>划分方式</a:t>
            </a:r>
          </a:p>
          <a:p>
            <a:pPr lvl="1"/>
            <a:r>
              <a:rPr lang="zh-CN" altLang="en-US" dirty="0"/>
              <a:t>描述网络中</a:t>
            </a:r>
            <a:r>
              <a:rPr lang="en-US" altLang="zh-CN" dirty="0"/>
              <a:t>VLAN</a:t>
            </a:r>
            <a:r>
              <a:rPr lang="zh-CN" altLang="en-US" dirty="0"/>
              <a:t>数据的通信过程</a:t>
            </a:r>
          </a:p>
          <a:p>
            <a:pPr lvl="1"/>
            <a:r>
              <a:rPr lang="zh-CN" altLang="en-US" dirty="0"/>
              <a:t>掌握</a:t>
            </a:r>
            <a:r>
              <a:rPr lang="en-US" altLang="zh-CN" dirty="0"/>
              <a:t>VLAN</a:t>
            </a:r>
            <a:r>
              <a:rPr lang="zh-CN" altLang="en-US" dirty="0"/>
              <a:t>的基本配置</a:t>
            </a:r>
          </a:p>
          <a:p>
            <a:pPr lvl="1"/>
            <a:endParaRPr lang="zh-CN" altLang="en-US" dirty="0"/>
          </a:p>
        </p:txBody>
      </p:sp>
    </p:spTree>
    <p:extLst>
      <p:ext uri="{BB962C8B-B14F-4D97-AF65-F5344CB8AC3E}">
        <p14:creationId xmlns:p14="http://schemas.microsoft.com/office/powerpoint/2010/main" val="26069703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Hybrid</a:t>
            </a:r>
            <a:r>
              <a:rPr lang="zh-CN" altLang="en-US" dirty="0"/>
              <a:t>接口的基础配置命令</a:t>
            </a:r>
          </a:p>
        </p:txBody>
      </p:sp>
      <p:sp>
        <p:nvSpPr>
          <p:cNvPr id="3" name="矩形 2"/>
          <p:cNvSpPr/>
          <p:nvPr/>
        </p:nvSpPr>
        <p:spPr>
          <a:xfrm>
            <a:off x="1008063" y="1317957"/>
            <a:ext cx="10632553" cy="338554"/>
          </a:xfrm>
          <a:prstGeom prst="rect">
            <a:avLst/>
          </a:prstGeom>
          <a:solidFill>
            <a:srgbClr val="F4FBFE"/>
          </a:solidFill>
          <a:ln>
            <a:solidFill>
              <a:srgbClr val="99DFF9"/>
            </a:solidFill>
          </a:ln>
        </p:spPr>
        <p:txBody>
          <a:bodyPr wrap="square">
            <a:spAutoFit/>
          </a:bodyPr>
          <a:lstStyle/>
          <a:p>
            <a:pPr fontAlgn="base"/>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[Huawei-GigabitEthernet0/0/1] </a:t>
            </a:r>
            <a:r>
              <a:rPr lang="en-US" altLang="zh-CN" sz="1600" b="1" dirty="0">
                <a:latin typeface="Huawei Sans" panose="020C0503030203020204" pitchFamily="34" charset="0"/>
                <a:ea typeface="方正兰亭黑简体" panose="02000000000000000000" pitchFamily="2" charset="-122"/>
                <a:cs typeface="Huawei Sans" panose="020C0503030203020204" pitchFamily="34" charset="0"/>
              </a:rPr>
              <a:t>port link-type hybrid</a:t>
            </a:r>
            <a:endParaRPr lang="zh-CN" altLang="en-US" sz="1600" i="1"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4" name="矩形 3"/>
          <p:cNvSpPr/>
          <p:nvPr/>
        </p:nvSpPr>
        <p:spPr>
          <a:xfrm>
            <a:off x="551384" y="885810"/>
            <a:ext cx="11089232" cy="338554"/>
          </a:xfrm>
          <a:prstGeom prst="rect">
            <a:avLst/>
          </a:prstGeom>
        </p:spPr>
        <p:txBody>
          <a:bodyPr wrap="square">
            <a:spAutoFit/>
          </a:bodyPr>
          <a:lstStyle/>
          <a:p>
            <a:pPr marL="342900" indent="-342900" fontAlgn="auto">
              <a:buFont typeface="+mj-lt"/>
              <a:buAutoNum type="arabicPeriod"/>
            </a:pP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配置接口类型</a:t>
            </a:r>
          </a:p>
        </p:txBody>
      </p:sp>
      <p:sp>
        <p:nvSpPr>
          <p:cNvPr id="5" name="矩形 4"/>
          <p:cNvSpPr/>
          <p:nvPr/>
        </p:nvSpPr>
        <p:spPr>
          <a:xfrm>
            <a:off x="1031917" y="1750104"/>
            <a:ext cx="10608699" cy="400110"/>
          </a:xfrm>
          <a:prstGeom prst="rect">
            <a:avLst/>
          </a:prstGeom>
        </p:spPr>
        <p:txBody>
          <a:bodyPr wrap="square">
            <a:spAutoFit/>
          </a:bodyPr>
          <a:lstStyle/>
          <a:p>
            <a:pPr fontAlgn="auto">
              <a:lnSpc>
                <a:spcPts val="2400"/>
              </a:lnSpc>
            </a:pP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在接口视图下，配置接口的链路类型为</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Hybrid</a:t>
            </a: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a:t>
            </a:r>
            <a:endParaRPr lang="en-US" altLang="zh-CN" sz="16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8" name="矩形 7"/>
          <p:cNvSpPr/>
          <p:nvPr/>
        </p:nvSpPr>
        <p:spPr>
          <a:xfrm>
            <a:off x="1008063" y="2749686"/>
            <a:ext cx="10632553" cy="338554"/>
          </a:xfrm>
          <a:prstGeom prst="rect">
            <a:avLst/>
          </a:prstGeom>
          <a:solidFill>
            <a:srgbClr val="F4FBFE"/>
          </a:solidFill>
          <a:ln>
            <a:solidFill>
              <a:srgbClr val="99DFF9"/>
            </a:solidFill>
          </a:ln>
        </p:spPr>
        <p:txBody>
          <a:bodyPr wrap="square">
            <a:spAutoFit/>
          </a:bodyPr>
          <a:lstStyle/>
          <a:p>
            <a:pPr fontAlgn="base"/>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[Huawei-GigabitEthernet0/0/1] </a:t>
            </a:r>
            <a:r>
              <a:rPr lang="en-US" altLang="zh-CN" sz="1600" b="1" dirty="0">
                <a:latin typeface="Huawei Sans" panose="020C0503030203020204" pitchFamily="34" charset="0"/>
                <a:ea typeface="方正兰亭黑简体" panose="02000000000000000000" pitchFamily="2" charset="-122"/>
                <a:cs typeface="Huawei Sans" panose="020C0503030203020204" pitchFamily="34" charset="0"/>
              </a:rPr>
              <a:t>port hybrid untagged vlan </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 { </a:t>
            </a:r>
            <a:r>
              <a:rPr lang="en-US" altLang="zh-CN" sz="1600" i="1" dirty="0">
                <a:latin typeface="Huawei Sans" panose="020C0503030203020204" pitchFamily="34" charset="0"/>
                <a:ea typeface="方正兰亭黑简体" panose="02000000000000000000" pitchFamily="2" charset="-122"/>
                <a:cs typeface="Huawei Sans" panose="020C0503030203020204" pitchFamily="34" charset="0"/>
              </a:rPr>
              <a:t>vlan-id1</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 [ </a:t>
            </a:r>
            <a:r>
              <a:rPr lang="en-US" altLang="zh-CN" sz="1600" b="1" dirty="0">
                <a:latin typeface="Huawei Sans" panose="020C0503030203020204" pitchFamily="34" charset="0"/>
                <a:ea typeface="方正兰亭黑简体" panose="02000000000000000000" pitchFamily="2" charset="-122"/>
                <a:cs typeface="Huawei Sans" panose="020C0503030203020204" pitchFamily="34" charset="0"/>
              </a:rPr>
              <a:t>to </a:t>
            </a:r>
            <a:r>
              <a:rPr lang="en-US" altLang="zh-CN" sz="1600" i="1" dirty="0">
                <a:latin typeface="Huawei Sans" panose="020C0503030203020204" pitchFamily="34" charset="0"/>
                <a:ea typeface="方正兰亭黑简体" panose="02000000000000000000" pitchFamily="2" charset="-122"/>
                <a:cs typeface="Huawei Sans" panose="020C0503030203020204" pitchFamily="34" charset="0"/>
              </a:rPr>
              <a:t>vlan-id2</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 ] } | </a:t>
            </a:r>
            <a:r>
              <a:rPr lang="en-US" altLang="zh-CN" sz="1600" b="1" dirty="0">
                <a:latin typeface="Huawei Sans" panose="020C0503030203020204" pitchFamily="34" charset="0"/>
                <a:ea typeface="方正兰亭黑简体" panose="02000000000000000000" pitchFamily="2" charset="-122"/>
                <a:cs typeface="Huawei Sans" panose="020C0503030203020204" pitchFamily="34" charset="0"/>
              </a:rPr>
              <a:t>all</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 }</a:t>
            </a:r>
          </a:p>
        </p:txBody>
      </p:sp>
      <p:sp>
        <p:nvSpPr>
          <p:cNvPr id="11" name="矩形 10"/>
          <p:cNvSpPr/>
          <p:nvPr/>
        </p:nvSpPr>
        <p:spPr>
          <a:xfrm>
            <a:off x="551384" y="2317539"/>
            <a:ext cx="11089232" cy="338554"/>
          </a:xfrm>
          <a:prstGeom prst="rect">
            <a:avLst/>
          </a:prstGeom>
        </p:spPr>
        <p:txBody>
          <a:bodyPr wrap="square">
            <a:spAutoFit/>
          </a:bodyPr>
          <a:lstStyle/>
          <a:p>
            <a:pPr marL="342900" indent="-342900" fontAlgn="auto">
              <a:buFont typeface="+mj-lt"/>
              <a:buAutoNum type="arabicPeriod" startAt="2"/>
            </a:pP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配置</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Hybrid</a:t>
            </a: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接口加入指定</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VLAN</a:t>
            </a:r>
            <a:endParaRPr lang="zh-CN" altLang="en-US" sz="16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2" name="矩形 11"/>
          <p:cNvSpPr/>
          <p:nvPr/>
        </p:nvSpPr>
        <p:spPr>
          <a:xfrm>
            <a:off x="1031917" y="3132182"/>
            <a:ext cx="10608699" cy="400110"/>
          </a:xfrm>
          <a:prstGeom prst="rect">
            <a:avLst/>
          </a:prstGeom>
        </p:spPr>
        <p:txBody>
          <a:bodyPr wrap="square">
            <a:spAutoFit/>
          </a:bodyPr>
          <a:lstStyle/>
          <a:p>
            <a:pPr fontAlgn="auto">
              <a:lnSpc>
                <a:spcPts val="2400"/>
              </a:lnSpc>
            </a:pP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在接口视图下，配置</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Hybrid</a:t>
            </a: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类型接口加入的</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VLAN</a:t>
            </a: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，这些</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VLAN</a:t>
            </a: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的帧以</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Untagged</a:t>
            </a: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方式通过接口。</a:t>
            </a:r>
          </a:p>
        </p:txBody>
      </p:sp>
      <p:sp>
        <p:nvSpPr>
          <p:cNvPr id="16" name="燕尾形 15"/>
          <p:cNvSpPr/>
          <p:nvPr/>
        </p:nvSpPr>
        <p:spPr bwMode="auto">
          <a:xfrm>
            <a:off x="7860066" y="124239"/>
            <a:ext cx="1800000" cy="213120"/>
          </a:xfrm>
          <a:prstGeom prst="chevron">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r>
              <a:rPr lang="zh-CN" altLang="en-US" sz="1200" b="1" kern="0" dirty="0">
                <a:solidFill>
                  <a:srgbClr val="FFFFFF"/>
                </a:solidFill>
              </a:rPr>
              <a:t>基于接口划分</a:t>
            </a:r>
            <a:r>
              <a:rPr lang="en-US" altLang="zh-CN" sz="1200" b="1" kern="0" dirty="0">
                <a:solidFill>
                  <a:srgbClr val="FFFFFF"/>
                </a:solidFill>
              </a:rPr>
              <a:t>VLAN</a:t>
            </a:r>
          </a:p>
        </p:txBody>
      </p:sp>
      <p:sp>
        <p:nvSpPr>
          <p:cNvPr id="17" name="燕尾形 16"/>
          <p:cNvSpPr/>
          <p:nvPr/>
        </p:nvSpPr>
        <p:spPr bwMode="auto">
          <a:xfrm>
            <a:off x="9593637" y="124239"/>
            <a:ext cx="2160000" cy="21312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r>
              <a:rPr lang="zh-CN" altLang="en-US" sz="1200" kern="0" dirty="0"/>
              <a:t>基于</a:t>
            </a:r>
            <a:r>
              <a:rPr lang="en-US" altLang="zh-CN" sz="1200" kern="0" dirty="0"/>
              <a:t>MAC</a:t>
            </a:r>
            <a:r>
              <a:rPr lang="zh-CN" altLang="en-US" sz="1200" kern="0" dirty="0"/>
              <a:t>地址划分</a:t>
            </a:r>
            <a:r>
              <a:rPr lang="en-US" altLang="zh-CN" sz="1200" kern="0" dirty="0"/>
              <a:t>VLAN</a:t>
            </a:r>
          </a:p>
        </p:txBody>
      </p:sp>
      <p:sp>
        <p:nvSpPr>
          <p:cNvPr id="15" name="矩形 14"/>
          <p:cNvSpPr/>
          <p:nvPr/>
        </p:nvSpPr>
        <p:spPr>
          <a:xfrm>
            <a:off x="1008063" y="5049546"/>
            <a:ext cx="10632553" cy="338554"/>
          </a:xfrm>
          <a:prstGeom prst="rect">
            <a:avLst/>
          </a:prstGeom>
          <a:solidFill>
            <a:srgbClr val="F4FBFE"/>
          </a:solidFill>
          <a:ln>
            <a:solidFill>
              <a:srgbClr val="99DFF9"/>
            </a:solidFill>
          </a:ln>
        </p:spPr>
        <p:txBody>
          <a:bodyPr wrap="square">
            <a:spAutoFit/>
          </a:bodyPr>
          <a:lstStyle/>
          <a:p>
            <a:pPr fontAlgn="base"/>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[Huawei-GigabitEthernet0/0/1] </a:t>
            </a:r>
            <a:r>
              <a:rPr lang="en-US" altLang="zh-CN" sz="1600" b="1" dirty="0">
                <a:latin typeface="Huawei Sans" panose="020C0503030203020204" pitchFamily="34" charset="0"/>
                <a:ea typeface="方正兰亭黑简体" panose="02000000000000000000" pitchFamily="2" charset="-122"/>
                <a:cs typeface="Huawei Sans" panose="020C0503030203020204" pitchFamily="34" charset="0"/>
              </a:rPr>
              <a:t>port hybrid </a:t>
            </a:r>
            <a:r>
              <a:rPr lang="en-US" altLang="zh-CN" sz="1600" b="1" dirty="0" err="1">
                <a:latin typeface="Huawei Sans" panose="020C0503030203020204" pitchFamily="34" charset="0"/>
                <a:ea typeface="方正兰亭黑简体" panose="02000000000000000000" pitchFamily="2" charset="-122"/>
                <a:cs typeface="Huawei Sans" panose="020C0503030203020204" pitchFamily="34" charset="0"/>
              </a:rPr>
              <a:t>pvid</a:t>
            </a:r>
            <a:r>
              <a:rPr lang="en-US" altLang="zh-CN" sz="1600" b="1" dirty="0">
                <a:latin typeface="Huawei Sans" panose="020C0503030203020204" pitchFamily="34" charset="0"/>
                <a:ea typeface="方正兰亭黑简体" panose="02000000000000000000" pitchFamily="2" charset="-122"/>
                <a:cs typeface="Huawei Sans" panose="020C0503030203020204" pitchFamily="34" charset="0"/>
              </a:rPr>
              <a:t> vlan </a:t>
            </a:r>
            <a:r>
              <a:rPr lang="en-US" altLang="zh-CN" sz="1600" i="1" dirty="0">
                <a:latin typeface="Huawei Sans" panose="020C0503030203020204" pitchFamily="34" charset="0"/>
                <a:ea typeface="方正兰亭黑简体" panose="02000000000000000000" pitchFamily="2" charset="-122"/>
                <a:cs typeface="Huawei Sans" panose="020C0503030203020204" pitchFamily="34" charset="0"/>
              </a:rPr>
              <a:t>vlan-id</a:t>
            </a:r>
          </a:p>
        </p:txBody>
      </p:sp>
      <p:sp>
        <p:nvSpPr>
          <p:cNvPr id="18" name="矩形 17"/>
          <p:cNvSpPr/>
          <p:nvPr/>
        </p:nvSpPr>
        <p:spPr>
          <a:xfrm>
            <a:off x="551384" y="4617399"/>
            <a:ext cx="11089232" cy="338554"/>
          </a:xfrm>
          <a:prstGeom prst="rect">
            <a:avLst/>
          </a:prstGeom>
        </p:spPr>
        <p:txBody>
          <a:bodyPr wrap="square">
            <a:spAutoFit/>
          </a:bodyPr>
          <a:lstStyle/>
          <a:p>
            <a:pPr marL="342900" indent="-342900" fontAlgn="auto">
              <a:buFont typeface="+mj-lt"/>
              <a:buAutoNum type="arabicPeriod" startAt="3"/>
            </a:pP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a:t>
            </a: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可选</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 </a:t>
            </a: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配置</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Hybrid</a:t>
            </a: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接口的缺省</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VLAN</a:t>
            </a:r>
            <a:endParaRPr lang="zh-CN" altLang="en-US" sz="16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9" name="矩形 18"/>
          <p:cNvSpPr/>
          <p:nvPr/>
        </p:nvSpPr>
        <p:spPr>
          <a:xfrm>
            <a:off x="1031917" y="5487462"/>
            <a:ext cx="10608699" cy="400110"/>
          </a:xfrm>
          <a:prstGeom prst="rect">
            <a:avLst/>
          </a:prstGeom>
        </p:spPr>
        <p:txBody>
          <a:bodyPr wrap="square">
            <a:spAutoFit/>
          </a:bodyPr>
          <a:lstStyle/>
          <a:p>
            <a:pPr fontAlgn="auto">
              <a:lnSpc>
                <a:spcPts val="2400"/>
              </a:lnSpc>
            </a:pP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在接口视图下，配置</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Hybrid</a:t>
            </a: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类型接口的缺省</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VLAN</a:t>
            </a: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a:t>
            </a:r>
          </a:p>
        </p:txBody>
      </p:sp>
      <p:sp>
        <p:nvSpPr>
          <p:cNvPr id="14" name="矩形 13"/>
          <p:cNvSpPr/>
          <p:nvPr/>
        </p:nvSpPr>
        <p:spPr>
          <a:xfrm>
            <a:off x="1008063" y="3623253"/>
            <a:ext cx="10632553" cy="338554"/>
          </a:xfrm>
          <a:prstGeom prst="rect">
            <a:avLst/>
          </a:prstGeom>
          <a:solidFill>
            <a:srgbClr val="F4FBFE"/>
          </a:solidFill>
          <a:ln>
            <a:solidFill>
              <a:srgbClr val="99DFF9"/>
            </a:solidFill>
          </a:ln>
        </p:spPr>
        <p:txBody>
          <a:bodyPr wrap="square">
            <a:spAutoFit/>
          </a:bodyPr>
          <a:lstStyle/>
          <a:p>
            <a:pPr fontAlgn="base"/>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[Huawei-GigabitEthernet0/0/1] </a:t>
            </a:r>
            <a:r>
              <a:rPr lang="en-US" altLang="zh-CN" sz="1600" b="1" dirty="0">
                <a:latin typeface="Huawei Sans" panose="020C0503030203020204" pitchFamily="34" charset="0"/>
                <a:ea typeface="方正兰亭黑简体" panose="02000000000000000000" pitchFamily="2" charset="-122"/>
                <a:cs typeface="Huawei Sans" panose="020C0503030203020204" pitchFamily="34" charset="0"/>
              </a:rPr>
              <a:t>port hybrid tagged vlan </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 { </a:t>
            </a:r>
            <a:r>
              <a:rPr lang="en-US" altLang="zh-CN" sz="1600" i="1" dirty="0">
                <a:latin typeface="Huawei Sans" panose="020C0503030203020204" pitchFamily="34" charset="0"/>
                <a:ea typeface="方正兰亭黑简体" panose="02000000000000000000" pitchFamily="2" charset="-122"/>
                <a:cs typeface="Huawei Sans" panose="020C0503030203020204" pitchFamily="34" charset="0"/>
              </a:rPr>
              <a:t>vlan-id1</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 [ </a:t>
            </a:r>
            <a:r>
              <a:rPr lang="en-US" altLang="zh-CN" sz="1600" b="1" dirty="0">
                <a:latin typeface="Huawei Sans" panose="020C0503030203020204" pitchFamily="34" charset="0"/>
                <a:ea typeface="方正兰亭黑简体" panose="02000000000000000000" pitchFamily="2" charset="-122"/>
                <a:cs typeface="Huawei Sans" panose="020C0503030203020204" pitchFamily="34" charset="0"/>
              </a:rPr>
              <a:t>to </a:t>
            </a:r>
            <a:r>
              <a:rPr lang="en-US" altLang="zh-CN" sz="1600" i="1" dirty="0">
                <a:latin typeface="Huawei Sans" panose="020C0503030203020204" pitchFamily="34" charset="0"/>
                <a:ea typeface="方正兰亭黑简体" panose="02000000000000000000" pitchFamily="2" charset="-122"/>
                <a:cs typeface="Huawei Sans" panose="020C0503030203020204" pitchFamily="34" charset="0"/>
              </a:rPr>
              <a:t>vlan-id2</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 ] } | </a:t>
            </a:r>
            <a:r>
              <a:rPr lang="en-US" altLang="zh-CN" sz="1600" b="1" dirty="0">
                <a:latin typeface="Huawei Sans" panose="020C0503030203020204" pitchFamily="34" charset="0"/>
                <a:ea typeface="方正兰亭黑简体" panose="02000000000000000000" pitchFamily="2" charset="-122"/>
                <a:cs typeface="Huawei Sans" panose="020C0503030203020204" pitchFamily="34" charset="0"/>
              </a:rPr>
              <a:t>all</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 }</a:t>
            </a:r>
          </a:p>
        </p:txBody>
      </p:sp>
      <p:sp>
        <p:nvSpPr>
          <p:cNvPr id="20" name="矩形 19"/>
          <p:cNvSpPr/>
          <p:nvPr/>
        </p:nvSpPr>
        <p:spPr>
          <a:xfrm>
            <a:off x="1031917" y="4005749"/>
            <a:ext cx="10608699" cy="400110"/>
          </a:xfrm>
          <a:prstGeom prst="rect">
            <a:avLst/>
          </a:prstGeom>
        </p:spPr>
        <p:txBody>
          <a:bodyPr wrap="square">
            <a:spAutoFit/>
          </a:bodyPr>
          <a:lstStyle/>
          <a:p>
            <a:pPr fontAlgn="auto">
              <a:lnSpc>
                <a:spcPts val="2400"/>
              </a:lnSpc>
            </a:pP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在接口视图下，配置</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Hybrid</a:t>
            </a: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类型接口加入的</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VLAN</a:t>
            </a: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，这些</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VLAN</a:t>
            </a: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的帧以</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Tagged</a:t>
            </a: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方式通过接口。</a:t>
            </a:r>
          </a:p>
        </p:txBody>
      </p:sp>
    </p:spTree>
    <p:extLst>
      <p:ext uri="{BB962C8B-B14F-4D97-AF65-F5344CB8AC3E}">
        <p14:creationId xmlns:p14="http://schemas.microsoft.com/office/powerpoint/2010/main" val="162882606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zh-CN" altLang="en-US"/>
              <a:t>案例</a:t>
            </a:r>
            <a:r>
              <a:rPr lang="en-US" altLang="zh-CN"/>
              <a:t>1</a:t>
            </a:r>
            <a:r>
              <a:rPr lang="zh-CN" altLang="en-US"/>
              <a:t>：</a:t>
            </a:r>
            <a:r>
              <a:rPr lang="zh-CN" altLang="en-US" dirty="0"/>
              <a:t>基于接口划分</a:t>
            </a:r>
            <a:r>
              <a:rPr lang="en-US" altLang="zh-CN"/>
              <a:t>VLAN </a:t>
            </a:r>
            <a:endParaRPr lang="zh-CN" altLang="en-US" dirty="0"/>
          </a:p>
        </p:txBody>
      </p:sp>
      <p:sp>
        <p:nvSpPr>
          <p:cNvPr id="53" name="文本占位符 52"/>
          <p:cNvSpPr>
            <a:spLocks noGrp="1"/>
          </p:cNvSpPr>
          <p:nvPr>
            <p:ph type="body" sz="quarter" idx="4294967295"/>
          </p:nvPr>
        </p:nvSpPr>
        <p:spPr>
          <a:xfrm>
            <a:off x="6001295" y="1172758"/>
            <a:ext cx="5842000" cy="4210050"/>
          </a:xfrm>
        </p:spPr>
        <p:txBody>
          <a:bodyPr/>
          <a:lstStyle/>
          <a:p>
            <a:r>
              <a:rPr lang="zh-CN" altLang="en-US" sz="2000" dirty="0"/>
              <a:t>组网需求：</a:t>
            </a:r>
            <a:endParaRPr lang="en-US" altLang="zh-CN" sz="2000" dirty="0"/>
          </a:p>
          <a:p>
            <a:pPr lvl="1"/>
            <a:r>
              <a:rPr lang="zh-CN" altLang="en-US" sz="1800" dirty="0"/>
              <a:t>某企业的交换机连接有很多用户，且相同业务用户通过不同的设备接入企业网络。为了通信的安全性，企业希望业务相同用户之间可以互相访问，业务不同用户不能直接访问。</a:t>
            </a:r>
          </a:p>
          <a:p>
            <a:pPr lvl="1"/>
            <a:r>
              <a:rPr lang="zh-CN" altLang="en-US" sz="1800" dirty="0"/>
              <a:t>可以在交换机上配置基于接口划分</a:t>
            </a:r>
            <a:r>
              <a:rPr lang="en-US" altLang="zh-CN" sz="1800" dirty="0"/>
              <a:t>VLAN</a:t>
            </a:r>
            <a:r>
              <a:rPr lang="zh-CN" altLang="en-US" sz="1800" dirty="0"/>
              <a:t>，把业务相同的用户连接的接口划分到同一</a:t>
            </a:r>
            <a:r>
              <a:rPr lang="en-US" altLang="zh-CN" sz="1800" dirty="0"/>
              <a:t>VLAN</a:t>
            </a:r>
            <a:r>
              <a:rPr lang="zh-CN" altLang="en-US" sz="1800" dirty="0"/>
              <a:t>。这样属于不同</a:t>
            </a:r>
            <a:r>
              <a:rPr lang="en-US" altLang="zh-CN" sz="1800" dirty="0"/>
              <a:t>VLAN</a:t>
            </a:r>
            <a:r>
              <a:rPr lang="zh-CN" altLang="en-US" sz="1800" dirty="0"/>
              <a:t>的用户不能直接进行二层通信，同一</a:t>
            </a:r>
            <a:r>
              <a:rPr lang="en-US" altLang="zh-CN" sz="1800" dirty="0"/>
              <a:t>VLAN</a:t>
            </a:r>
            <a:r>
              <a:rPr lang="zh-CN" altLang="en-US" sz="1800" dirty="0"/>
              <a:t>内的用户可以直接互相通信。</a:t>
            </a:r>
          </a:p>
        </p:txBody>
      </p:sp>
      <p:sp>
        <p:nvSpPr>
          <p:cNvPr id="59" name="燕尾形 58"/>
          <p:cNvSpPr/>
          <p:nvPr/>
        </p:nvSpPr>
        <p:spPr bwMode="auto">
          <a:xfrm>
            <a:off x="7860066" y="124239"/>
            <a:ext cx="1800000" cy="213120"/>
          </a:xfrm>
          <a:prstGeom prst="chevron">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r>
              <a:rPr lang="zh-CN" altLang="en-US" sz="1200" b="1" kern="0" dirty="0">
                <a:solidFill>
                  <a:srgbClr val="FFFFFF"/>
                </a:solidFill>
              </a:rPr>
              <a:t>基于接口划分</a:t>
            </a:r>
            <a:r>
              <a:rPr lang="en-US" altLang="zh-CN" sz="1200" b="1" kern="0" dirty="0">
                <a:solidFill>
                  <a:srgbClr val="FFFFFF"/>
                </a:solidFill>
              </a:rPr>
              <a:t>VLAN</a:t>
            </a:r>
          </a:p>
        </p:txBody>
      </p:sp>
      <p:sp>
        <p:nvSpPr>
          <p:cNvPr id="60" name="燕尾形 59"/>
          <p:cNvSpPr/>
          <p:nvPr/>
        </p:nvSpPr>
        <p:spPr bwMode="auto">
          <a:xfrm>
            <a:off x="9593637" y="124239"/>
            <a:ext cx="2160000" cy="21312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r>
              <a:rPr lang="zh-CN" altLang="en-US" sz="1200" kern="0" dirty="0"/>
              <a:t>基于</a:t>
            </a:r>
            <a:r>
              <a:rPr lang="en-US" altLang="zh-CN" sz="1200" kern="0" dirty="0"/>
              <a:t>MAC</a:t>
            </a:r>
            <a:r>
              <a:rPr lang="zh-CN" altLang="en-US" sz="1200" kern="0" dirty="0"/>
              <a:t>地址划分</a:t>
            </a:r>
            <a:r>
              <a:rPr lang="en-US" altLang="zh-CN" sz="1200" kern="0" dirty="0"/>
              <a:t>VLAN</a:t>
            </a:r>
          </a:p>
        </p:txBody>
      </p:sp>
      <p:grpSp>
        <p:nvGrpSpPr>
          <p:cNvPr id="2" name="组合 1"/>
          <p:cNvGrpSpPr/>
          <p:nvPr/>
        </p:nvGrpSpPr>
        <p:grpSpPr>
          <a:xfrm>
            <a:off x="396094" y="1520044"/>
            <a:ext cx="5796644" cy="4080531"/>
            <a:chOff x="396094" y="1988392"/>
            <a:chExt cx="5796644" cy="4080531"/>
          </a:xfrm>
        </p:grpSpPr>
        <p:sp>
          <p:nvSpPr>
            <p:cNvPr id="55" name="椭圆 54"/>
            <p:cNvSpPr/>
            <p:nvPr/>
          </p:nvSpPr>
          <p:spPr>
            <a:xfrm>
              <a:off x="648122" y="5437110"/>
              <a:ext cx="144016" cy="144016"/>
            </a:xfrm>
            <a:prstGeom prst="ellipse">
              <a:avLst/>
            </a:prstGeom>
            <a:solidFill>
              <a:srgbClr val="FFD17D"/>
            </a:solidFill>
            <a:ln w="12700" cap="flat" cmpd="sng" algn="ctr">
              <a:solidFill>
                <a:sysClr val="windowText" lastClr="000000"/>
              </a:solidFill>
              <a:prstDash val="solid"/>
              <a:miter lim="800000"/>
            </a:ln>
            <a:effectLst/>
          </p:spPr>
          <p:txBody>
            <a:bodyPr wrap="square" rtlCol="0" anchor="ctr">
              <a:noAutofit/>
            </a:bodyPr>
            <a:lstStyle/>
            <a:p>
              <a:pPr algn="ctr" defTabSz="914400" fontAlgn="ctr"/>
              <a:endParaRPr lang="zh-CN" altLang="en-US" sz="1400" b="1" kern="0">
                <a:solidFill>
                  <a:prstClr val="black"/>
                </a:solidFill>
                <a:latin typeface="Huawei Sans" panose="020C0503030203020204" pitchFamily="34" charset="0"/>
                <a:ea typeface="方正兰亭黑简体" panose="02000000000000000000" pitchFamily="2" charset="-122"/>
              </a:endParaRPr>
            </a:p>
          </p:txBody>
        </p:sp>
        <p:sp>
          <p:nvSpPr>
            <p:cNvPr id="56" name="椭圆 55"/>
            <p:cNvSpPr/>
            <p:nvPr/>
          </p:nvSpPr>
          <p:spPr>
            <a:xfrm>
              <a:off x="648122" y="5851156"/>
              <a:ext cx="144016" cy="144016"/>
            </a:xfrm>
            <a:prstGeom prst="ellipse">
              <a:avLst/>
            </a:prstGeom>
            <a:solidFill>
              <a:srgbClr val="EC706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zh-CN" altLang="en-US" sz="1400" b="1">
                <a:solidFill>
                  <a:prstClr val="black"/>
                </a:solidFill>
                <a:latin typeface="Huawei Sans" panose="020C0503030203020204" pitchFamily="34" charset="0"/>
                <a:ea typeface="方正兰亭黑简体" panose="02000000000000000000" pitchFamily="2" charset="-122"/>
              </a:endParaRPr>
            </a:p>
          </p:txBody>
        </p:sp>
        <p:sp>
          <p:nvSpPr>
            <p:cNvPr id="57" name="矩形 56"/>
            <p:cNvSpPr/>
            <p:nvPr/>
          </p:nvSpPr>
          <p:spPr>
            <a:xfrm>
              <a:off x="828142" y="5365102"/>
              <a:ext cx="1116124" cy="307777"/>
            </a:xfrm>
            <a:prstGeom prst="rect">
              <a:avLst/>
            </a:prstGeom>
          </p:spPr>
          <p:txBody>
            <a:bodyPr wrap="square">
              <a:spAutoFit/>
            </a:bodyPr>
            <a:lstStyle/>
            <a:p>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Access</a:t>
              </a:r>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接口</a:t>
              </a:r>
            </a:p>
          </p:txBody>
        </p:sp>
        <p:sp>
          <p:nvSpPr>
            <p:cNvPr id="58" name="矩形 57"/>
            <p:cNvSpPr/>
            <p:nvPr/>
          </p:nvSpPr>
          <p:spPr>
            <a:xfrm>
              <a:off x="828142" y="5761146"/>
              <a:ext cx="1116124" cy="307777"/>
            </a:xfrm>
            <a:prstGeom prst="rect">
              <a:avLst/>
            </a:prstGeom>
          </p:spPr>
          <p:txBody>
            <a:bodyPr wrap="square">
              <a:spAutoFit/>
            </a:bodyPr>
            <a:lstStyle/>
            <a:p>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Trunk</a:t>
              </a:r>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接口</a:t>
              </a:r>
            </a:p>
          </p:txBody>
        </p:sp>
        <p:pic>
          <p:nvPicPr>
            <p:cNvPr id="65" name="图片 64" descr="PC.png"/>
            <p:cNvPicPr>
              <a:picLocks noChangeAspect="1"/>
            </p:cNvPicPr>
            <p:nvPr/>
          </p:nvPicPr>
          <p:blipFill>
            <a:blip r:embed="rId3" cstate="print"/>
            <a:stretch>
              <a:fillRect/>
            </a:stretch>
          </p:blipFill>
          <p:spPr>
            <a:xfrm>
              <a:off x="3528442" y="4073570"/>
              <a:ext cx="609376" cy="468000"/>
            </a:xfrm>
            <a:prstGeom prst="rect">
              <a:avLst/>
            </a:prstGeom>
          </p:spPr>
        </p:pic>
        <p:pic>
          <p:nvPicPr>
            <p:cNvPr id="66" name="图片 65" descr="PC.png"/>
            <p:cNvPicPr>
              <a:picLocks noChangeAspect="1"/>
            </p:cNvPicPr>
            <p:nvPr/>
          </p:nvPicPr>
          <p:blipFill>
            <a:blip r:embed="rId3" cstate="print"/>
            <a:stretch>
              <a:fillRect/>
            </a:stretch>
          </p:blipFill>
          <p:spPr>
            <a:xfrm>
              <a:off x="5367338" y="4073570"/>
              <a:ext cx="609376" cy="468000"/>
            </a:xfrm>
            <a:prstGeom prst="rect">
              <a:avLst/>
            </a:prstGeom>
          </p:spPr>
        </p:pic>
        <p:cxnSp>
          <p:nvCxnSpPr>
            <p:cNvPr id="67" name="直接连接符 66"/>
            <p:cNvCxnSpPr>
              <a:stCxn id="65" idx="0"/>
              <a:endCxn id="70" idx="0"/>
            </p:cNvCxnSpPr>
            <p:nvPr/>
          </p:nvCxnSpPr>
          <p:spPr bwMode="auto">
            <a:xfrm flipV="1">
              <a:off x="3833130" y="2329135"/>
              <a:ext cx="896450" cy="1744435"/>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68" name="直接连接符 67"/>
            <p:cNvCxnSpPr>
              <a:stCxn id="66" idx="0"/>
              <a:endCxn id="70" idx="0"/>
            </p:cNvCxnSpPr>
            <p:nvPr/>
          </p:nvCxnSpPr>
          <p:spPr bwMode="auto">
            <a:xfrm flipH="1" flipV="1">
              <a:off x="4729580" y="2329135"/>
              <a:ext cx="942446" cy="1744435"/>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69" name="直接连接符 68"/>
            <p:cNvCxnSpPr>
              <a:stCxn id="75" idx="3"/>
              <a:endCxn id="70" idx="1"/>
            </p:cNvCxnSpPr>
            <p:nvPr/>
          </p:nvCxnSpPr>
          <p:spPr bwMode="auto">
            <a:xfrm>
              <a:off x="2183137" y="2599135"/>
              <a:ext cx="2217174"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pic>
          <p:nvPicPr>
            <p:cNvPr id="70" name="图片 6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400311" y="2329135"/>
              <a:ext cx="658537" cy="540000"/>
            </a:xfrm>
            <a:prstGeom prst="rect">
              <a:avLst/>
            </a:prstGeom>
          </p:spPr>
        </p:pic>
        <p:pic>
          <p:nvPicPr>
            <p:cNvPr id="71" name="图片 70" descr="PC.png"/>
            <p:cNvPicPr>
              <a:picLocks noChangeAspect="1"/>
            </p:cNvPicPr>
            <p:nvPr/>
          </p:nvPicPr>
          <p:blipFill>
            <a:blip r:embed="rId3" cstate="print"/>
            <a:stretch>
              <a:fillRect/>
            </a:stretch>
          </p:blipFill>
          <p:spPr>
            <a:xfrm>
              <a:off x="648122" y="4073570"/>
              <a:ext cx="609376" cy="468000"/>
            </a:xfrm>
            <a:prstGeom prst="rect">
              <a:avLst/>
            </a:prstGeom>
          </p:spPr>
        </p:pic>
        <p:pic>
          <p:nvPicPr>
            <p:cNvPr id="72" name="图片 71" descr="PC.png"/>
            <p:cNvPicPr>
              <a:picLocks noChangeAspect="1"/>
            </p:cNvPicPr>
            <p:nvPr/>
          </p:nvPicPr>
          <p:blipFill>
            <a:blip r:embed="rId3" cstate="print"/>
            <a:stretch>
              <a:fillRect/>
            </a:stretch>
          </p:blipFill>
          <p:spPr>
            <a:xfrm>
              <a:off x="2487018" y="4073570"/>
              <a:ext cx="609376" cy="468000"/>
            </a:xfrm>
            <a:prstGeom prst="rect">
              <a:avLst/>
            </a:prstGeom>
          </p:spPr>
        </p:pic>
        <p:cxnSp>
          <p:nvCxnSpPr>
            <p:cNvPr id="73" name="直接连接符 72"/>
            <p:cNvCxnSpPr>
              <a:stCxn id="71" idx="0"/>
              <a:endCxn id="75" idx="0"/>
            </p:cNvCxnSpPr>
            <p:nvPr/>
          </p:nvCxnSpPr>
          <p:spPr bwMode="auto">
            <a:xfrm flipV="1">
              <a:off x="952810" y="2329135"/>
              <a:ext cx="901059" cy="1744435"/>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74" name="直接连接符 73"/>
            <p:cNvCxnSpPr>
              <a:stCxn id="72" idx="0"/>
              <a:endCxn id="75" idx="0"/>
            </p:cNvCxnSpPr>
            <p:nvPr/>
          </p:nvCxnSpPr>
          <p:spPr bwMode="auto">
            <a:xfrm flipH="1" flipV="1">
              <a:off x="1853869" y="2329135"/>
              <a:ext cx="937837" cy="1744435"/>
            </a:xfrm>
            <a:prstGeom prst="line">
              <a:avLst/>
            </a:prstGeom>
            <a:solidFill>
              <a:schemeClr val="accent1"/>
            </a:solidFill>
            <a:ln w="19050" cap="flat" cmpd="sng" algn="ctr">
              <a:solidFill>
                <a:schemeClr val="tx1"/>
              </a:solidFill>
              <a:prstDash val="solid"/>
              <a:round/>
              <a:headEnd type="none" w="med" len="med"/>
              <a:tailEnd type="none" w="med" len="med"/>
            </a:ln>
            <a:effectLst/>
          </p:spPr>
        </p:cxnSp>
        <p:pic>
          <p:nvPicPr>
            <p:cNvPr id="75" name="图片 7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24600" y="2329135"/>
              <a:ext cx="658537" cy="540000"/>
            </a:xfrm>
            <a:prstGeom prst="rect">
              <a:avLst/>
            </a:prstGeom>
          </p:spPr>
        </p:pic>
        <p:sp>
          <p:nvSpPr>
            <p:cNvPr id="76" name="矩形 75"/>
            <p:cNvSpPr/>
            <p:nvPr/>
          </p:nvSpPr>
          <p:spPr>
            <a:xfrm>
              <a:off x="1488596" y="1990063"/>
              <a:ext cx="720080" cy="338554"/>
            </a:xfrm>
            <a:prstGeom prst="rect">
              <a:avLst/>
            </a:prstGeom>
          </p:spPr>
          <p:txBody>
            <a:bodyPr wrap="square">
              <a:spAutoFit/>
            </a:bodyPr>
            <a:lstStyle/>
            <a:p>
              <a:pPr algn="ct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SW1</a:t>
              </a:r>
              <a:endParaRPr lang="zh-CN" altLang="en-US" sz="16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77" name="矩形 76"/>
            <p:cNvSpPr/>
            <p:nvPr/>
          </p:nvSpPr>
          <p:spPr>
            <a:xfrm>
              <a:off x="576114" y="4505566"/>
              <a:ext cx="720080" cy="276999"/>
            </a:xfrm>
            <a:prstGeom prst="rect">
              <a:avLst/>
            </a:prstGeom>
          </p:spPr>
          <p:txBody>
            <a:bodyPr wrap="square">
              <a:spAutoFit/>
            </a:bodyPr>
            <a:lstStyle/>
            <a:p>
              <a:pPr algn="ctr"/>
              <a:r>
                <a:rPr lang="zh-CN" altLang="en-US" sz="1200" dirty="0">
                  <a:latin typeface="Huawei Sans" panose="020C0503030203020204" pitchFamily="34" charset="0"/>
                  <a:ea typeface="方正兰亭黑简体" panose="02000000000000000000" pitchFamily="2" charset="-122"/>
                  <a:cs typeface="Huawei Sans" panose="020C0503030203020204" pitchFamily="34" charset="0"/>
                </a:rPr>
                <a:t>主机</a:t>
              </a: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1</a:t>
              </a:r>
            </a:p>
          </p:txBody>
        </p:sp>
        <p:sp>
          <p:nvSpPr>
            <p:cNvPr id="78" name="矩形 77"/>
            <p:cNvSpPr/>
            <p:nvPr/>
          </p:nvSpPr>
          <p:spPr>
            <a:xfrm>
              <a:off x="2412318" y="4505566"/>
              <a:ext cx="720080" cy="276999"/>
            </a:xfrm>
            <a:prstGeom prst="rect">
              <a:avLst/>
            </a:prstGeom>
          </p:spPr>
          <p:txBody>
            <a:bodyPr wrap="square">
              <a:spAutoFit/>
            </a:bodyPr>
            <a:lstStyle/>
            <a:p>
              <a:pPr algn="ctr"/>
              <a:r>
                <a:rPr lang="zh-CN" altLang="en-US" sz="1200" dirty="0">
                  <a:latin typeface="Huawei Sans" panose="020C0503030203020204" pitchFamily="34" charset="0"/>
                  <a:ea typeface="方正兰亭黑简体" panose="02000000000000000000" pitchFamily="2" charset="-122"/>
                  <a:cs typeface="Huawei Sans" panose="020C0503030203020204" pitchFamily="34" charset="0"/>
                </a:rPr>
                <a:t>主机</a:t>
              </a: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2</a:t>
              </a:r>
            </a:p>
          </p:txBody>
        </p:sp>
        <p:sp>
          <p:nvSpPr>
            <p:cNvPr id="79" name="矩形 78"/>
            <p:cNvSpPr/>
            <p:nvPr/>
          </p:nvSpPr>
          <p:spPr>
            <a:xfrm>
              <a:off x="3456434" y="4505566"/>
              <a:ext cx="720080" cy="276999"/>
            </a:xfrm>
            <a:prstGeom prst="rect">
              <a:avLst/>
            </a:prstGeom>
          </p:spPr>
          <p:txBody>
            <a:bodyPr wrap="square">
              <a:spAutoFit/>
            </a:bodyPr>
            <a:lstStyle/>
            <a:p>
              <a:pPr algn="ctr"/>
              <a:r>
                <a:rPr lang="zh-CN" altLang="en-US" sz="1200" dirty="0">
                  <a:latin typeface="Huawei Sans" panose="020C0503030203020204" pitchFamily="34" charset="0"/>
                  <a:ea typeface="方正兰亭黑简体" panose="02000000000000000000" pitchFamily="2" charset="-122"/>
                  <a:cs typeface="Huawei Sans" panose="020C0503030203020204" pitchFamily="34" charset="0"/>
                </a:rPr>
                <a:t>主机</a:t>
              </a: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3</a:t>
              </a:r>
            </a:p>
          </p:txBody>
        </p:sp>
        <p:sp>
          <p:nvSpPr>
            <p:cNvPr id="80" name="矩形 79"/>
            <p:cNvSpPr/>
            <p:nvPr/>
          </p:nvSpPr>
          <p:spPr>
            <a:xfrm>
              <a:off x="5292638" y="4505566"/>
              <a:ext cx="720080" cy="276999"/>
            </a:xfrm>
            <a:prstGeom prst="rect">
              <a:avLst/>
            </a:prstGeom>
          </p:spPr>
          <p:txBody>
            <a:bodyPr wrap="square">
              <a:spAutoFit/>
            </a:bodyPr>
            <a:lstStyle/>
            <a:p>
              <a:pPr algn="ctr"/>
              <a:r>
                <a:rPr lang="zh-CN" altLang="en-US" sz="1200" dirty="0">
                  <a:latin typeface="Huawei Sans" panose="020C0503030203020204" pitchFamily="34" charset="0"/>
                  <a:ea typeface="方正兰亭黑简体" panose="02000000000000000000" pitchFamily="2" charset="-122"/>
                  <a:cs typeface="Huawei Sans" panose="020C0503030203020204" pitchFamily="34" charset="0"/>
                </a:rPr>
                <a:t>主机</a:t>
              </a: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4</a:t>
              </a:r>
            </a:p>
          </p:txBody>
        </p:sp>
        <p:sp>
          <p:nvSpPr>
            <p:cNvPr id="81" name="矩形 80"/>
            <p:cNvSpPr/>
            <p:nvPr/>
          </p:nvSpPr>
          <p:spPr>
            <a:xfrm>
              <a:off x="396094" y="4741403"/>
              <a:ext cx="1044116" cy="307777"/>
            </a:xfrm>
            <a:prstGeom prst="rect">
              <a:avLst/>
            </a:prstGeom>
          </p:spPr>
          <p:txBody>
            <a:bodyPr wrap="square">
              <a:spAutoFit/>
            </a:bodyPr>
            <a:lstStyle/>
            <a:p>
              <a:pPr algn="ctr"/>
              <a:r>
                <a:rPr lang="en-US" altLang="zh-CN" sz="1400" b="1" dirty="0">
                  <a:latin typeface="Huawei Sans" panose="020C0503030203020204" pitchFamily="34" charset="0"/>
                  <a:ea typeface="方正兰亭黑简体" panose="02000000000000000000" pitchFamily="2" charset="-122"/>
                  <a:cs typeface="Huawei Sans" panose="020C0503030203020204" pitchFamily="34" charset="0"/>
                </a:rPr>
                <a:t>VLAN 10</a:t>
              </a:r>
              <a:endParaRPr lang="zh-CN" altLang="en-US" sz="1400" b="1"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82" name="矩形 81"/>
            <p:cNvSpPr/>
            <p:nvPr/>
          </p:nvSpPr>
          <p:spPr>
            <a:xfrm>
              <a:off x="3276414" y="4741403"/>
              <a:ext cx="1044116" cy="307777"/>
            </a:xfrm>
            <a:prstGeom prst="rect">
              <a:avLst/>
            </a:prstGeom>
          </p:spPr>
          <p:txBody>
            <a:bodyPr wrap="square">
              <a:spAutoFit/>
            </a:bodyPr>
            <a:lstStyle/>
            <a:p>
              <a:pPr algn="ctr"/>
              <a:r>
                <a:rPr lang="en-US" altLang="zh-CN" sz="1400" b="1" dirty="0">
                  <a:latin typeface="Huawei Sans" panose="020C0503030203020204" pitchFamily="34" charset="0"/>
                  <a:ea typeface="方正兰亭黑简体" panose="02000000000000000000" pitchFamily="2" charset="-122"/>
                  <a:cs typeface="Huawei Sans" panose="020C0503030203020204" pitchFamily="34" charset="0"/>
                </a:rPr>
                <a:t>VLAN 10</a:t>
              </a:r>
              <a:endParaRPr lang="zh-CN" altLang="en-US" sz="1400" b="1"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83" name="矩形 82"/>
            <p:cNvSpPr/>
            <p:nvPr/>
          </p:nvSpPr>
          <p:spPr>
            <a:xfrm>
              <a:off x="2268302" y="4741403"/>
              <a:ext cx="1044116" cy="307777"/>
            </a:xfrm>
            <a:prstGeom prst="rect">
              <a:avLst/>
            </a:prstGeom>
          </p:spPr>
          <p:txBody>
            <a:bodyPr wrap="square">
              <a:spAutoFit/>
            </a:bodyPr>
            <a:lstStyle/>
            <a:p>
              <a:pPr algn="ctr"/>
              <a:r>
                <a:rPr lang="en-US" altLang="zh-CN" sz="1400" b="1" dirty="0">
                  <a:latin typeface="Huawei Sans" panose="020C0503030203020204" pitchFamily="34" charset="0"/>
                  <a:ea typeface="方正兰亭黑简体" panose="02000000000000000000" pitchFamily="2" charset="-122"/>
                  <a:cs typeface="Huawei Sans" panose="020C0503030203020204" pitchFamily="34" charset="0"/>
                </a:rPr>
                <a:t>VLAN 20</a:t>
              </a:r>
              <a:endParaRPr lang="zh-CN" altLang="en-US" sz="1400" b="1"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84" name="矩形 83"/>
            <p:cNvSpPr/>
            <p:nvPr/>
          </p:nvSpPr>
          <p:spPr>
            <a:xfrm>
              <a:off x="5148622" y="4741403"/>
              <a:ext cx="1044116" cy="307777"/>
            </a:xfrm>
            <a:prstGeom prst="rect">
              <a:avLst/>
            </a:prstGeom>
          </p:spPr>
          <p:txBody>
            <a:bodyPr wrap="square">
              <a:spAutoFit/>
            </a:bodyPr>
            <a:lstStyle/>
            <a:p>
              <a:pPr algn="ctr"/>
              <a:r>
                <a:rPr lang="en-US" altLang="zh-CN" sz="1400" b="1" dirty="0">
                  <a:latin typeface="Huawei Sans" panose="020C0503030203020204" pitchFamily="34" charset="0"/>
                  <a:ea typeface="方正兰亭黑简体" panose="02000000000000000000" pitchFamily="2" charset="-122"/>
                  <a:cs typeface="Huawei Sans" panose="020C0503030203020204" pitchFamily="34" charset="0"/>
                </a:rPr>
                <a:t>VLAN 20</a:t>
              </a:r>
              <a:endParaRPr lang="zh-CN" altLang="en-US" sz="1400" b="1"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85" name="矩形 84"/>
            <p:cNvSpPr/>
            <p:nvPr/>
          </p:nvSpPr>
          <p:spPr>
            <a:xfrm>
              <a:off x="4369540" y="1988392"/>
              <a:ext cx="720080" cy="338554"/>
            </a:xfrm>
            <a:prstGeom prst="rect">
              <a:avLst/>
            </a:prstGeom>
          </p:spPr>
          <p:txBody>
            <a:bodyPr wrap="square">
              <a:spAutoFit/>
            </a:bodyPr>
            <a:lstStyle/>
            <a:p>
              <a:pPr algn="ct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SW2</a:t>
              </a:r>
              <a:endParaRPr lang="zh-CN" altLang="en-US" sz="16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86" name="矩形 85"/>
            <p:cNvSpPr/>
            <p:nvPr/>
          </p:nvSpPr>
          <p:spPr>
            <a:xfrm>
              <a:off x="576114" y="2808220"/>
              <a:ext cx="1044116" cy="461665"/>
            </a:xfrm>
            <a:prstGeom prst="rect">
              <a:avLst/>
            </a:prstGeom>
          </p:spPr>
          <p:txBody>
            <a:bodyPr wrap="square">
              <a:spAutoFit/>
            </a:bodyPr>
            <a:lstStyle/>
            <a:p>
              <a:pPr algn="ct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GE0/0/1</a:t>
              </a:r>
            </a:p>
            <a:p>
              <a:pPr algn="ct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PVID 10</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87" name="矩形 86"/>
            <p:cNvSpPr/>
            <p:nvPr/>
          </p:nvSpPr>
          <p:spPr>
            <a:xfrm>
              <a:off x="2124286" y="2808220"/>
              <a:ext cx="1044116" cy="461665"/>
            </a:xfrm>
            <a:prstGeom prst="rect">
              <a:avLst/>
            </a:prstGeom>
          </p:spPr>
          <p:txBody>
            <a:bodyPr wrap="square">
              <a:spAutoFit/>
            </a:bodyPr>
            <a:lstStyle/>
            <a:p>
              <a:pPr algn="ct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GE0/0/2</a:t>
              </a:r>
            </a:p>
            <a:p>
              <a:pPr algn="ct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PVID 20</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88" name="矩形 87"/>
            <p:cNvSpPr/>
            <p:nvPr/>
          </p:nvSpPr>
          <p:spPr>
            <a:xfrm>
              <a:off x="2004937" y="2158612"/>
              <a:ext cx="1044116" cy="461665"/>
            </a:xfrm>
            <a:prstGeom prst="rect">
              <a:avLst/>
            </a:prstGeom>
          </p:spPr>
          <p:txBody>
            <a:bodyPr wrap="square">
              <a:spAutoFit/>
            </a:bodyPr>
            <a:lstStyle/>
            <a:p>
              <a:pPr algn="ct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GE0/0/3</a:t>
              </a:r>
            </a:p>
            <a:p>
              <a:pPr algn="ct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PVID 1</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89" name="椭圆 88"/>
            <p:cNvSpPr/>
            <p:nvPr/>
          </p:nvSpPr>
          <p:spPr>
            <a:xfrm>
              <a:off x="1524600" y="2797187"/>
              <a:ext cx="144016" cy="144016"/>
            </a:xfrm>
            <a:prstGeom prst="ellipse">
              <a:avLst/>
            </a:prstGeom>
            <a:solidFill>
              <a:srgbClr val="FFD17D"/>
            </a:solidFill>
            <a:ln w="12700" cap="flat" cmpd="sng" algn="ctr">
              <a:solidFill>
                <a:sysClr val="windowText" lastClr="000000"/>
              </a:solidFill>
              <a:prstDash val="solid"/>
              <a:miter lim="800000"/>
            </a:ln>
            <a:effectLst/>
          </p:spPr>
          <p:txBody>
            <a:bodyPr wrap="square" rtlCol="0" anchor="ctr">
              <a:noAutofit/>
            </a:bodyPr>
            <a:lstStyle/>
            <a:p>
              <a:pPr algn="ctr" defTabSz="914400" fontAlgn="ctr"/>
              <a:endParaRPr lang="zh-CN" altLang="en-US" sz="1400" b="1" kern="0">
                <a:solidFill>
                  <a:prstClr val="black"/>
                </a:solidFill>
                <a:latin typeface="Huawei Sans" panose="020C0503030203020204" pitchFamily="34" charset="0"/>
                <a:ea typeface="方正兰亭黑简体" panose="02000000000000000000" pitchFamily="2" charset="-122"/>
              </a:endParaRPr>
            </a:p>
          </p:txBody>
        </p:sp>
        <p:sp>
          <p:nvSpPr>
            <p:cNvPr id="90" name="椭圆 89"/>
            <p:cNvSpPr/>
            <p:nvPr/>
          </p:nvSpPr>
          <p:spPr>
            <a:xfrm>
              <a:off x="2028656" y="2797187"/>
              <a:ext cx="144016" cy="144016"/>
            </a:xfrm>
            <a:prstGeom prst="ellipse">
              <a:avLst/>
            </a:prstGeom>
            <a:solidFill>
              <a:srgbClr val="FFD17D"/>
            </a:solidFill>
            <a:ln w="12700" cap="flat" cmpd="sng" algn="ctr">
              <a:solidFill>
                <a:sysClr val="windowText" lastClr="000000"/>
              </a:solidFill>
              <a:prstDash val="solid"/>
              <a:miter lim="800000"/>
            </a:ln>
            <a:effectLst/>
          </p:spPr>
          <p:txBody>
            <a:bodyPr wrap="square" rtlCol="0" anchor="ctr">
              <a:noAutofit/>
            </a:bodyPr>
            <a:lstStyle/>
            <a:p>
              <a:pPr algn="ctr" defTabSz="914400" fontAlgn="ctr"/>
              <a:endParaRPr lang="zh-CN" altLang="en-US" sz="1400" b="1" kern="0">
                <a:solidFill>
                  <a:prstClr val="black"/>
                </a:solidFill>
                <a:latin typeface="Huawei Sans" panose="020C0503030203020204" pitchFamily="34" charset="0"/>
                <a:ea typeface="方正兰亭黑简体" panose="02000000000000000000" pitchFamily="2" charset="-122"/>
              </a:endParaRPr>
            </a:p>
          </p:txBody>
        </p:sp>
        <p:sp>
          <p:nvSpPr>
            <p:cNvPr id="91" name="椭圆 90"/>
            <p:cNvSpPr/>
            <p:nvPr/>
          </p:nvSpPr>
          <p:spPr>
            <a:xfrm>
              <a:off x="4368916" y="2797187"/>
              <a:ext cx="144016" cy="144016"/>
            </a:xfrm>
            <a:prstGeom prst="ellipse">
              <a:avLst/>
            </a:prstGeom>
            <a:solidFill>
              <a:srgbClr val="FFD17D"/>
            </a:solidFill>
            <a:ln w="12700" cap="flat" cmpd="sng" algn="ctr">
              <a:solidFill>
                <a:sysClr val="windowText" lastClr="000000"/>
              </a:solidFill>
              <a:prstDash val="solid"/>
              <a:miter lim="800000"/>
            </a:ln>
            <a:effectLst/>
          </p:spPr>
          <p:txBody>
            <a:bodyPr wrap="square" rtlCol="0" anchor="ctr">
              <a:noAutofit/>
            </a:bodyPr>
            <a:lstStyle/>
            <a:p>
              <a:pPr algn="ctr" defTabSz="914400" fontAlgn="ctr"/>
              <a:endParaRPr lang="zh-CN" altLang="en-US" sz="1400" b="1" kern="0">
                <a:solidFill>
                  <a:prstClr val="black"/>
                </a:solidFill>
                <a:latin typeface="Huawei Sans" panose="020C0503030203020204" pitchFamily="34" charset="0"/>
                <a:ea typeface="方正兰亭黑简体" panose="02000000000000000000" pitchFamily="2" charset="-122"/>
              </a:endParaRPr>
            </a:p>
          </p:txBody>
        </p:sp>
        <p:sp>
          <p:nvSpPr>
            <p:cNvPr id="92" name="椭圆 91"/>
            <p:cNvSpPr/>
            <p:nvPr/>
          </p:nvSpPr>
          <p:spPr>
            <a:xfrm>
              <a:off x="4944980" y="2797187"/>
              <a:ext cx="144016" cy="144016"/>
            </a:xfrm>
            <a:prstGeom prst="ellipse">
              <a:avLst/>
            </a:prstGeom>
            <a:solidFill>
              <a:srgbClr val="FFD17D"/>
            </a:solidFill>
            <a:ln w="12700" cap="flat" cmpd="sng" algn="ctr">
              <a:solidFill>
                <a:sysClr val="windowText" lastClr="000000"/>
              </a:solidFill>
              <a:prstDash val="solid"/>
              <a:miter lim="800000"/>
            </a:ln>
            <a:effectLst/>
          </p:spPr>
          <p:txBody>
            <a:bodyPr wrap="square" rtlCol="0" anchor="ctr">
              <a:noAutofit/>
            </a:bodyPr>
            <a:lstStyle/>
            <a:p>
              <a:pPr algn="ctr" defTabSz="914400" fontAlgn="ctr"/>
              <a:endParaRPr lang="zh-CN" altLang="en-US" sz="1400" b="1" kern="0">
                <a:solidFill>
                  <a:prstClr val="black"/>
                </a:solidFill>
                <a:latin typeface="Huawei Sans" panose="020C0503030203020204" pitchFamily="34" charset="0"/>
                <a:ea typeface="方正兰亭黑简体" panose="02000000000000000000" pitchFamily="2" charset="-122"/>
              </a:endParaRPr>
            </a:p>
          </p:txBody>
        </p:sp>
        <p:sp>
          <p:nvSpPr>
            <p:cNvPr id="93" name="椭圆 92"/>
            <p:cNvSpPr/>
            <p:nvPr/>
          </p:nvSpPr>
          <p:spPr>
            <a:xfrm>
              <a:off x="2100664" y="2545159"/>
              <a:ext cx="144016" cy="144016"/>
            </a:xfrm>
            <a:prstGeom prst="ellipse">
              <a:avLst/>
            </a:prstGeom>
            <a:solidFill>
              <a:srgbClr val="EC706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zh-CN" altLang="en-US" sz="1400" b="1">
                <a:solidFill>
                  <a:prstClr val="black"/>
                </a:solidFill>
                <a:latin typeface="Huawei Sans" panose="020C0503030203020204" pitchFamily="34" charset="0"/>
                <a:ea typeface="方正兰亭黑简体" panose="02000000000000000000" pitchFamily="2" charset="-122"/>
              </a:endParaRPr>
            </a:p>
          </p:txBody>
        </p:sp>
        <p:sp>
          <p:nvSpPr>
            <p:cNvPr id="94" name="椭圆 93"/>
            <p:cNvSpPr/>
            <p:nvPr/>
          </p:nvSpPr>
          <p:spPr>
            <a:xfrm>
              <a:off x="4332912" y="2545159"/>
              <a:ext cx="144016" cy="144016"/>
            </a:xfrm>
            <a:prstGeom prst="ellipse">
              <a:avLst/>
            </a:prstGeom>
            <a:solidFill>
              <a:srgbClr val="EC706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zh-CN" altLang="en-US" sz="1400" b="1">
                <a:solidFill>
                  <a:prstClr val="black"/>
                </a:solidFill>
                <a:latin typeface="Huawei Sans" panose="020C0503030203020204" pitchFamily="34" charset="0"/>
                <a:ea typeface="方正兰亭黑简体" panose="02000000000000000000" pitchFamily="2" charset="-122"/>
              </a:endParaRPr>
            </a:p>
          </p:txBody>
        </p:sp>
        <p:sp>
          <p:nvSpPr>
            <p:cNvPr id="95" name="矩形 94"/>
            <p:cNvSpPr/>
            <p:nvPr/>
          </p:nvSpPr>
          <p:spPr>
            <a:xfrm>
              <a:off x="3456434" y="2808220"/>
              <a:ext cx="1044116" cy="461665"/>
            </a:xfrm>
            <a:prstGeom prst="rect">
              <a:avLst/>
            </a:prstGeom>
          </p:spPr>
          <p:txBody>
            <a:bodyPr wrap="square">
              <a:spAutoFit/>
            </a:bodyPr>
            <a:lstStyle/>
            <a:p>
              <a:pPr algn="ct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GE0/0/1</a:t>
              </a:r>
            </a:p>
            <a:p>
              <a:pPr algn="ct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PVID 10</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96" name="矩形 95"/>
            <p:cNvSpPr/>
            <p:nvPr/>
          </p:nvSpPr>
          <p:spPr>
            <a:xfrm>
              <a:off x="5004606" y="2808220"/>
              <a:ext cx="1044116" cy="461665"/>
            </a:xfrm>
            <a:prstGeom prst="rect">
              <a:avLst/>
            </a:prstGeom>
          </p:spPr>
          <p:txBody>
            <a:bodyPr wrap="square">
              <a:spAutoFit/>
            </a:bodyPr>
            <a:lstStyle/>
            <a:p>
              <a:pPr algn="ct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GE0/0/2</a:t>
              </a:r>
            </a:p>
            <a:p>
              <a:pPr algn="ct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PVID 20</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46" name="矩形 45"/>
            <p:cNvSpPr/>
            <p:nvPr/>
          </p:nvSpPr>
          <p:spPr>
            <a:xfrm>
              <a:off x="3505756" y="2158612"/>
              <a:ext cx="1044116" cy="461665"/>
            </a:xfrm>
            <a:prstGeom prst="rect">
              <a:avLst/>
            </a:prstGeom>
          </p:spPr>
          <p:txBody>
            <a:bodyPr wrap="square">
              <a:spAutoFit/>
            </a:bodyPr>
            <a:lstStyle/>
            <a:p>
              <a:pPr algn="ct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GE0/0/3</a:t>
              </a:r>
            </a:p>
            <a:p>
              <a:pPr algn="ct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PVID 1</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grpSp>
    </p:spTree>
    <p:extLst>
      <p:ext uri="{BB962C8B-B14F-4D97-AF65-F5344CB8AC3E}">
        <p14:creationId xmlns:p14="http://schemas.microsoft.com/office/powerpoint/2010/main" val="85889453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latin typeface="Huawei Sans" panose="020C0503030203020204" pitchFamily="34" charset="0"/>
                <a:ea typeface="方正兰亭黑简体" panose="02000000000000000000" pitchFamily="2" charset="-122"/>
                <a:cs typeface="Huawei Sans" panose="020C0503030203020204" pitchFamily="34" charset="0"/>
              </a:rPr>
              <a:t>创建</a:t>
            </a:r>
            <a:r>
              <a:rPr lang="en-US" altLang="zh-CN" dirty="0">
                <a:latin typeface="Huawei Sans" panose="020C0503030203020204" pitchFamily="34" charset="0"/>
                <a:ea typeface="方正兰亭黑简体" panose="02000000000000000000" pitchFamily="2" charset="-122"/>
                <a:cs typeface="Huawei Sans" panose="020C0503030203020204" pitchFamily="34" charset="0"/>
              </a:rPr>
              <a:t>VLAN</a:t>
            </a:r>
            <a:endParaRPr lang="zh-CN" altLang="en-US"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38" name="文本框 37"/>
          <p:cNvSpPr txBox="1"/>
          <p:nvPr/>
        </p:nvSpPr>
        <p:spPr bwMode="auto">
          <a:xfrm>
            <a:off x="6512165" y="2233450"/>
            <a:ext cx="4665150" cy="374059"/>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pPr>
              <a:lnSpc>
                <a:spcPct val="125000"/>
              </a:lnSpc>
            </a:pPr>
            <a:r>
              <a:rPr lang="zh-CN" altLang="en-US" sz="16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创建</a:t>
            </a:r>
            <a:r>
              <a:rPr lang="en-US" altLang="zh-CN" sz="16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VLAN</a:t>
            </a:r>
            <a:r>
              <a:rPr lang="zh-CN" altLang="en-US" sz="16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a:t>
            </a:r>
          </a:p>
        </p:txBody>
      </p:sp>
      <p:sp>
        <p:nvSpPr>
          <p:cNvPr id="39" name="Rectangle 3"/>
          <p:cNvSpPr/>
          <p:nvPr/>
        </p:nvSpPr>
        <p:spPr>
          <a:xfrm>
            <a:off x="6548169" y="2709550"/>
            <a:ext cx="4656783" cy="1169551"/>
          </a:xfrm>
          <a:prstGeom prst="rect">
            <a:avLst/>
          </a:prstGeom>
          <a:solidFill>
            <a:srgbClr val="F4FBFE"/>
          </a:solidFill>
          <a:ln>
            <a:solidFill>
              <a:srgbClr val="99DFF9"/>
            </a:solidFill>
          </a:ln>
        </p:spPr>
        <p:txBody>
          <a:bodyPr wrap="square">
            <a:spAutoFit/>
          </a:bodyPr>
          <a:lstStyle/>
          <a:p>
            <a:pPr>
              <a:lnSpc>
                <a:spcPct val="125000"/>
              </a:lnSpc>
            </a:pP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[SW1] vlan 10</a:t>
            </a:r>
          </a:p>
          <a:p>
            <a:pPr>
              <a:lnSpc>
                <a:spcPct val="125000"/>
              </a:lnSpc>
            </a:pP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[SW1-vlan10] quit</a:t>
            </a:r>
          </a:p>
          <a:p>
            <a:pPr>
              <a:lnSpc>
                <a:spcPct val="125000"/>
              </a:lnSpc>
            </a:pP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[SW1] vlan 20</a:t>
            </a:r>
          </a:p>
          <a:p>
            <a:pPr>
              <a:lnSpc>
                <a:spcPct val="125000"/>
              </a:lnSpc>
            </a:pP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[SW1-vlan20] quit</a:t>
            </a:r>
          </a:p>
        </p:txBody>
      </p:sp>
      <p:sp>
        <p:nvSpPr>
          <p:cNvPr id="45" name="燕尾形 44"/>
          <p:cNvSpPr/>
          <p:nvPr/>
        </p:nvSpPr>
        <p:spPr bwMode="auto">
          <a:xfrm>
            <a:off x="7860066" y="124239"/>
            <a:ext cx="1800000" cy="213120"/>
          </a:xfrm>
          <a:prstGeom prst="chevron">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r>
              <a:rPr lang="zh-CN" altLang="en-US" sz="1200" b="1" kern="0" dirty="0">
                <a:solidFill>
                  <a:srgbClr val="FFFFFF"/>
                </a:solidFill>
              </a:rPr>
              <a:t>基于接口划分</a:t>
            </a:r>
            <a:r>
              <a:rPr lang="en-US" altLang="zh-CN" sz="1200" b="1" kern="0" dirty="0">
                <a:solidFill>
                  <a:srgbClr val="FFFFFF"/>
                </a:solidFill>
              </a:rPr>
              <a:t>VLAN</a:t>
            </a:r>
          </a:p>
        </p:txBody>
      </p:sp>
      <p:sp>
        <p:nvSpPr>
          <p:cNvPr id="46" name="燕尾形 45"/>
          <p:cNvSpPr/>
          <p:nvPr/>
        </p:nvSpPr>
        <p:spPr bwMode="auto">
          <a:xfrm>
            <a:off x="9593637" y="124239"/>
            <a:ext cx="2160000" cy="21312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r>
              <a:rPr lang="zh-CN" altLang="en-US" sz="1200" kern="0" dirty="0"/>
              <a:t>基于</a:t>
            </a:r>
            <a:r>
              <a:rPr lang="en-US" altLang="zh-CN" sz="1200" kern="0" dirty="0"/>
              <a:t>MAC</a:t>
            </a:r>
            <a:r>
              <a:rPr lang="zh-CN" altLang="en-US" sz="1200" kern="0" dirty="0"/>
              <a:t>地址划分</a:t>
            </a:r>
            <a:r>
              <a:rPr lang="en-US" altLang="zh-CN" sz="1200" kern="0" dirty="0"/>
              <a:t>VLAN</a:t>
            </a:r>
          </a:p>
        </p:txBody>
      </p:sp>
      <p:sp>
        <p:nvSpPr>
          <p:cNvPr id="56" name="Rectangle 3"/>
          <p:cNvSpPr/>
          <p:nvPr/>
        </p:nvSpPr>
        <p:spPr>
          <a:xfrm>
            <a:off x="6548169" y="4174268"/>
            <a:ext cx="4656783" cy="338619"/>
          </a:xfrm>
          <a:prstGeom prst="rect">
            <a:avLst/>
          </a:prstGeom>
          <a:solidFill>
            <a:srgbClr val="F4FBFE"/>
          </a:solidFill>
          <a:ln>
            <a:solidFill>
              <a:srgbClr val="99DFF9"/>
            </a:solidFill>
          </a:ln>
        </p:spPr>
        <p:txBody>
          <a:bodyPr wrap="square">
            <a:spAutoFit/>
          </a:bodyPr>
          <a:lstStyle/>
          <a:p>
            <a:pPr>
              <a:lnSpc>
                <a:spcPct val="125000"/>
              </a:lnSpc>
            </a:pP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[SW2] vlan batch 10 20</a:t>
            </a:r>
          </a:p>
        </p:txBody>
      </p:sp>
      <p:grpSp>
        <p:nvGrpSpPr>
          <p:cNvPr id="2" name="组合 1"/>
          <p:cNvGrpSpPr/>
          <p:nvPr/>
        </p:nvGrpSpPr>
        <p:grpSpPr>
          <a:xfrm>
            <a:off x="396094" y="1986203"/>
            <a:ext cx="5796644" cy="3062977"/>
            <a:chOff x="396094" y="1986203"/>
            <a:chExt cx="5796644" cy="3062977"/>
          </a:xfrm>
        </p:grpSpPr>
        <p:pic>
          <p:nvPicPr>
            <p:cNvPr id="43" name="图片 42" descr="PC.png"/>
            <p:cNvPicPr>
              <a:picLocks noChangeAspect="1"/>
            </p:cNvPicPr>
            <p:nvPr/>
          </p:nvPicPr>
          <p:blipFill>
            <a:blip r:embed="rId3" cstate="print"/>
            <a:stretch>
              <a:fillRect/>
            </a:stretch>
          </p:blipFill>
          <p:spPr>
            <a:xfrm>
              <a:off x="3528442" y="4073570"/>
              <a:ext cx="609376" cy="468000"/>
            </a:xfrm>
            <a:prstGeom prst="rect">
              <a:avLst/>
            </a:prstGeom>
          </p:spPr>
        </p:pic>
        <p:pic>
          <p:nvPicPr>
            <p:cNvPr id="44" name="图片 43" descr="PC.png"/>
            <p:cNvPicPr>
              <a:picLocks noChangeAspect="1"/>
            </p:cNvPicPr>
            <p:nvPr/>
          </p:nvPicPr>
          <p:blipFill>
            <a:blip r:embed="rId3" cstate="print"/>
            <a:stretch>
              <a:fillRect/>
            </a:stretch>
          </p:blipFill>
          <p:spPr>
            <a:xfrm>
              <a:off x="5367338" y="4073570"/>
              <a:ext cx="609376" cy="468000"/>
            </a:xfrm>
            <a:prstGeom prst="rect">
              <a:avLst/>
            </a:prstGeom>
          </p:spPr>
        </p:pic>
        <p:cxnSp>
          <p:nvCxnSpPr>
            <p:cNvPr id="47" name="直接连接符 46"/>
            <p:cNvCxnSpPr>
              <a:stCxn id="43" idx="0"/>
              <a:endCxn id="53" idx="0"/>
            </p:cNvCxnSpPr>
            <p:nvPr/>
          </p:nvCxnSpPr>
          <p:spPr bwMode="auto">
            <a:xfrm flipV="1">
              <a:off x="3833130" y="2329135"/>
              <a:ext cx="896450" cy="1744435"/>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48" name="直接连接符 47"/>
            <p:cNvCxnSpPr>
              <a:stCxn id="44" idx="0"/>
              <a:endCxn id="53" idx="0"/>
            </p:cNvCxnSpPr>
            <p:nvPr/>
          </p:nvCxnSpPr>
          <p:spPr bwMode="auto">
            <a:xfrm flipH="1" flipV="1">
              <a:off x="4729580" y="2329135"/>
              <a:ext cx="942446" cy="1744435"/>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49" name="直接连接符 48"/>
            <p:cNvCxnSpPr>
              <a:stCxn id="59" idx="3"/>
              <a:endCxn id="53" idx="1"/>
            </p:cNvCxnSpPr>
            <p:nvPr/>
          </p:nvCxnSpPr>
          <p:spPr bwMode="auto">
            <a:xfrm>
              <a:off x="2183137" y="2599135"/>
              <a:ext cx="2217174"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pic>
          <p:nvPicPr>
            <p:cNvPr id="53" name="图片 5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400311" y="2329135"/>
              <a:ext cx="658537" cy="540000"/>
            </a:xfrm>
            <a:prstGeom prst="rect">
              <a:avLst/>
            </a:prstGeom>
          </p:spPr>
        </p:pic>
        <p:pic>
          <p:nvPicPr>
            <p:cNvPr id="54" name="图片 53" descr="PC.png"/>
            <p:cNvPicPr>
              <a:picLocks noChangeAspect="1"/>
            </p:cNvPicPr>
            <p:nvPr/>
          </p:nvPicPr>
          <p:blipFill>
            <a:blip r:embed="rId3" cstate="print"/>
            <a:stretch>
              <a:fillRect/>
            </a:stretch>
          </p:blipFill>
          <p:spPr>
            <a:xfrm>
              <a:off x="648122" y="4073570"/>
              <a:ext cx="609376" cy="468000"/>
            </a:xfrm>
            <a:prstGeom prst="rect">
              <a:avLst/>
            </a:prstGeom>
          </p:spPr>
        </p:pic>
        <p:pic>
          <p:nvPicPr>
            <p:cNvPr id="55" name="图片 54" descr="PC.png"/>
            <p:cNvPicPr>
              <a:picLocks noChangeAspect="1"/>
            </p:cNvPicPr>
            <p:nvPr/>
          </p:nvPicPr>
          <p:blipFill>
            <a:blip r:embed="rId3" cstate="print"/>
            <a:stretch>
              <a:fillRect/>
            </a:stretch>
          </p:blipFill>
          <p:spPr>
            <a:xfrm>
              <a:off x="2487018" y="4073570"/>
              <a:ext cx="609376" cy="468000"/>
            </a:xfrm>
            <a:prstGeom prst="rect">
              <a:avLst/>
            </a:prstGeom>
          </p:spPr>
        </p:pic>
        <p:cxnSp>
          <p:nvCxnSpPr>
            <p:cNvPr id="57" name="直接连接符 56"/>
            <p:cNvCxnSpPr>
              <a:stCxn id="54" idx="0"/>
              <a:endCxn id="59" idx="0"/>
            </p:cNvCxnSpPr>
            <p:nvPr/>
          </p:nvCxnSpPr>
          <p:spPr bwMode="auto">
            <a:xfrm flipV="1">
              <a:off x="952810" y="2329135"/>
              <a:ext cx="901059" cy="1744435"/>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58" name="直接连接符 57"/>
            <p:cNvCxnSpPr>
              <a:stCxn id="55" idx="0"/>
              <a:endCxn id="59" idx="0"/>
            </p:cNvCxnSpPr>
            <p:nvPr/>
          </p:nvCxnSpPr>
          <p:spPr bwMode="auto">
            <a:xfrm flipH="1" flipV="1">
              <a:off x="1853869" y="2329135"/>
              <a:ext cx="937837" cy="1744435"/>
            </a:xfrm>
            <a:prstGeom prst="line">
              <a:avLst/>
            </a:prstGeom>
            <a:solidFill>
              <a:schemeClr val="accent1"/>
            </a:solidFill>
            <a:ln w="19050" cap="flat" cmpd="sng" algn="ctr">
              <a:solidFill>
                <a:schemeClr val="tx1"/>
              </a:solidFill>
              <a:prstDash val="solid"/>
              <a:round/>
              <a:headEnd type="none" w="med" len="med"/>
              <a:tailEnd type="none" w="med" len="med"/>
            </a:ln>
            <a:effectLst/>
          </p:spPr>
        </p:cxnSp>
        <p:pic>
          <p:nvPicPr>
            <p:cNvPr id="59" name="图片 5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24600" y="2329135"/>
              <a:ext cx="658537" cy="540000"/>
            </a:xfrm>
            <a:prstGeom prst="rect">
              <a:avLst/>
            </a:prstGeom>
          </p:spPr>
        </p:pic>
        <p:sp>
          <p:nvSpPr>
            <p:cNvPr id="60" name="矩形 59"/>
            <p:cNvSpPr/>
            <p:nvPr/>
          </p:nvSpPr>
          <p:spPr>
            <a:xfrm>
              <a:off x="1488596" y="1986203"/>
              <a:ext cx="720080" cy="338554"/>
            </a:xfrm>
            <a:prstGeom prst="rect">
              <a:avLst/>
            </a:prstGeom>
          </p:spPr>
          <p:txBody>
            <a:bodyPr wrap="square">
              <a:spAutoFit/>
            </a:bodyPr>
            <a:lstStyle/>
            <a:p>
              <a:pPr algn="ct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SW1</a:t>
              </a:r>
              <a:endParaRPr lang="zh-CN" altLang="en-US" sz="16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61" name="矩形 60"/>
            <p:cNvSpPr/>
            <p:nvPr/>
          </p:nvSpPr>
          <p:spPr>
            <a:xfrm>
              <a:off x="576114" y="4505566"/>
              <a:ext cx="720080" cy="276999"/>
            </a:xfrm>
            <a:prstGeom prst="rect">
              <a:avLst/>
            </a:prstGeom>
          </p:spPr>
          <p:txBody>
            <a:bodyPr wrap="square">
              <a:spAutoFit/>
            </a:bodyPr>
            <a:lstStyle/>
            <a:p>
              <a:pPr algn="ctr"/>
              <a:r>
                <a:rPr lang="zh-CN" altLang="en-US" sz="1200" dirty="0">
                  <a:latin typeface="Huawei Sans" panose="020C0503030203020204" pitchFamily="34" charset="0"/>
                  <a:ea typeface="方正兰亭黑简体" panose="02000000000000000000" pitchFamily="2" charset="-122"/>
                  <a:cs typeface="Huawei Sans" panose="020C0503030203020204" pitchFamily="34" charset="0"/>
                </a:rPr>
                <a:t>主机</a:t>
              </a: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1</a:t>
              </a:r>
            </a:p>
          </p:txBody>
        </p:sp>
        <p:sp>
          <p:nvSpPr>
            <p:cNvPr id="62" name="矩形 61"/>
            <p:cNvSpPr/>
            <p:nvPr/>
          </p:nvSpPr>
          <p:spPr>
            <a:xfrm>
              <a:off x="2412318" y="4505566"/>
              <a:ext cx="720080" cy="276999"/>
            </a:xfrm>
            <a:prstGeom prst="rect">
              <a:avLst/>
            </a:prstGeom>
          </p:spPr>
          <p:txBody>
            <a:bodyPr wrap="square">
              <a:spAutoFit/>
            </a:bodyPr>
            <a:lstStyle/>
            <a:p>
              <a:pPr algn="ctr"/>
              <a:r>
                <a:rPr lang="zh-CN" altLang="en-US" sz="1200" dirty="0">
                  <a:latin typeface="Huawei Sans" panose="020C0503030203020204" pitchFamily="34" charset="0"/>
                  <a:ea typeface="方正兰亭黑简体" panose="02000000000000000000" pitchFamily="2" charset="-122"/>
                  <a:cs typeface="Huawei Sans" panose="020C0503030203020204" pitchFamily="34" charset="0"/>
                </a:rPr>
                <a:t>主机</a:t>
              </a: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2</a:t>
              </a:r>
            </a:p>
          </p:txBody>
        </p:sp>
        <p:sp>
          <p:nvSpPr>
            <p:cNvPr id="63" name="矩形 62"/>
            <p:cNvSpPr/>
            <p:nvPr/>
          </p:nvSpPr>
          <p:spPr>
            <a:xfrm>
              <a:off x="3456434" y="4505566"/>
              <a:ext cx="720080" cy="276999"/>
            </a:xfrm>
            <a:prstGeom prst="rect">
              <a:avLst/>
            </a:prstGeom>
          </p:spPr>
          <p:txBody>
            <a:bodyPr wrap="square">
              <a:spAutoFit/>
            </a:bodyPr>
            <a:lstStyle/>
            <a:p>
              <a:pPr algn="ctr"/>
              <a:r>
                <a:rPr lang="zh-CN" altLang="en-US" sz="1200" dirty="0">
                  <a:latin typeface="Huawei Sans" panose="020C0503030203020204" pitchFamily="34" charset="0"/>
                  <a:ea typeface="方正兰亭黑简体" panose="02000000000000000000" pitchFamily="2" charset="-122"/>
                  <a:cs typeface="Huawei Sans" panose="020C0503030203020204" pitchFamily="34" charset="0"/>
                </a:rPr>
                <a:t>主机</a:t>
              </a: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3</a:t>
              </a:r>
            </a:p>
          </p:txBody>
        </p:sp>
        <p:sp>
          <p:nvSpPr>
            <p:cNvPr id="64" name="矩形 63"/>
            <p:cNvSpPr/>
            <p:nvPr/>
          </p:nvSpPr>
          <p:spPr>
            <a:xfrm>
              <a:off x="5292638" y="4505566"/>
              <a:ext cx="720080" cy="276999"/>
            </a:xfrm>
            <a:prstGeom prst="rect">
              <a:avLst/>
            </a:prstGeom>
          </p:spPr>
          <p:txBody>
            <a:bodyPr wrap="square">
              <a:spAutoFit/>
            </a:bodyPr>
            <a:lstStyle/>
            <a:p>
              <a:pPr algn="ctr"/>
              <a:r>
                <a:rPr lang="zh-CN" altLang="en-US" sz="1200" dirty="0">
                  <a:latin typeface="Huawei Sans" panose="020C0503030203020204" pitchFamily="34" charset="0"/>
                  <a:ea typeface="方正兰亭黑简体" panose="02000000000000000000" pitchFamily="2" charset="-122"/>
                  <a:cs typeface="Huawei Sans" panose="020C0503030203020204" pitchFamily="34" charset="0"/>
                </a:rPr>
                <a:t>主机</a:t>
              </a: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4</a:t>
              </a:r>
            </a:p>
          </p:txBody>
        </p:sp>
        <p:sp>
          <p:nvSpPr>
            <p:cNvPr id="65" name="矩形 64"/>
            <p:cNvSpPr/>
            <p:nvPr/>
          </p:nvSpPr>
          <p:spPr>
            <a:xfrm>
              <a:off x="396094" y="4741403"/>
              <a:ext cx="1044116" cy="307777"/>
            </a:xfrm>
            <a:prstGeom prst="rect">
              <a:avLst/>
            </a:prstGeom>
          </p:spPr>
          <p:txBody>
            <a:bodyPr wrap="square">
              <a:spAutoFit/>
            </a:bodyPr>
            <a:lstStyle/>
            <a:p>
              <a:pPr algn="ctr"/>
              <a:r>
                <a:rPr lang="en-US" altLang="zh-CN" sz="1400" b="1" dirty="0">
                  <a:latin typeface="Huawei Sans" panose="020C0503030203020204" pitchFamily="34" charset="0"/>
                  <a:ea typeface="方正兰亭黑简体" panose="02000000000000000000" pitchFamily="2" charset="-122"/>
                  <a:cs typeface="Huawei Sans" panose="020C0503030203020204" pitchFamily="34" charset="0"/>
                </a:rPr>
                <a:t>VLAN 10</a:t>
              </a:r>
              <a:endParaRPr lang="zh-CN" altLang="en-US" sz="1400" b="1"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66" name="矩形 65"/>
            <p:cNvSpPr/>
            <p:nvPr/>
          </p:nvSpPr>
          <p:spPr>
            <a:xfrm>
              <a:off x="3276414" y="4741403"/>
              <a:ext cx="1044116" cy="307777"/>
            </a:xfrm>
            <a:prstGeom prst="rect">
              <a:avLst/>
            </a:prstGeom>
          </p:spPr>
          <p:txBody>
            <a:bodyPr wrap="square">
              <a:spAutoFit/>
            </a:bodyPr>
            <a:lstStyle/>
            <a:p>
              <a:pPr algn="ctr"/>
              <a:r>
                <a:rPr lang="en-US" altLang="zh-CN" sz="1400" b="1" dirty="0">
                  <a:latin typeface="Huawei Sans" panose="020C0503030203020204" pitchFamily="34" charset="0"/>
                  <a:ea typeface="方正兰亭黑简体" panose="02000000000000000000" pitchFamily="2" charset="-122"/>
                  <a:cs typeface="Huawei Sans" panose="020C0503030203020204" pitchFamily="34" charset="0"/>
                </a:rPr>
                <a:t>VLAN 10</a:t>
              </a:r>
              <a:endParaRPr lang="zh-CN" altLang="en-US" sz="1400" b="1"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67" name="矩形 66"/>
            <p:cNvSpPr/>
            <p:nvPr/>
          </p:nvSpPr>
          <p:spPr>
            <a:xfrm>
              <a:off x="2268302" y="4741403"/>
              <a:ext cx="1044116" cy="307777"/>
            </a:xfrm>
            <a:prstGeom prst="rect">
              <a:avLst/>
            </a:prstGeom>
          </p:spPr>
          <p:txBody>
            <a:bodyPr wrap="square">
              <a:spAutoFit/>
            </a:bodyPr>
            <a:lstStyle/>
            <a:p>
              <a:pPr algn="ctr"/>
              <a:r>
                <a:rPr lang="en-US" altLang="zh-CN" sz="1400" b="1" dirty="0">
                  <a:latin typeface="Huawei Sans" panose="020C0503030203020204" pitchFamily="34" charset="0"/>
                  <a:ea typeface="方正兰亭黑简体" panose="02000000000000000000" pitchFamily="2" charset="-122"/>
                  <a:cs typeface="Huawei Sans" panose="020C0503030203020204" pitchFamily="34" charset="0"/>
                </a:rPr>
                <a:t>VLAN 20</a:t>
              </a:r>
              <a:endParaRPr lang="zh-CN" altLang="en-US" sz="1400" b="1"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68" name="矩形 67"/>
            <p:cNvSpPr/>
            <p:nvPr/>
          </p:nvSpPr>
          <p:spPr>
            <a:xfrm>
              <a:off x="5148622" y="4741403"/>
              <a:ext cx="1044116" cy="307777"/>
            </a:xfrm>
            <a:prstGeom prst="rect">
              <a:avLst/>
            </a:prstGeom>
          </p:spPr>
          <p:txBody>
            <a:bodyPr wrap="square">
              <a:spAutoFit/>
            </a:bodyPr>
            <a:lstStyle/>
            <a:p>
              <a:pPr algn="ctr"/>
              <a:r>
                <a:rPr lang="en-US" altLang="zh-CN" sz="1400" b="1" dirty="0">
                  <a:latin typeface="Huawei Sans" panose="020C0503030203020204" pitchFamily="34" charset="0"/>
                  <a:ea typeface="方正兰亭黑简体" panose="02000000000000000000" pitchFamily="2" charset="-122"/>
                  <a:cs typeface="Huawei Sans" panose="020C0503030203020204" pitchFamily="34" charset="0"/>
                </a:rPr>
                <a:t>VLAN 20</a:t>
              </a:r>
              <a:endParaRPr lang="zh-CN" altLang="en-US" sz="1400" b="1"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69" name="矩形 68"/>
            <p:cNvSpPr/>
            <p:nvPr/>
          </p:nvSpPr>
          <p:spPr>
            <a:xfrm>
              <a:off x="4372636" y="1987441"/>
              <a:ext cx="720080" cy="338554"/>
            </a:xfrm>
            <a:prstGeom prst="rect">
              <a:avLst/>
            </a:prstGeom>
          </p:spPr>
          <p:txBody>
            <a:bodyPr wrap="square">
              <a:spAutoFit/>
            </a:bodyPr>
            <a:lstStyle/>
            <a:p>
              <a:pPr algn="ct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SW2</a:t>
              </a:r>
              <a:endParaRPr lang="zh-CN" altLang="en-US" sz="16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70" name="矩形 69"/>
            <p:cNvSpPr/>
            <p:nvPr/>
          </p:nvSpPr>
          <p:spPr>
            <a:xfrm>
              <a:off x="576114" y="2808220"/>
              <a:ext cx="1044116" cy="461665"/>
            </a:xfrm>
            <a:prstGeom prst="rect">
              <a:avLst/>
            </a:prstGeom>
          </p:spPr>
          <p:txBody>
            <a:bodyPr wrap="square">
              <a:spAutoFit/>
            </a:bodyPr>
            <a:lstStyle/>
            <a:p>
              <a:pPr algn="ct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GE0/0/1</a:t>
              </a:r>
            </a:p>
            <a:p>
              <a:pPr algn="ct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PVID 10</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71" name="矩形 70"/>
            <p:cNvSpPr/>
            <p:nvPr/>
          </p:nvSpPr>
          <p:spPr>
            <a:xfrm>
              <a:off x="2124286" y="2808220"/>
              <a:ext cx="1044116" cy="461665"/>
            </a:xfrm>
            <a:prstGeom prst="rect">
              <a:avLst/>
            </a:prstGeom>
          </p:spPr>
          <p:txBody>
            <a:bodyPr wrap="square">
              <a:spAutoFit/>
            </a:bodyPr>
            <a:lstStyle/>
            <a:p>
              <a:pPr algn="ct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GE0/0/2</a:t>
              </a:r>
            </a:p>
            <a:p>
              <a:pPr algn="ct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PVID 20</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72" name="矩形 71"/>
            <p:cNvSpPr/>
            <p:nvPr/>
          </p:nvSpPr>
          <p:spPr>
            <a:xfrm>
              <a:off x="2004937" y="2158612"/>
              <a:ext cx="1044116" cy="461665"/>
            </a:xfrm>
            <a:prstGeom prst="rect">
              <a:avLst/>
            </a:prstGeom>
          </p:spPr>
          <p:txBody>
            <a:bodyPr wrap="square">
              <a:spAutoFit/>
            </a:bodyPr>
            <a:lstStyle/>
            <a:p>
              <a:pPr algn="ct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GE0/0/3</a:t>
              </a:r>
            </a:p>
            <a:p>
              <a:pPr algn="ct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PVID 1</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73" name="椭圆 72"/>
            <p:cNvSpPr/>
            <p:nvPr/>
          </p:nvSpPr>
          <p:spPr>
            <a:xfrm>
              <a:off x="1524600" y="2797187"/>
              <a:ext cx="144016" cy="144016"/>
            </a:xfrm>
            <a:prstGeom prst="ellipse">
              <a:avLst/>
            </a:prstGeom>
            <a:solidFill>
              <a:srgbClr val="FFD17D"/>
            </a:solidFill>
            <a:ln w="12700" cap="flat" cmpd="sng" algn="ctr">
              <a:solidFill>
                <a:sysClr val="windowText" lastClr="000000"/>
              </a:solidFill>
              <a:prstDash val="solid"/>
              <a:miter lim="800000"/>
            </a:ln>
            <a:effectLst/>
          </p:spPr>
          <p:txBody>
            <a:bodyPr wrap="square" rtlCol="0" anchor="ctr">
              <a:noAutofit/>
            </a:bodyPr>
            <a:lstStyle/>
            <a:p>
              <a:pPr algn="ctr" defTabSz="914400" fontAlgn="ctr"/>
              <a:endParaRPr lang="zh-CN" altLang="en-US" sz="1400" b="1" kern="0">
                <a:solidFill>
                  <a:prstClr val="black"/>
                </a:solidFill>
                <a:latin typeface="Huawei Sans" panose="020C0503030203020204" pitchFamily="34" charset="0"/>
                <a:ea typeface="方正兰亭黑简体" panose="02000000000000000000" pitchFamily="2" charset="-122"/>
              </a:endParaRPr>
            </a:p>
          </p:txBody>
        </p:sp>
        <p:sp>
          <p:nvSpPr>
            <p:cNvPr id="74" name="椭圆 73"/>
            <p:cNvSpPr/>
            <p:nvPr/>
          </p:nvSpPr>
          <p:spPr>
            <a:xfrm>
              <a:off x="2028656" y="2797187"/>
              <a:ext cx="144016" cy="144016"/>
            </a:xfrm>
            <a:prstGeom prst="ellipse">
              <a:avLst/>
            </a:prstGeom>
            <a:solidFill>
              <a:srgbClr val="FFD17D"/>
            </a:solidFill>
            <a:ln w="12700" cap="flat" cmpd="sng" algn="ctr">
              <a:solidFill>
                <a:sysClr val="windowText" lastClr="000000"/>
              </a:solidFill>
              <a:prstDash val="solid"/>
              <a:miter lim="800000"/>
            </a:ln>
            <a:effectLst/>
          </p:spPr>
          <p:txBody>
            <a:bodyPr wrap="square" rtlCol="0" anchor="ctr">
              <a:noAutofit/>
            </a:bodyPr>
            <a:lstStyle/>
            <a:p>
              <a:pPr algn="ctr" defTabSz="914400" fontAlgn="ctr"/>
              <a:endParaRPr lang="zh-CN" altLang="en-US" sz="1400" b="1" kern="0">
                <a:solidFill>
                  <a:prstClr val="black"/>
                </a:solidFill>
                <a:latin typeface="Huawei Sans" panose="020C0503030203020204" pitchFamily="34" charset="0"/>
                <a:ea typeface="方正兰亭黑简体" panose="02000000000000000000" pitchFamily="2" charset="-122"/>
              </a:endParaRPr>
            </a:p>
          </p:txBody>
        </p:sp>
        <p:sp>
          <p:nvSpPr>
            <p:cNvPr id="75" name="椭圆 74"/>
            <p:cNvSpPr/>
            <p:nvPr/>
          </p:nvSpPr>
          <p:spPr>
            <a:xfrm>
              <a:off x="4368916" y="2797187"/>
              <a:ext cx="144016" cy="144016"/>
            </a:xfrm>
            <a:prstGeom prst="ellipse">
              <a:avLst/>
            </a:prstGeom>
            <a:solidFill>
              <a:srgbClr val="FFD17D"/>
            </a:solidFill>
            <a:ln w="12700" cap="flat" cmpd="sng" algn="ctr">
              <a:solidFill>
                <a:sysClr val="windowText" lastClr="000000"/>
              </a:solidFill>
              <a:prstDash val="solid"/>
              <a:miter lim="800000"/>
            </a:ln>
            <a:effectLst/>
          </p:spPr>
          <p:txBody>
            <a:bodyPr wrap="square" rtlCol="0" anchor="ctr">
              <a:noAutofit/>
            </a:bodyPr>
            <a:lstStyle/>
            <a:p>
              <a:pPr algn="ctr" defTabSz="914400" fontAlgn="ctr"/>
              <a:endParaRPr lang="zh-CN" altLang="en-US" sz="1400" b="1" kern="0">
                <a:solidFill>
                  <a:prstClr val="black"/>
                </a:solidFill>
                <a:latin typeface="Huawei Sans" panose="020C0503030203020204" pitchFamily="34" charset="0"/>
                <a:ea typeface="方正兰亭黑简体" panose="02000000000000000000" pitchFamily="2" charset="-122"/>
              </a:endParaRPr>
            </a:p>
          </p:txBody>
        </p:sp>
        <p:sp>
          <p:nvSpPr>
            <p:cNvPr id="76" name="椭圆 75"/>
            <p:cNvSpPr/>
            <p:nvPr/>
          </p:nvSpPr>
          <p:spPr>
            <a:xfrm>
              <a:off x="4944980" y="2797187"/>
              <a:ext cx="144016" cy="144016"/>
            </a:xfrm>
            <a:prstGeom prst="ellipse">
              <a:avLst/>
            </a:prstGeom>
            <a:solidFill>
              <a:srgbClr val="FFD17D"/>
            </a:solidFill>
            <a:ln w="12700" cap="flat" cmpd="sng" algn="ctr">
              <a:solidFill>
                <a:sysClr val="windowText" lastClr="000000"/>
              </a:solidFill>
              <a:prstDash val="solid"/>
              <a:miter lim="800000"/>
            </a:ln>
            <a:effectLst/>
          </p:spPr>
          <p:txBody>
            <a:bodyPr wrap="square" rtlCol="0" anchor="ctr">
              <a:noAutofit/>
            </a:bodyPr>
            <a:lstStyle/>
            <a:p>
              <a:pPr algn="ctr" defTabSz="914400" fontAlgn="ctr"/>
              <a:endParaRPr lang="zh-CN" altLang="en-US" sz="1400" b="1" kern="0">
                <a:solidFill>
                  <a:prstClr val="black"/>
                </a:solidFill>
                <a:latin typeface="Huawei Sans" panose="020C0503030203020204" pitchFamily="34" charset="0"/>
                <a:ea typeface="方正兰亭黑简体" panose="02000000000000000000" pitchFamily="2" charset="-122"/>
              </a:endParaRPr>
            </a:p>
          </p:txBody>
        </p:sp>
        <p:sp>
          <p:nvSpPr>
            <p:cNvPr id="77" name="椭圆 76"/>
            <p:cNvSpPr/>
            <p:nvPr/>
          </p:nvSpPr>
          <p:spPr>
            <a:xfrm>
              <a:off x="2100664" y="2545159"/>
              <a:ext cx="144016" cy="144016"/>
            </a:xfrm>
            <a:prstGeom prst="ellipse">
              <a:avLst/>
            </a:prstGeom>
            <a:solidFill>
              <a:srgbClr val="EC706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zh-CN" altLang="en-US" sz="1400" b="1">
                <a:solidFill>
                  <a:prstClr val="black"/>
                </a:solidFill>
                <a:latin typeface="Huawei Sans" panose="020C0503030203020204" pitchFamily="34" charset="0"/>
                <a:ea typeface="方正兰亭黑简体" panose="02000000000000000000" pitchFamily="2" charset="-122"/>
              </a:endParaRPr>
            </a:p>
          </p:txBody>
        </p:sp>
        <p:sp>
          <p:nvSpPr>
            <p:cNvPr id="78" name="椭圆 77"/>
            <p:cNvSpPr/>
            <p:nvPr/>
          </p:nvSpPr>
          <p:spPr>
            <a:xfrm>
              <a:off x="4332912" y="2545159"/>
              <a:ext cx="144016" cy="144016"/>
            </a:xfrm>
            <a:prstGeom prst="ellipse">
              <a:avLst/>
            </a:prstGeom>
            <a:solidFill>
              <a:srgbClr val="EC706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zh-CN" altLang="en-US" sz="1400" b="1">
                <a:solidFill>
                  <a:prstClr val="black"/>
                </a:solidFill>
                <a:latin typeface="Huawei Sans" panose="020C0503030203020204" pitchFamily="34" charset="0"/>
                <a:ea typeface="方正兰亭黑简体" panose="02000000000000000000" pitchFamily="2" charset="-122"/>
              </a:endParaRPr>
            </a:p>
          </p:txBody>
        </p:sp>
        <p:sp>
          <p:nvSpPr>
            <p:cNvPr id="79" name="矩形 78"/>
            <p:cNvSpPr/>
            <p:nvPr/>
          </p:nvSpPr>
          <p:spPr>
            <a:xfrm>
              <a:off x="3456434" y="2808220"/>
              <a:ext cx="1044116" cy="461665"/>
            </a:xfrm>
            <a:prstGeom prst="rect">
              <a:avLst/>
            </a:prstGeom>
          </p:spPr>
          <p:txBody>
            <a:bodyPr wrap="square">
              <a:spAutoFit/>
            </a:bodyPr>
            <a:lstStyle/>
            <a:p>
              <a:pPr algn="ct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GE0/0/1</a:t>
              </a:r>
            </a:p>
            <a:p>
              <a:pPr algn="ct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PVID 10</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80" name="矩形 79"/>
            <p:cNvSpPr/>
            <p:nvPr/>
          </p:nvSpPr>
          <p:spPr>
            <a:xfrm>
              <a:off x="5004606" y="2808220"/>
              <a:ext cx="1044116" cy="461665"/>
            </a:xfrm>
            <a:prstGeom prst="rect">
              <a:avLst/>
            </a:prstGeom>
          </p:spPr>
          <p:txBody>
            <a:bodyPr wrap="square">
              <a:spAutoFit/>
            </a:bodyPr>
            <a:lstStyle/>
            <a:p>
              <a:pPr algn="ct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GE0/0/2</a:t>
              </a:r>
            </a:p>
            <a:p>
              <a:pPr algn="ct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PVID 20</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81" name="矩形 80"/>
            <p:cNvSpPr/>
            <p:nvPr/>
          </p:nvSpPr>
          <p:spPr>
            <a:xfrm>
              <a:off x="3505756" y="2158612"/>
              <a:ext cx="1044116" cy="461665"/>
            </a:xfrm>
            <a:prstGeom prst="rect">
              <a:avLst/>
            </a:prstGeom>
          </p:spPr>
          <p:txBody>
            <a:bodyPr wrap="square">
              <a:spAutoFit/>
            </a:bodyPr>
            <a:lstStyle/>
            <a:p>
              <a:pPr algn="ct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GE0/0/3</a:t>
              </a:r>
            </a:p>
            <a:p>
              <a:pPr algn="ct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PVID 1</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grpSp>
    </p:spTree>
    <p:extLst>
      <p:ext uri="{BB962C8B-B14F-4D97-AF65-F5344CB8AC3E}">
        <p14:creationId xmlns:p14="http://schemas.microsoft.com/office/powerpoint/2010/main" val="427823939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zh-CN" altLang="en-US" dirty="0">
                <a:latin typeface="Huawei Sans" panose="020C0503030203020204" pitchFamily="34" charset="0"/>
                <a:ea typeface="方正兰亭黑简体" panose="02000000000000000000" pitchFamily="2" charset="-122"/>
                <a:cs typeface="Huawei Sans" panose="020C0503030203020204" pitchFamily="34" charset="0"/>
              </a:rPr>
              <a:t>配置</a:t>
            </a:r>
            <a:r>
              <a:rPr lang="en-US" altLang="zh-CN" dirty="0">
                <a:latin typeface="Huawei Sans" panose="020C0503030203020204" pitchFamily="34" charset="0"/>
                <a:ea typeface="方正兰亭黑简体" panose="02000000000000000000" pitchFamily="2" charset="-122"/>
                <a:cs typeface="Huawei Sans" panose="020C0503030203020204" pitchFamily="34" charset="0"/>
              </a:rPr>
              <a:t>Access</a:t>
            </a:r>
            <a:r>
              <a:rPr lang="zh-CN" altLang="en-US" dirty="0">
                <a:latin typeface="Huawei Sans" panose="020C0503030203020204" pitchFamily="34" charset="0"/>
                <a:ea typeface="方正兰亭黑简体" panose="02000000000000000000" pitchFamily="2" charset="-122"/>
                <a:cs typeface="Huawei Sans" panose="020C0503030203020204" pitchFamily="34" charset="0"/>
              </a:rPr>
              <a:t>接口和</a:t>
            </a:r>
            <a:r>
              <a:rPr lang="en-US" altLang="zh-CN" dirty="0">
                <a:latin typeface="Huawei Sans" panose="020C0503030203020204" pitchFamily="34" charset="0"/>
                <a:ea typeface="方正兰亭黑简体" panose="02000000000000000000" pitchFamily="2" charset="-122"/>
                <a:cs typeface="Huawei Sans" panose="020C0503030203020204" pitchFamily="34" charset="0"/>
              </a:rPr>
              <a:t>Trunk</a:t>
            </a:r>
            <a:r>
              <a:rPr lang="zh-CN" altLang="en-US" dirty="0">
                <a:latin typeface="Huawei Sans" panose="020C0503030203020204" pitchFamily="34" charset="0"/>
                <a:ea typeface="方正兰亭黑简体" panose="02000000000000000000" pitchFamily="2" charset="-122"/>
                <a:cs typeface="Huawei Sans" panose="020C0503030203020204" pitchFamily="34" charset="0"/>
              </a:rPr>
              <a:t>接口</a:t>
            </a:r>
          </a:p>
        </p:txBody>
      </p:sp>
      <p:sp>
        <p:nvSpPr>
          <p:cNvPr id="82" name="燕尾形 81"/>
          <p:cNvSpPr/>
          <p:nvPr/>
        </p:nvSpPr>
        <p:spPr bwMode="auto">
          <a:xfrm>
            <a:off x="7860066" y="124239"/>
            <a:ext cx="1800000" cy="213120"/>
          </a:xfrm>
          <a:prstGeom prst="chevron">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r>
              <a:rPr lang="zh-CN" altLang="en-US" sz="1200" b="1" kern="0" dirty="0">
                <a:solidFill>
                  <a:srgbClr val="FFFFFF"/>
                </a:solidFill>
              </a:rPr>
              <a:t>基于接口划分</a:t>
            </a:r>
            <a:r>
              <a:rPr lang="en-US" altLang="zh-CN" sz="1200" b="1" kern="0" dirty="0">
                <a:solidFill>
                  <a:srgbClr val="FFFFFF"/>
                </a:solidFill>
              </a:rPr>
              <a:t>VLAN</a:t>
            </a:r>
          </a:p>
        </p:txBody>
      </p:sp>
      <p:sp>
        <p:nvSpPr>
          <p:cNvPr id="83" name="燕尾形 82"/>
          <p:cNvSpPr/>
          <p:nvPr/>
        </p:nvSpPr>
        <p:spPr bwMode="auto">
          <a:xfrm>
            <a:off x="9593637" y="124239"/>
            <a:ext cx="2160000" cy="21312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r>
              <a:rPr lang="zh-CN" altLang="en-US" sz="1200" kern="0" dirty="0"/>
              <a:t>基于</a:t>
            </a:r>
            <a:r>
              <a:rPr lang="en-US" altLang="zh-CN" sz="1200" kern="0" dirty="0"/>
              <a:t>MAC</a:t>
            </a:r>
            <a:r>
              <a:rPr lang="zh-CN" altLang="en-US" sz="1200" kern="0" dirty="0"/>
              <a:t>地址划分</a:t>
            </a:r>
            <a:r>
              <a:rPr lang="en-US" altLang="zh-CN" sz="1200" kern="0" dirty="0"/>
              <a:t>VLAN</a:t>
            </a:r>
          </a:p>
        </p:txBody>
      </p:sp>
      <p:sp>
        <p:nvSpPr>
          <p:cNvPr id="118" name="文本框 117"/>
          <p:cNvSpPr txBox="1"/>
          <p:nvPr/>
        </p:nvSpPr>
        <p:spPr bwMode="auto">
          <a:xfrm>
            <a:off x="6290485" y="1258268"/>
            <a:ext cx="4665150" cy="374059"/>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pPr>
              <a:lnSpc>
                <a:spcPct val="125000"/>
              </a:lnSpc>
            </a:pPr>
            <a:r>
              <a:rPr lang="zh-CN" altLang="en-US" sz="16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配置</a:t>
            </a:r>
            <a:r>
              <a:rPr lang="en-US" altLang="zh-CN" sz="16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Access</a:t>
            </a:r>
            <a:r>
              <a:rPr lang="zh-CN" altLang="en-US" sz="16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接口，并加入对应的</a:t>
            </a:r>
            <a:r>
              <a:rPr lang="en-US" altLang="zh-CN" sz="16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VLAN</a:t>
            </a:r>
            <a:r>
              <a:rPr lang="zh-CN" altLang="en-US" sz="16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a:t>
            </a:r>
          </a:p>
        </p:txBody>
      </p:sp>
      <p:sp>
        <p:nvSpPr>
          <p:cNvPr id="119" name="Rectangle 3"/>
          <p:cNvSpPr/>
          <p:nvPr/>
        </p:nvSpPr>
        <p:spPr>
          <a:xfrm>
            <a:off x="6256419" y="1651238"/>
            <a:ext cx="5275538" cy="900246"/>
          </a:xfrm>
          <a:prstGeom prst="rect">
            <a:avLst/>
          </a:prstGeom>
          <a:solidFill>
            <a:srgbClr val="F4FBFE"/>
          </a:solidFill>
          <a:ln>
            <a:solidFill>
              <a:srgbClr val="99DFF9"/>
            </a:solidFill>
          </a:ln>
        </p:spPr>
        <p:txBody>
          <a:bodyPr wrap="square">
            <a:spAutoFit/>
          </a:bodyPr>
          <a:lstStyle/>
          <a:p>
            <a:pPr>
              <a:lnSpc>
                <a:spcPct val="125000"/>
              </a:lnSpc>
            </a:pP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[SW1] interface </a:t>
            </a:r>
            <a:r>
              <a:rPr lang="en-US" altLang="zh-CN" sz="1400" dirty="0" err="1">
                <a:latin typeface="Huawei Sans" panose="020C0503030203020204" pitchFamily="34" charset="0"/>
                <a:ea typeface="方正兰亭黑简体" panose="02000000000000000000" pitchFamily="2" charset="-122"/>
                <a:cs typeface="Huawei Sans" panose="020C0503030203020204" pitchFamily="34" charset="0"/>
              </a:rPr>
              <a:t>GigabitEthernet</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 0/0/1</a:t>
            </a:r>
          </a:p>
          <a:p>
            <a:pPr>
              <a:lnSpc>
                <a:spcPct val="125000"/>
              </a:lnSpc>
            </a:pP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[SW1-GigabitEthernet0/0/1] port link-type access</a:t>
            </a:r>
          </a:p>
          <a:p>
            <a:pPr>
              <a:lnSpc>
                <a:spcPct val="125000"/>
              </a:lnSpc>
            </a:pP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[SW1-GigabitEthernet0/0/1] port default vlan 10</a:t>
            </a:r>
          </a:p>
        </p:txBody>
      </p:sp>
      <p:sp>
        <p:nvSpPr>
          <p:cNvPr id="120" name="Rectangle 3"/>
          <p:cNvSpPr/>
          <p:nvPr/>
        </p:nvSpPr>
        <p:spPr>
          <a:xfrm>
            <a:off x="6256419" y="2839224"/>
            <a:ext cx="5275538" cy="1438855"/>
          </a:xfrm>
          <a:prstGeom prst="rect">
            <a:avLst/>
          </a:prstGeom>
          <a:solidFill>
            <a:srgbClr val="F4FBFE"/>
          </a:solidFill>
          <a:ln>
            <a:solidFill>
              <a:srgbClr val="99DFF9"/>
            </a:solidFill>
          </a:ln>
        </p:spPr>
        <p:txBody>
          <a:bodyPr wrap="square">
            <a:spAutoFit/>
          </a:bodyPr>
          <a:lstStyle/>
          <a:p>
            <a:pPr>
              <a:lnSpc>
                <a:spcPct val="125000"/>
              </a:lnSpc>
            </a:pP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[SW1] interface </a:t>
            </a:r>
            <a:r>
              <a:rPr lang="en-US" altLang="zh-CN" sz="1400" dirty="0" err="1">
                <a:latin typeface="Huawei Sans" panose="020C0503030203020204" pitchFamily="34" charset="0"/>
                <a:ea typeface="方正兰亭黑简体" panose="02000000000000000000" pitchFamily="2" charset="-122"/>
                <a:cs typeface="Huawei Sans" panose="020C0503030203020204" pitchFamily="34" charset="0"/>
              </a:rPr>
              <a:t>GigabitEthernet</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 0/0/2</a:t>
            </a:r>
          </a:p>
          <a:p>
            <a:pPr>
              <a:lnSpc>
                <a:spcPct val="125000"/>
              </a:lnSpc>
            </a:pP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[SW1-GigabitEthernet0/0/2] port link-type access</a:t>
            </a:r>
          </a:p>
          <a:p>
            <a:pPr>
              <a:lnSpc>
                <a:spcPct val="125000"/>
              </a:lnSpc>
            </a:pP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[SW1] </a:t>
            </a:r>
            <a:r>
              <a:rPr lang="en-US" altLang="zh-CN" sz="1400" dirty="0" err="1">
                <a:latin typeface="Huawei Sans" panose="020C0503030203020204" pitchFamily="34" charset="0"/>
                <a:ea typeface="方正兰亭黑简体" panose="02000000000000000000" pitchFamily="2" charset="-122"/>
                <a:cs typeface="Huawei Sans" panose="020C0503030203020204" pitchFamily="34" charset="0"/>
              </a:rPr>
              <a:t>vlan</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 20</a:t>
            </a:r>
          </a:p>
          <a:p>
            <a:pPr>
              <a:lnSpc>
                <a:spcPct val="125000"/>
              </a:lnSpc>
            </a:pP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[SW1-vlan20] port GigabitEthernet0/0/2</a:t>
            </a:r>
          </a:p>
          <a:p>
            <a:pPr>
              <a:lnSpc>
                <a:spcPct val="125000"/>
              </a:lnSpc>
            </a:pP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[SW1-vlan20] quit</a:t>
            </a:r>
          </a:p>
        </p:txBody>
      </p:sp>
      <p:sp>
        <p:nvSpPr>
          <p:cNvPr id="122" name="文本框 121"/>
          <p:cNvSpPr txBox="1"/>
          <p:nvPr/>
        </p:nvSpPr>
        <p:spPr bwMode="auto">
          <a:xfrm>
            <a:off x="9855021" y="6099647"/>
            <a:ext cx="1903902" cy="319492"/>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pPr>
              <a:lnSpc>
                <a:spcPct val="125000"/>
              </a:lnSpc>
            </a:pPr>
            <a:r>
              <a:rPr lang="zh-CN" altLang="en-US" sz="12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注：</a:t>
            </a:r>
            <a:r>
              <a:rPr lang="en-US" altLang="zh-CN" sz="12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SW2</a:t>
            </a:r>
            <a:r>
              <a:rPr lang="zh-CN" altLang="en-US" sz="12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配置与</a:t>
            </a:r>
            <a:r>
              <a:rPr lang="en-US" altLang="zh-CN" sz="12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SW1</a:t>
            </a:r>
            <a:r>
              <a:rPr lang="zh-CN" altLang="en-US" sz="12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类似</a:t>
            </a:r>
          </a:p>
        </p:txBody>
      </p:sp>
      <p:sp>
        <p:nvSpPr>
          <p:cNvPr id="125" name="文本框 124"/>
          <p:cNvSpPr txBox="1"/>
          <p:nvPr/>
        </p:nvSpPr>
        <p:spPr bwMode="auto">
          <a:xfrm>
            <a:off x="6292422" y="4438702"/>
            <a:ext cx="4665150" cy="374059"/>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pPr>
              <a:lnSpc>
                <a:spcPct val="125000"/>
              </a:lnSpc>
            </a:pPr>
            <a:r>
              <a:rPr lang="zh-CN" altLang="en-US" sz="16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配置</a:t>
            </a:r>
            <a:r>
              <a:rPr lang="en-US" altLang="zh-CN" sz="16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Trunk</a:t>
            </a:r>
            <a:r>
              <a:rPr lang="zh-CN" altLang="en-US" sz="16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接口，并创建对应的允许通过列表：</a:t>
            </a:r>
          </a:p>
        </p:txBody>
      </p:sp>
      <p:sp>
        <p:nvSpPr>
          <p:cNvPr id="126" name="Rectangle 3"/>
          <p:cNvSpPr/>
          <p:nvPr/>
        </p:nvSpPr>
        <p:spPr>
          <a:xfrm>
            <a:off x="6256418" y="4842823"/>
            <a:ext cx="5630782" cy="1169551"/>
          </a:xfrm>
          <a:prstGeom prst="rect">
            <a:avLst/>
          </a:prstGeom>
          <a:solidFill>
            <a:srgbClr val="F4FBFE"/>
          </a:solidFill>
          <a:ln>
            <a:solidFill>
              <a:srgbClr val="99DFF9"/>
            </a:solidFill>
          </a:ln>
        </p:spPr>
        <p:txBody>
          <a:bodyPr wrap="square">
            <a:spAutoFit/>
          </a:bodyPr>
          <a:lstStyle/>
          <a:p>
            <a:pPr>
              <a:lnSpc>
                <a:spcPct val="125000"/>
              </a:lnSpc>
            </a:pP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[SW1] interface </a:t>
            </a:r>
            <a:r>
              <a:rPr lang="en-US" altLang="zh-CN" sz="1400" dirty="0" err="1">
                <a:latin typeface="Huawei Sans" panose="020C0503030203020204" pitchFamily="34" charset="0"/>
                <a:ea typeface="方正兰亭黑简体" panose="02000000000000000000" pitchFamily="2" charset="-122"/>
                <a:cs typeface="Huawei Sans" panose="020C0503030203020204" pitchFamily="34" charset="0"/>
              </a:rPr>
              <a:t>GigabitEthernet</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 0/0/3</a:t>
            </a:r>
          </a:p>
          <a:p>
            <a:pPr>
              <a:lnSpc>
                <a:spcPct val="125000"/>
              </a:lnSpc>
            </a:pP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[SW1-GigabitEthernet0/0/3] port link-type trunk</a:t>
            </a:r>
          </a:p>
          <a:p>
            <a:pPr>
              <a:lnSpc>
                <a:spcPct val="125000"/>
              </a:lnSpc>
            </a:pP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[SW1-GigabitEthernet0/0/3] port trunk </a:t>
            </a:r>
            <a:r>
              <a:rPr lang="en-US" altLang="zh-CN" sz="1400" dirty="0" err="1">
                <a:latin typeface="Huawei Sans" panose="020C0503030203020204" pitchFamily="34" charset="0"/>
                <a:ea typeface="方正兰亭黑简体" panose="02000000000000000000" pitchFamily="2" charset="-122"/>
                <a:cs typeface="Huawei Sans" panose="020C0503030203020204" pitchFamily="34" charset="0"/>
              </a:rPr>
              <a:t>pvid</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 vlan 1</a:t>
            </a:r>
          </a:p>
          <a:p>
            <a:pPr>
              <a:lnSpc>
                <a:spcPct val="125000"/>
              </a:lnSpc>
            </a:pP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[SW1-GigabitEthernet0/0/3] port trunk allow-pass vlan 10 20</a:t>
            </a:r>
          </a:p>
        </p:txBody>
      </p:sp>
      <p:sp>
        <p:nvSpPr>
          <p:cNvPr id="59" name="矩形 58"/>
          <p:cNvSpPr/>
          <p:nvPr/>
        </p:nvSpPr>
        <p:spPr>
          <a:xfrm>
            <a:off x="576114" y="4505566"/>
            <a:ext cx="720080" cy="276999"/>
          </a:xfrm>
          <a:prstGeom prst="rect">
            <a:avLst/>
          </a:prstGeom>
        </p:spPr>
        <p:txBody>
          <a:bodyPr wrap="square">
            <a:spAutoFit/>
          </a:bodyPr>
          <a:lstStyle/>
          <a:p>
            <a:pPr algn="ctr"/>
            <a:r>
              <a:rPr lang="zh-CN" altLang="en-US" sz="1200" dirty="0">
                <a:latin typeface="Huawei Sans" panose="020C0503030203020204" pitchFamily="34" charset="0"/>
                <a:ea typeface="方正兰亭黑简体" panose="02000000000000000000" pitchFamily="2" charset="-122"/>
                <a:cs typeface="Huawei Sans" panose="020C0503030203020204" pitchFamily="34" charset="0"/>
              </a:rPr>
              <a:t>主机</a:t>
            </a: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1</a:t>
            </a:r>
          </a:p>
        </p:txBody>
      </p:sp>
      <p:sp>
        <p:nvSpPr>
          <p:cNvPr id="62" name="矩形 61"/>
          <p:cNvSpPr/>
          <p:nvPr/>
        </p:nvSpPr>
        <p:spPr>
          <a:xfrm>
            <a:off x="5292638" y="4505566"/>
            <a:ext cx="720080" cy="276999"/>
          </a:xfrm>
          <a:prstGeom prst="rect">
            <a:avLst/>
          </a:prstGeom>
        </p:spPr>
        <p:txBody>
          <a:bodyPr wrap="square">
            <a:spAutoFit/>
          </a:bodyPr>
          <a:lstStyle/>
          <a:p>
            <a:pPr algn="ctr"/>
            <a:r>
              <a:rPr lang="zh-CN" altLang="en-US" sz="1200" dirty="0">
                <a:latin typeface="Huawei Sans" panose="020C0503030203020204" pitchFamily="34" charset="0"/>
                <a:ea typeface="方正兰亭黑简体" panose="02000000000000000000" pitchFamily="2" charset="-122"/>
                <a:cs typeface="Huawei Sans" panose="020C0503030203020204" pitchFamily="34" charset="0"/>
              </a:rPr>
              <a:t>主机</a:t>
            </a: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4</a:t>
            </a:r>
          </a:p>
        </p:txBody>
      </p:sp>
      <p:sp>
        <p:nvSpPr>
          <p:cNvPr id="63" name="矩形 62"/>
          <p:cNvSpPr/>
          <p:nvPr/>
        </p:nvSpPr>
        <p:spPr>
          <a:xfrm>
            <a:off x="396094" y="4741403"/>
            <a:ext cx="1044116" cy="307777"/>
          </a:xfrm>
          <a:prstGeom prst="rect">
            <a:avLst/>
          </a:prstGeom>
        </p:spPr>
        <p:txBody>
          <a:bodyPr wrap="square">
            <a:spAutoFit/>
          </a:bodyPr>
          <a:lstStyle/>
          <a:p>
            <a:pPr algn="ctr"/>
            <a:r>
              <a:rPr lang="en-US" altLang="zh-CN" sz="1400" b="1" dirty="0">
                <a:latin typeface="Huawei Sans" panose="020C0503030203020204" pitchFamily="34" charset="0"/>
                <a:ea typeface="方正兰亭黑简体" panose="02000000000000000000" pitchFamily="2" charset="-122"/>
                <a:cs typeface="Huawei Sans" panose="020C0503030203020204" pitchFamily="34" charset="0"/>
              </a:rPr>
              <a:t>VLAN 10</a:t>
            </a:r>
            <a:endParaRPr lang="zh-CN" altLang="en-US" sz="1400" b="1"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66" name="矩形 65"/>
          <p:cNvSpPr/>
          <p:nvPr/>
        </p:nvSpPr>
        <p:spPr>
          <a:xfrm>
            <a:off x="5148622" y="4741403"/>
            <a:ext cx="1044116" cy="307777"/>
          </a:xfrm>
          <a:prstGeom prst="rect">
            <a:avLst/>
          </a:prstGeom>
        </p:spPr>
        <p:txBody>
          <a:bodyPr wrap="square">
            <a:spAutoFit/>
          </a:bodyPr>
          <a:lstStyle/>
          <a:p>
            <a:pPr algn="ctr"/>
            <a:r>
              <a:rPr lang="en-US" altLang="zh-CN" sz="1400" b="1" dirty="0">
                <a:latin typeface="Huawei Sans" panose="020C0503030203020204" pitchFamily="34" charset="0"/>
                <a:ea typeface="方正兰亭黑简体" panose="02000000000000000000" pitchFamily="2" charset="-122"/>
                <a:cs typeface="Huawei Sans" panose="020C0503030203020204" pitchFamily="34" charset="0"/>
              </a:rPr>
              <a:t>VLAN 20</a:t>
            </a:r>
            <a:endParaRPr lang="zh-CN" altLang="en-US" sz="1400" b="1"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68" name="矩形 67"/>
          <p:cNvSpPr/>
          <p:nvPr/>
        </p:nvSpPr>
        <p:spPr>
          <a:xfrm>
            <a:off x="576114" y="2808220"/>
            <a:ext cx="1044116" cy="461665"/>
          </a:xfrm>
          <a:prstGeom prst="rect">
            <a:avLst/>
          </a:prstGeom>
        </p:spPr>
        <p:txBody>
          <a:bodyPr wrap="square">
            <a:spAutoFit/>
          </a:bodyPr>
          <a:lstStyle/>
          <a:p>
            <a:pPr algn="ct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GE0/0/1</a:t>
            </a:r>
          </a:p>
          <a:p>
            <a:pPr algn="ct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PVID 10</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78" name="矩形 77"/>
          <p:cNvSpPr/>
          <p:nvPr/>
        </p:nvSpPr>
        <p:spPr>
          <a:xfrm>
            <a:off x="5004606" y="2808220"/>
            <a:ext cx="1044116" cy="461665"/>
          </a:xfrm>
          <a:prstGeom prst="rect">
            <a:avLst/>
          </a:prstGeom>
        </p:spPr>
        <p:txBody>
          <a:bodyPr wrap="square">
            <a:spAutoFit/>
          </a:bodyPr>
          <a:lstStyle/>
          <a:p>
            <a:pPr algn="ct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GE0/0/2</a:t>
            </a:r>
          </a:p>
          <a:p>
            <a:pPr algn="ct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PVID 20</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grpSp>
        <p:nvGrpSpPr>
          <p:cNvPr id="2" name="组合 1"/>
          <p:cNvGrpSpPr/>
          <p:nvPr/>
        </p:nvGrpSpPr>
        <p:grpSpPr>
          <a:xfrm>
            <a:off x="630120" y="1962232"/>
            <a:ext cx="5328592" cy="3063765"/>
            <a:chOff x="648122" y="1985415"/>
            <a:chExt cx="5328592" cy="3063765"/>
          </a:xfrm>
        </p:grpSpPr>
        <p:pic>
          <p:nvPicPr>
            <p:cNvPr id="47" name="图片 46" descr="PC.png"/>
            <p:cNvPicPr>
              <a:picLocks noChangeAspect="1"/>
            </p:cNvPicPr>
            <p:nvPr/>
          </p:nvPicPr>
          <p:blipFill>
            <a:blip r:embed="rId3" cstate="print"/>
            <a:stretch>
              <a:fillRect/>
            </a:stretch>
          </p:blipFill>
          <p:spPr>
            <a:xfrm>
              <a:off x="3528442" y="4073570"/>
              <a:ext cx="609376" cy="468000"/>
            </a:xfrm>
            <a:prstGeom prst="rect">
              <a:avLst/>
            </a:prstGeom>
          </p:spPr>
        </p:pic>
        <p:pic>
          <p:nvPicPr>
            <p:cNvPr id="48" name="图片 47" descr="PC.png"/>
            <p:cNvPicPr>
              <a:picLocks noChangeAspect="1"/>
            </p:cNvPicPr>
            <p:nvPr/>
          </p:nvPicPr>
          <p:blipFill>
            <a:blip r:embed="rId3" cstate="print"/>
            <a:stretch>
              <a:fillRect/>
            </a:stretch>
          </p:blipFill>
          <p:spPr>
            <a:xfrm>
              <a:off x="5367338" y="4073570"/>
              <a:ext cx="609376" cy="468000"/>
            </a:xfrm>
            <a:prstGeom prst="rect">
              <a:avLst/>
            </a:prstGeom>
          </p:spPr>
        </p:pic>
        <p:cxnSp>
          <p:nvCxnSpPr>
            <p:cNvPr id="49" name="直接连接符 48"/>
            <p:cNvCxnSpPr>
              <a:stCxn id="47" idx="0"/>
              <a:endCxn id="52" idx="0"/>
            </p:cNvCxnSpPr>
            <p:nvPr/>
          </p:nvCxnSpPr>
          <p:spPr bwMode="auto">
            <a:xfrm flipV="1">
              <a:off x="3833130" y="2329135"/>
              <a:ext cx="896450" cy="1744435"/>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50" name="直接连接符 49"/>
            <p:cNvCxnSpPr>
              <a:stCxn id="48" idx="0"/>
              <a:endCxn id="52" idx="0"/>
            </p:cNvCxnSpPr>
            <p:nvPr/>
          </p:nvCxnSpPr>
          <p:spPr bwMode="auto">
            <a:xfrm flipH="1" flipV="1">
              <a:off x="4729580" y="2329135"/>
              <a:ext cx="942446" cy="1744435"/>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51" name="直接连接符 50"/>
            <p:cNvCxnSpPr>
              <a:stCxn id="57" idx="3"/>
              <a:endCxn id="52" idx="1"/>
            </p:cNvCxnSpPr>
            <p:nvPr/>
          </p:nvCxnSpPr>
          <p:spPr bwMode="auto">
            <a:xfrm>
              <a:off x="2183137" y="2599135"/>
              <a:ext cx="2217174"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pic>
          <p:nvPicPr>
            <p:cNvPr id="52" name="图片 5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400311" y="2329135"/>
              <a:ext cx="658537" cy="540000"/>
            </a:xfrm>
            <a:prstGeom prst="rect">
              <a:avLst/>
            </a:prstGeom>
          </p:spPr>
        </p:pic>
        <p:pic>
          <p:nvPicPr>
            <p:cNvPr id="53" name="图片 52" descr="PC.png"/>
            <p:cNvPicPr>
              <a:picLocks noChangeAspect="1"/>
            </p:cNvPicPr>
            <p:nvPr/>
          </p:nvPicPr>
          <p:blipFill>
            <a:blip r:embed="rId3" cstate="print"/>
            <a:stretch>
              <a:fillRect/>
            </a:stretch>
          </p:blipFill>
          <p:spPr>
            <a:xfrm>
              <a:off x="648122" y="4073570"/>
              <a:ext cx="609376" cy="468000"/>
            </a:xfrm>
            <a:prstGeom prst="rect">
              <a:avLst/>
            </a:prstGeom>
          </p:spPr>
        </p:pic>
        <p:pic>
          <p:nvPicPr>
            <p:cNvPr id="54" name="图片 53" descr="PC.png"/>
            <p:cNvPicPr>
              <a:picLocks noChangeAspect="1"/>
            </p:cNvPicPr>
            <p:nvPr/>
          </p:nvPicPr>
          <p:blipFill>
            <a:blip r:embed="rId3" cstate="print"/>
            <a:stretch>
              <a:fillRect/>
            </a:stretch>
          </p:blipFill>
          <p:spPr>
            <a:xfrm>
              <a:off x="2487018" y="4073570"/>
              <a:ext cx="609376" cy="468000"/>
            </a:xfrm>
            <a:prstGeom prst="rect">
              <a:avLst/>
            </a:prstGeom>
          </p:spPr>
        </p:pic>
        <p:cxnSp>
          <p:nvCxnSpPr>
            <p:cNvPr id="55" name="直接连接符 54"/>
            <p:cNvCxnSpPr>
              <a:stCxn id="53" idx="0"/>
              <a:endCxn id="57" idx="0"/>
            </p:cNvCxnSpPr>
            <p:nvPr/>
          </p:nvCxnSpPr>
          <p:spPr bwMode="auto">
            <a:xfrm flipV="1">
              <a:off x="952810" y="2329135"/>
              <a:ext cx="901059" cy="1744435"/>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56" name="直接连接符 55"/>
            <p:cNvCxnSpPr>
              <a:stCxn id="54" idx="0"/>
              <a:endCxn id="57" idx="0"/>
            </p:cNvCxnSpPr>
            <p:nvPr/>
          </p:nvCxnSpPr>
          <p:spPr bwMode="auto">
            <a:xfrm flipH="1" flipV="1">
              <a:off x="1853869" y="2329135"/>
              <a:ext cx="937837" cy="1744435"/>
            </a:xfrm>
            <a:prstGeom prst="line">
              <a:avLst/>
            </a:prstGeom>
            <a:solidFill>
              <a:schemeClr val="accent1"/>
            </a:solidFill>
            <a:ln w="19050" cap="flat" cmpd="sng" algn="ctr">
              <a:solidFill>
                <a:schemeClr val="tx1"/>
              </a:solidFill>
              <a:prstDash val="solid"/>
              <a:round/>
              <a:headEnd type="none" w="med" len="med"/>
              <a:tailEnd type="none" w="med" len="med"/>
            </a:ln>
            <a:effectLst/>
          </p:spPr>
        </p:cxnSp>
        <p:pic>
          <p:nvPicPr>
            <p:cNvPr id="57" name="图片 5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24600" y="2329135"/>
              <a:ext cx="658537" cy="540000"/>
            </a:xfrm>
            <a:prstGeom prst="rect">
              <a:avLst/>
            </a:prstGeom>
          </p:spPr>
        </p:pic>
        <p:sp>
          <p:nvSpPr>
            <p:cNvPr id="58" name="矩形 57"/>
            <p:cNvSpPr/>
            <p:nvPr/>
          </p:nvSpPr>
          <p:spPr>
            <a:xfrm>
              <a:off x="1495961" y="1986173"/>
              <a:ext cx="720080" cy="338554"/>
            </a:xfrm>
            <a:prstGeom prst="rect">
              <a:avLst/>
            </a:prstGeom>
          </p:spPr>
          <p:txBody>
            <a:bodyPr wrap="square">
              <a:spAutoFit/>
            </a:bodyPr>
            <a:lstStyle/>
            <a:p>
              <a:pPr algn="ct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SW1</a:t>
              </a:r>
              <a:endParaRPr lang="zh-CN" altLang="en-US" sz="16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60" name="矩形 59"/>
            <p:cNvSpPr/>
            <p:nvPr/>
          </p:nvSpPr>
          <p:spPr>
            <a:xfrm>
              <a:off x="2412318" y="4505566"/>
              <a:ext cx="720080" cy="276999"/>
            </a:xfrm>
            <a:prstGeom prst="rect">
              <a:avLst/>
            </a:prstGeom>
          </p:spPr>
          <p:txBody>
            <a:bodyPr wrap="square">
              <a:spAutoFit/>
            </a:bodyPr>
            <a:lstStyle/>
            <a:p>
              <a:pPr algn="ctr"/>
              <a:r>
                <a:rPr lang="zh-CN" altLang="en-US" sz="1200" dirty="0">
                  <a:latin typeface="Huawei Sans" panose="020C0503030203020204" pitchFamily="34" charset="0"/>
                  <a:ea typeface="方正兰亭黑简体" panose="02000000000000000000" pitchFamily="2" charset="-122"/>
                  <a:cs typeface="Huawei Sans" panose="020C0503030203020204" pitchFamily="34" charset="0"/>
                </a:rPr>
                <a:t>主机</a:t>
              </a: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2</a:t>
              </a:r>
            </a:p>
          </p:txBody>
        </p:sp>
        <p:sp>
          <p:nvSpPr>
            <p:cNvPr id="61" name="矩形 60"/>
            <p:cNvSpPr/>
            <p:nvPr/>
          </p:nvSpPr>
          <p:spPr>
            <a:xfrm>
              <a:off x="3456434" y="4505566"/>
              <a:ext cx="720080" cy="276999"/>
            </a:xfrm>
            <a:prstGeom prst="rect">
              <a:avLst/>
            </a:prstGeom>
          </p:spPr>
          <p:txBody>
            <a:bodyPr wrap="square">
              <a:spAutoFit/>
            </a:bodyPr>
            <a:lstStyle/>
            <a:p>
              <a:pPr algn="ctr"/>
              <a:r>
                <a:rPr lang="zh-CN" altLang="en-US" sz="1200" dirty="0">
                  <a:latin typeface="Huawei Sans" panose="020C0503030203020204" pitchFamily="34" charset="0"/>
                  <a:ea typeface="方正兰亭黑简体" panose="02000000000000000000" pitchFamily="2" charset="-122"/>
                  <a:cs typeface="Huawei Sans" panose="020C0503030203020204" pitchFamily="34" charset="0"/>
                </a:rPr>
                <a:t>主机</a:t>
              </a: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3</a:t>
              </a:r>
            </a:p>
          </p:txBody>
        </p:sp>
        <p:sp>
          <p:nvSpPr>
            <p:cNvPr id="64" name="矩形 63"/>
            <p:cNvSpPr/>
            <p:nvPr/>
          </p:nvSpPr>
          <p:spPr>
            <a:xfrm>
              <a:off x="3276414" y="4741403"/>
              <a:ext cx="1044116" cy="307777"/>
            </a:xfrm>
            <a:prstGeom prst="rect">
              <a:avLst/>
            </a:prstGeom>
          </p:spPr>
          <p:txBody>
            <a:bodyPr wrap="square">
              <a:spAutoFit/>
            </a:bodyPr>
            <a:lstStyle/>
            <a:p>
              <a:pPr algn="ctr"/>
              <a:r>
                <a:rPr lang="en-US" altLang="zh-CN" sz="1400" b="1" dirty="0">
                  <a:latin typeface="Huawei Sans" panose="020C0503030203020204" pitchFamily="34" charset="0"/>
                  <a:ea typeface="方正兰亭黑简体" panose="02000000000000000000" pitchFamily="2" charset="-122"/>
                  <a:cs typeface="Huawei Sans" panose="020C0503030203020204" pitchFamily="34" charset="0"/>
                </a:rPr>
                <a:t>VLAN 10</a:t>
              </a:r>
              <a:endParaRPr lang="zh-CN" altLang="en-US" sz="1400" b="1"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65" name="矩形 64"/>
            <p:cNvSpPr/>
            <p:nvPr/>
          </p:nvSpPr>
          <p:spPr>
            <a:xfrm>
              <a:off x="2268302" y="4741403"/>
              <a:ext cx="1044116" cy="307777"/>
            </a:xfrm>
            <a:prstGeom prst="rect">
              <a:avLst/>
            </a:prstGeom>
          </p:spPr>
          <p:txBody>
            <a:bodyPr wrap="square">
              <a:spAutoFit/>
            </a:bodyPr>
            <a:lstStyle/>
            <a:p>
              <a:pPr algn="ctr"/>
              <a:r>
                <a:rPr lang="en-US" altLang="zh-CN" sz="1400" b="1" dirty="0">
                  <a:latin typeface="Huawei Sans" panose="020C0503030203020204" pitchFamily="34" charset="0"/>
                  <a:ea typeface="方正兰亭黑简体" panose="02000000000000000000" pitchFamily="2" charset="-122"/>
                  <a:cs typeface="Huawei Sans" panose="020C0503030203020204" pitchFamily="34" charset="0"/>
                </a:rPr>
                <a:t>VLAN 20</a:t>
              </a:r>
              <a:endParaRPr lang="zh-CN" altLang="en-US" sz="1400" b="1"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67" name="矩形 66"/>
            <p:cNvSpPr/>
            <p:nvPr/>
          </p:nvSpPr>
          <p:spPr>
            <a:xfrm>
              <a:off x="4382556" y="1985415"/>
              <a:ext cx="720080" cy="338554"/>
            </a:xfrm>
            <a:prstGeom prst="rect">
              <a:avLst/>
            </a:prstGeom>
          </p:spPr>
          <p:txBody>
            <a:bodyPr wrap="square">
              <a:spAutoFit/>
            </a:bodyPr>
            <a:lstStyle/>
            <a:p>
              <a:pPr algn="ct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SW2</a:t>
              </a:r>
              <a:endParaRPr lang="zh-CN" altLang="en-US" sz="16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69" name="矩形 68"/>
            <p:cNvSpPr/>
            <p:nvPr/>
          </p:nvSpPr>
          <p:spPr>
            <a:xfrm>
              <a:off x="2124286" y="2808220"/>
              <a:ext cx="1044116" cy="461665"/>
            </a:xfrm>
            <a:prstGeom prst="rect">
              <a:avLst/>
            </a:prstGeom>
          </p:spPr>
          <p:txBody>
            <a:bodyPr wrap="square">
              <a:spAutoFit/>
            </a:bodyPr>
            <a:lstStyle/>
            <a:p>
              <a:pPr algn="ct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GE0/0/2</a:t>
              </a:r>
            </a:p>
            <a:p>
              <a:pPr algn="ct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PVID 20</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70" name="矩形 69"/>
            <p:cNvSpPr/>
            <p:nvPr/>
          </p:nvSpPr>
          <p:spPr>
            <a:xfrm>
              <a:off x="2004937" y="2158612"/>
              <a:ext cx="1044116" cy="461665"/>
            </a:xfrm>
            <a:prstGeom prst="rect">
              <a:avLst/>
            </a:prstGeom>
          </p:spPr>
          <p:txBody>
            <a:bodyPr wrap="square">
              <a:spAutoFit/>
            </a:bodyPr>
            <a:lstStyle/>
            <a:p>
              <a:pPr algn="ct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GE0/0/3</a:t>
              </a:r>
            </a:p>
            <a:p>
              <a:pPr algn="ct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PVID 1</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71" name="椭圆 70"/>
            <p:cNvSpPr/>
            <p:nvPr/>
          </p:nvSpPr>
          <p:spPr>
            <a:xfrm>
              <a:off x="1524600" y="2797187"/>
              <a:ext cx="144016" cy="144016"/>
            </a:xfrm>
            <a:prstGeom prst="ellipse">
              <a:avLst/>
            </a:prstGeom>
            <a:solidFill>
              <a:srgbClr val="FFD17D"/>
            </a:solidFill>
            <a:ln w="12700" cap="flat" cmpd="sng" algn="ctr">
              <a:solidFill>
                <a:sysClr val="windowText" lastClr="000000"/>
              </a:solidFill>
              <a:prstDash val="solid"/>
              <a:miter lim="800000"/>
            </a:ln>
            <a:effectLst/>
          </p:spPr>
          <p:txBody>
            <a:bodyPr wrap="square" rtlCol="0" anchor="ctr">
              <a:noAutofit/>
            </a:bodyPr>
            <a:lstStyle/>
            <a:p>
              <a:pPr algn="ctr" defTabSz="914400" fontAlgn="ctr"/>
              <a:endParaRPr lang="zh-CN" altLang="en-US" sz="1400" b="1" kern="0">
                <a:solidFill>
                  <a:prstClr val="black"/>
                </a:solidFill>
                <a:latin typeface="Huawei Sans" panose="020C0503030203020204" pitchFamily="34" charset="0"/>
                <a:ea typeface="方正兰亭黑简体" panose="02000000000000000000" pitchFamily="2" charset="-122"/>
              </a:endParaRPr>
            </a:p>
          </p:txBody>
        </p:sp>
        <p:sp>
          <p:nvSpPr>
            <p:cNvPr id="72" name="椭圆 71"/>
            <p:cNvSpPr/>
            <p:nvPr/>
          </p:nvSpPr>
          <p:spPr>
            <a:xfrm>
              <a:off x="2028656" y="2797187"/>
              <a:ext cx="144016" cy="144016"/>
            </a:xfrm>
            <a:prstGeom prst="ellipse">
              <a:avLst/>
            </a:prstGeom>
            <a:solidFill>
              <a:srgbClr val="FFD17D"/>
            </a:solidFill>
            <a:ln w="12700" cap="flat" cmpd="sng" algn="ctr">
              <a:solidFill>
                <a:sysClr val="windowText" lastClr="000000"/>
              </a:solidFill>
              <a:prstDash val="solid"/>
              <a:miter lim="800000"/>
            </a:ln>
            <a:effectLst/>
          </p:spPr>
          <p:txBody>
            <a:bodyPr wrap="square" rtlCol="0" anchor="ctr">
              <a:noAutofit/>
            </a:bodyPr>
            <a:lstStyle/>
            <a:p>
              <a:pPr algn="ctr" defTabSz="914400" fontAlgn="ctr"/>
              <a:endParaRPr lang="zh-CN" altLang="en-US" sz="1400" b="1" kern="0">
                <a:solidFill>
                  <a:prstClr val="black"/>
                </a:solidFill>
                <a:latin typeface="Huawei Sans" panose="020C0503030203020204" pitchFamily="34" charset="0"/>
                <a:ea typeface="方正兰亭黑简体" panose="02000000000000000000" pitchFamily="2" charset="-122"/>
              </a:endParaRPr>
            </a:p>
          </p:txBody>
        </p:sp>
        <p:sp>
          <p:nvSpPr>
            <p:cNvPr id="73" name="椭圆 72"/>
            <p:cNvSpPr/>
            <p:nvPr/>
          </p:nvSpPr>
          <p:spPr>
            <a:xfrm>
              <a:off x="4368916" y="2797187"/>
              <a:ext cx="144016" cy="144016"/>
            </a:xfrm>
            <a:prstGeom prst="ellipse">
              <a:avLst/>
            </a:prstGeom>
            <a:solidFill>
              <a:srgbClr val="FFD17D"/>
            </a:solidFill>
            <a:ln w="12700" cap="flat" cmpd="sng" algn="ctr">
              <a:solidFill>
                <a:sysClr val="windowText" lastClr="000000"/>
              </a:solidFill>
              <a:prstDash val="solid"/>
              <a:miter lim="800000"/>
            </a:ln>
            <a:effectLst/>
          </p:spPr>
          <p:txBody>
            <a:bodyPr wrap="square" rtlCol="0" anchor="ctr">
              <a:noAutofit/>
            </a:bodyPr>
            <a:lstStyle/>
            <a:p>
              <a:pPr algn="ctr" defTabSz="914400" fontAlgn="ctr"/>
              <a:endParaRPr lang="zh-CN" altLang="en-US" sz="1400" b="1" kern="0">
                <a:solidFill>
                  <a:prstClr val="black"/>
                </a:solidFill>
                <a:latin typeface="Huawei Sans" panose="020C0503030203020204" pitchFamily="34" charset="0"/>
                <a:ea typeface="方正兰亭黑简体" panose="02000000000000000000" pitchFamily="2" charset="-122"/>
              </a:endParaRPr>
            </a:p>
          </p:txBody>
        </p:sp>
        <p:sp>
          <p:nvSpPr>
            <p:cNvPr id="74" name="椭圆 73"/>
            <p:cNvSpPr/>
            <p:nvPr/>
          </p:nvSpPr>
          <p:spPr>
            <a:xfrm>
              <a:off x="4944980" y="2797187"/>
              <a:ext cx="144016" cy="144016"/>
            </a:xfrm>
            <a:prstGeom prst="ellipse">
              <a:avLst/>
            </a:prstGeom>
            <a:solidFill>
              <a:srgbClr val="FFD17D"/>
            </a:solidFill>
            <a:ln w="12700" cap="flat" cmpd="sng" algn="ctr">
              <a:solidFill>
                <a:sysClr val="windowText" lastClr="000000"/>
              </a:solidFill>
              <a:prstDash val="solid"/>
              <a:miter lim="800000"/>
            </a:ln>
            <a:effectLst/>
          </p:spPr>
          <p:txBody>
            <a:bodyPr wrap="square" rtlCol="0" anchor="ctr">
              <a:noAutofit/>
            </a:bodyPr>
            <a:lstStyle/>
            <a:p>
              <a:pPr algn="ctr" defTabSz="914400" fontAlgn="ctr"/>
              <a:endParaRPr lang="zh-CN" altLang="en-US" sz="1400" b="1" kern="0">
                <a:solidFill>
                  <a:prstClr val="black"/>
                </a:solidFill>
                <a:latin typeface="Huawei Sans" panose="020C0503030203020204" pitchFamily="34" charset="0"/>
                <a:ea typeface="方正兰亭黑简体" panose="02000000000000000000" pitchFamily="2" charset="-122"/>
              </a:endParaRPr>
            </a:p>
          </p:txBody>
        </p:sp>
        <p:sp>
          <p:nvSpPr>
            <p:cNvPr id="75" name="椭圆 74"/>
            <p:cNvSpPr/>
            <p:nvPr/>
          </p:nvSpPr>
          <p:spPr>
            <a:xfrm>
              <a:off x="2100664" y="2545159"/>
              <a:ext cx="144016" cy="144016"/>
            </a:xfrm>
            <a:prstGeom prst="ellipse">
              <a:avLst/>
            </a:prstGeom>
            <a:solidFill>
              <a:srgbClr val="EC706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zh-CN" altLang="en-US" sz="1400" b="1">
                <a:solidFill>
                  <a:prstClr val="black"/>
                </a:solidFill>
                <a:latin typeface="Huawei Sans" panose="020C0503030203020204" pitchFamily="34" charset="0"/>
                <a:ea typeface="方正兰亭黑简体" panose="02000000000000000000" pitchFamily="2" charset="-122"/>
              </a:endParaRPr>
            </a:p>
          </p:txBody>
        </p:sp>
        <p:sp>
          <p:nvSpPr>
            <p:cNvPr id="76" name="椭圆 75"/>
            <p:cNvSpPr/>
            <p:nvPr/>
          </p:nvSpPr>
          <p:spPr>
            <a:xfrm>
              <a:off x="4332912" y="2545159"/>
              <a:ext cx="144016" cy="144016"/>
            </a:xfrm>
            <a:prstGeom prst="ellipse">
              <a:avLst/>
            </a:prstGeom>
            <a:solidFill>
              <a:srgbClr val="EC706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zh-CN" altLang="en-US" sz="1400" b="1">
                <a:solidFill>
                  <a:prstClr val="black"/>
                </a:solidFill>
                <a:latin typeface="Huawei Sans" panose="020C0503030203020204" pitchFamily="34" charset="0"/>
                <a:ea typeface="方正兰亭黑简体" panose="02000000000000000000" pitchFamily="2" charset="-122"/>
              </a:endParaRPr>
            </a:p>
          </p:txBody>
        </p:sp>
        <p:sp>
          <p:nvSpPr>
            <p:cNvPr id="77" name="矩形 76"/>
            <p:cNvSpPr/>
            <p:nvPr/>
          </p:nvSpPr>
          <p:spPr>
            <a:xfrm>
              <a:off x="3456434" y="2808220"/>
              <a:ext cx="1044116" cy="461665"/>
            </a:xfrm>
            <a:prstGeom prst="rect">
              <a:avLst/>
            </a:prstGeom>
          </p:spPr>
          <p:txBody>
            <a:bodyPr wrap="square">
              <a:spAutoFit/>
            </a:bodyPr>
            <a:lstStyle/>
            <a:p>
              <a:pPr algn="ct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GE0/0/1</a:t>
              </a:r>
            </a:p>
            <a:p>
              <a:pPr algn="ct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PVID 10</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79" name="矩形 78"/>
            <p:cNvSpPr/>
            <p:nvPr/>
          </p:nvSpPr>
          <p:spPr>
            <a:xfrm>
              <a:off x="3505756" y="2158612"/>
              <a:ext cx="1044116" cy="461665"/>
            </a:xfrm>
            <a:prstGeom prst="rect">
              <a:avLst/>
            </a:prstGeom>
          </p:spPr>
          <p:txBody>
            <a:bodyPr wrap="square">
              <a:spAutoFit/>
            </a:bodyPr>
            <a:lstStyle/>
            <a:p>
              <a:pPr algn="ct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GE0/0/3</a:t>
              </a:r>
            </a:p>
            <a:p>
              <a:pPr algn="ct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PVID 1</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grpSp>
    </p:spTree>
    <p:extLst>
      <p:ext uri="{BB962C8B-B14F-4D97-AF65-F5344CB8AC3E}">
        <p14:creationId xmlns:p14="http://schemas.microsoft.com/office/powerpoint/2010/main" val="60449796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latin typeface="Huawei Sans" panose="020C0503030203020204" pitchFamily="34" charset="0"/>
                <a:ea typeface="方正兰亭黑简体" panose="02000000000000000000" pitchFamily="2" charset="-122"/>
                <a:cs typeface="Huawei Sans" panose="020C0503030203020204" pitchFamily="34" charset="0"/>
              </a:rPr>
              <a:t>验证配置</a:t>
            </a:r>
          </a:p>
        </p:txBody>
      </p:sp>
      <p:sp>
        <p:nvSpPr>
          <p:cNvPr id="80" name="燕尾形 79"/>
          <p:cNvSpPr/>
          <p:nvPr/>
        </p:nvSpPr>
        <p:spPr bwMode="auto">
          <a:xfrm>
            <a:off x="7860066" y="124239"/>
            <a:ext cx="1800000" cy="213120"/>
          </a:xfrm>
          <a:prstGeom prst="chevron">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r>
              <a:rPr lang="zh-CN" altLang="en-US" sz="1200" b="1" kern="0" dirty="0">
                <a:solidFill>
                  <a:srgbClr val="FFFFFF"/>
                </a:solidFill>
              </a:rPr>
              <a:t>基于接口划分</a:t>
            </a:r>
            <a:r>
              <a:rPr lang="en-US" altLang="zh-CN" sz="1200" b="1" kern="0" dirty="0">
                <a:solidFill>
                  <a:srgbClr val="FFFFFF"/>
                </a:solidFill>
              </a:rPr>
              <a:t>VLAN</a:t>
            </a:r>
          </a:p>
        </p:txBody>
      </p:sp>
      <p:sp>
        <p:nvSpPr>
          <p:cNvPr id="81" name="燕尾形 80"/>
          <p:cNvSpPr/>
          <p:nvPr/>
        </p:nvSpPr>
        <p:spPr bwMode="auto">
          <a:xfrm>
            <a:off x="9593637" y="124239"/>
            <a:ext cx="2160000" cy="21312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r>
              <a:rPr lang="zh-CN" altLang="en-US" sz="1200" kern="0" dirty="0"/>
              <a:t>基于</a:t>
            </a:r>
            <a:r>
              <a:rPr lang="en-US" altLang="zh-CN" sz="1200" kern="0" dirty="0"/>
              <a:t>MAC</a:t>
            </a:r>
            <a:r>
              <a:rPr lang="zh-CN" altLang="en-US" sz="1200" kern="0" dirty="0"/>
              <a:t>地址划分</a:t>
            </a:r>
            <a:r>
              <a:rPr lang="en-US" altLang="zh-CN" sz="1200" kern="0" dirty="0"/>
              <a:t>VLAN</a:t>
            </a:r>
          </a:p>
        </p:txBody>
      </p:sp>
      <p:sp>
        <p:nvSpPr>
          <p:cNvPr id="43" name="Rectangle 3"/>
          <p:cNvSpPr/>
          <p:nvPr/>
        </p:nvSpPr>
        <p:spPr>
          <a:xfrm>
            <a:off x="6116282" y="1653420"/>
            <a:ext cx="5637355" cy="3554819"/>
          </a:xfrm>
          <a:prstGeom prst="rect">
            <a:avLst/>
          </a:prstGeom>
          <a:solidFill>
            <a:srgbClr val="F4FBFE"/>
          </a:solidFill>
          <a:ln>
            <a:solidFill>
              <a:srgbClr val="99DFF9"/>
            </a:solidFill>
          </a:ln>
        </p:spPr>
        <p:txBody>
          <a:bodyPr wrap="square">
            <a:spAutoFit/>
          </a:bodyPr>
          <a:lstStyle/>
          <a:p>
            <a:pPr>
              <a:lnSpc>
                <a:spcPct val="125000"/>
              </a:lnSpc>
            </a:pP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[SW1]</a:t>
            </a:r>
            <a:r>
              <a:rPr lang="en-US" altLang="zh-CN" sz="1200" b="1" dirty="0">
                <a:latin typeface="Huawei Sans" panose="020C0503030203020204" pitchFamily="34" charset="0"/>
                <a:ea typeface="方正兰亭黑简体" panose="02000000000000000000" pitchFamily="2" charset="-122"/>
                <a:cs typeface="Huawei Sans" panose="020C0503030203020204" pitchFamily="34" charset="0"/>
              </a:rPr>
              <a:t>display vlan</a:t>
            </a:r>
          </a:p>
          <a:p>
            <a:pPr>
              <a:lnSpc>
                <a:spcPct val="125000"/>
              </a:lnSpc>
            </a:pP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The total number of </a:t>
            </a:r>
            <a:r>
              <a:rPr lang="en-US" altLang="zh-CN" sz="1200" dirty="0" err="1">
                <a:latin typeface="Huawei Sans" panose="020C0503030203020204" pitchFamily="34" charset="0"/>
                <a:ea typeface="方正兰亭黑简体" panose="02000000000000000000" pitchFamily="2" charset="-122"/>
                <a:cs typeface="Huawei Sans" panose="020C0503030203020204" pitchFamily="34" charset="0"/>
              </a:rPr>
              <a:t>vlans</a:t>
            </a: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 is : 3</a:t>
            </a:r>
          </a:p>
          <a:p>
            <a:pPr>
              <a:lnSpc>
                <a:spcPct val="125000"/>
              </a:lnSpc>
            </a:pPr>
            <a:r>
              <a:rPr lang="en-US" altLang="zh-CN" sz="1200">
                <a:latin typeface="Huawei Sans" panose="020C0503030203020204" pitchFamily="34" charset="0"/>
                <a:ea typeface="方正兰亭黑简体" panose="02000000000000000000" pitchFamily="2" charset="-122"/>
                <a:cs typeface="Huawei Sans" panose="020C0503030203020204" pitchFamily="34" charset="0"/>
              </a:rPr>
              <a:t>----------------------------------------------------------------------</a:t>
            </a:r>
            <a:endParaRPr lang="en-US" altLang="zh-CN" sz="1200" dirty="0">
              <a:latin typeface="Huawei Sans" panose="020C0503030203020204" pitchFamily="34" charset="0"/>
              <a:ea typeface="方正兰亭黑简体" panose="02000000000000000000" pitchFamily="2" charset="-122"/>
              <a:cs typeface="Huawei Sans" panose="020C0503030203020204" pitchFamily="34" charset="0"/>
            </a:endParaRPr>
          </a:p>
          <a:p>
            <a:pPr>
              <a:lnSpc>
                <a:spcPct val="125000"/>
              </a:lnSpc>
            </a:pP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U: Up;	D: Down;		TG: Tagged;	UT: Untagged;</a:t>
            </a:r>
          </a:p>
          <a:p>
            <a:pPr>
              <a:lnSpc>
                <a:spcPct val="125000"/>
              </a:lnSpc>
            </a:pP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MP: Vlan-mapping;		ST: Vlan-stacking;</a:t>
            </a:r>
          </a:p>
          <a:p>
            <a:pPr>
              <a:lnSpc>
                <a:spcPct val="125000"/>
              </a:lnSpc>
            </a:pP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 </a:t>
            </a:r>
            <a:r>
              <a:rPr lang="en-US" altLang="zh-CN" sz="1200" dirty="0" err="1">
                <a:latin typeface="Huawei Sans" panose="020C0503030203020204" pitchFamily="34" charset="0"/>
                <a:ea typeface="方正兰亭黑简体" panose="02000000000000000000" pitchFamily="2" charset="-122"/>
                <a:cs typeface="Huawei Sans" panose="020C0503030203020204" pitchFamily="34" charset="0"/>
              </a:rPr>
              <a:t>ProtocolTransparent</a:t>
            </a: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-vlan;	*: Management-vlan;</a:t>
            </a:r>
          </a:p>
          <a:p>
            <a:pPr>
              <a:lnSpc>
                <a:spcPct val="125000"/>
              </a:lnSpc>
            </a:pPr>
            <a:r>
              <a:rPr lang="en-US" altLang="zh-CN" sz="1200">
                <a:latin typeface="Huawei Sans" panose="020C0503030203020204" pitchFamily="34" charset="0"/>
                <a:ea typeface="方正兰亭黑简体" panose="02000000000000000000" pitchFamily="2" charset="-122"/>
                <a:cs typeface="Huawei Sans" panose="020C0503030203020204" pitchFamily="34" charset="0"/>
              </a:rPr>
              <a:t>----------------------------------------------------------------------</a:t>
            </a:r>
            <a:endParaRPr lang="en-US" altLang="zh-CN" sz="1200" dirty="0">
              <a:latin typeface="Huawei Sans" panose="020C0503030203020204" pitchFamily="34" charset="0"/>
              <a:ea typeface="方正兰亭黑简体" panose="02000000000000000000" pitchFamily="2" charset="-122"/>
              <a:cs typeface="Huawei Sans" panose="020C0503030203020204" pitchFamily="34" charset="0"/>
            </a:endParaRPr>
          </a:p>
          <a:p>
            <a:pPr>
              <a:lnSpc>
                <a:spcPct val="125000"/>
              </a:lnSpc>
            </a:pP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VID	Type	Ports                                                          </a:t>
            </a:r>
          </a:p>
          <a:p>
            <a:pPr>
              <a:lnSpc>
                <a:spcPct val="125000"/>
              </a:lnSpc>
            </a:pPr>
            <a:r>
              <a:rPr lang="en-US" altLang="zh-CN" sz="1200">
                <a:latin typeface="Huawei Sans" panose="020C0503030203020204" pitchFamily="34" charset="0"/>
                <a:ea typeface="方正兰亭黑简体" panose="02000000000000000000" pitchFamily="2" charset="-122"/>
                <a:cs typeface="Huawei Sans" panose="020C0503030203020204" pitchFamily="34" charset="0"/>
              </a:rPr>
              <a:t>----------------------------------------------------------------------</a:t>
            </a:r>
            <a:endParaRPr lang="en-US" altLang="zh-CN" sz="1200" dirty="0">
              <a:latin typeface="Huawei Sans" panose="020C0503030203020204" pitchFamily="34" charset="0"/>
              <a:ea typeface="方正兰亭黑简体" panose="02000000000000000000" pitchFamily="2" charset="-122"/>
              <a:cs typeface="Huawei Sans" panose="020C0503030203020204" pitchFamily="34" charset="0"/>
            </a:endParaRPr>
          </a:p>
          <a:p>
            <a:pPr>
              <a:lnSpc>
                <a:spcPct val="125000"/>
              </a:lnSpc>
            </a:pP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1	common	UT:GE0/0/3(U)	……</a:t>
            </a:r>
          </a:p>
          <a:p>
            <a:pPr>
              <a:lnSpc>
                <a:spcPct val="125000"/>
              </a:lnSpc>
            </a:pP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10	common	UT:GE0/0/1(U)	</a:t>
            </a:r>
          </a:p>
          <a:p>
            <a:pPr>
              <a:lnSpc>
                <a:spcPct val="125000"/>
              </a:lnSpc>
            </a:pP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		TG:GE0/0/3(U)                                                     </a:t>
            </a:r>
          </a:p>
          <a:p>
            <a:pPr>
              <a:lnSpc>
                <a:spcPct val="125000"/>
              </a:lnSpc>
            </a:pP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20	common	UT:GE0/0/2(U)	</a:t>
            </a:r>
          </a:p>
          <a:p>
            <a:pPr>
              <a:lnSpc>
                <a:spcPct val="125000"/>
              </a:lnSpc>
            </a:pP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		TG:GE0/0/3(U)</a:t>
            </a:r>
          </a:p>
          <a:p>
            <a:pPr>
              <a:lnSpc>
                <a:spcPct val="125000"/>
              </a:lnSpc>
            </a:pP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a:t>
            </a:r>
          </a:p>
        </p:txBody>
      </p:sp>
      <p:grpSp>
        <p:nvGrpSpPr>
          <p:cNvPr id="2" name="组合 1"/>
          <p:cNvGrpSpPr/>
          <p:nvPr/>
        </p:nvGrpSpPr>
        <p:grpSpPr>
          <a:xfrm>
            <a:off x="355406" y="1877917"/>
            <a:ext cx="5796644" cy="3105823"/>
            <a:chOff x="126064" y="1943357"/>
            <a:chExt cx="5796644" cy="3105823"/>
          </a:xfrm>
        </p:grpSpPr>
        <p:sp>
          <p:nvSpPr>
            <p:cNvPr id="58" name="矩形 57"/>
            <p:cNvSpPr/>
            <p:nvPr/>
          </p:nvSpPr>
          <p:spPr>
            <a:xfrm>
              <a:off x="126064" y="4741403"/>
              <a:ext cx="1044116" cy="307777"/>
            </a:xfrm>
            <a:prstGeom prst="rect">
              <a:avLst/>
            </a:prstGeom>
          </p:spPr>
          <p:txBody>
            <a:bodyPr wrap="square">
              <a:spAutoFit/>
            </a:bodyPr>
            <a:lstStyle/>
            <a:p>
              <a:pPr algn="ctr"/>
              <a:r>
                <a:rPr lang="en-US" altLang="zh-CN" sz="1400" b="1" dirty="0">
                  <a:latin typeface="Huawei Sans" panose="020C0503030203020204" pitchFamily="34" charset="0"/>
                  <a:ea typeface="方正兰亭黑简体" panose="02000000000000000000" pitchFamily="2" charset="-122"/>
                  <a:cs typeface="Huawei Sans" panose="020C0503030203020204" pitchFamily="34" charset="0"/>
                </a:rPr>
                <a:t>VLAN 10</a:t>
              </a:r>
              <a:endParaRPr lang="zh-CN" altLang="en-US" sz="1400" b="1" dirty="0">
                <a:latin typeface="Huawei Sans" panose="020C0503030203020204" pitchFamily="34" charset="0"/>
                <a:ea typeface="方正兰亭黑简体" panose="02000000000000000000" pitchFamily="2" charset="-122"/>
                <a:cs typeface="Huawei Sans" panose="020C0503030203020204" pitchFamily="34" charset="0"/>
              </a:endParaRPr>
            </a:p>
          </p:txBody>
        </p:sp>
        <p:grpSp>
          <p:nvGrpSpPr>
            <p:cNvPr id="4" name="组合 3"/>
            <p:cNvGrpSpPr/>
            <p:nvPr/>
          </p:nvGrpSpPr>
          <p:grpSpPr>
            <a:xfrm>
              <a:off x="306084" y="1943357"/>
              <a:ext cx="5616624" cy="3105823"/>
              <a:chOff x="576114" y="1943357"/>
              <a:chExt cx="5616624" cy="3105823"/>
            </a:xfrm>
          </p:grpSpPr>
          <p:pic>
            <p:nvPicPr>
              <p:cNvPr id="41" name="图片 40" descr="PC.png"/>
              <p:cNvPicPr>
                <a:picLocks noChangeAspect="1"/>
              </p:cNvPicPr>
              <p:nvPr/>
            </p:nvPicPr>
            <p:blipFill>
              <a:blip r:embed="rId3" cstate="print"/>
              <a:stretch>
                <a:fillRect/>
              </a:stretch>
            </p:blipFill>
            <p:spPr>
              <a:xfrm>
                <a:off x="3528442" y="4073570"/>
                <a:ext cx="609376" cy="468000"/>
              </a:xfrm>
              <a:prstGeom prst="rect">
                <a:avLst/>
              </a:prstGeom>
            </p:spPr>
          </p:pic>
          <p:pic>
            <p:nvPicPr>
              <p:cNvPr id="42" name="图片 41" descr="PC.png"/>
              <p:cNvPicPr>
                <a:picLocks noChangeAspect="1"/>
              </p:cNvPicPr>
              <p:nvPr/>
            </p:nvPicPr>
            <p:blipFill>
              <a:blip r:embed="rId3" cstate="print"/>
              <a:stretch>
                <a:fillRect/>
              </a:stretch>
            </p:blipFill>
            <p:spPr>
              <a:xfrm>
                <a:off x="5367338" y="4073570"/>
                <a:ext cx="609376" cy="468000"/>
              </a:xfrm>
              <a:prstGeom prst="rect">
                <a:avLst/>
              </a:prstGeom>
            </p:spPr>
          </p:pic>
          <p:cxnSp>
            <p:nvCxnSpPr>
              <p:cNvPr id="44" name="直接连接符 43"/>
              <p:cNvCxnSpPr>
                <a:stCxn id="41" idx="0"/>
                <a:endCxn id="47" idx="0"/>
              </p:cNvCxnSpPr>
              <p:nvPr/>
            </p:nvCxnSpPr>
            <p:spPr bwMode="auto">
              <a:xfrm flipV="1">
                <a:off x="3833130" y="2329135"/>
                <a:ext cx="896450" cy="1744435"/>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45" name="直接连接符 44"/>
              <p:cNvCxnSpPr>
                <a:stCxn id="42" idx="0"/>
                <a:endCxn id="47" idx="0"/>
              </p:cNvCxnSpPr>
              <p:nvPr/>
            </p:nvCxnSpPr>
            <p:spPr bwMode="auto">
              <a:xfrm flipH="1" flipV="1">
                <a:off x="4729580" y="2329135"/>
                <a:ext cx="942446" cy="1744435"/>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46" name="直接连接符 45"/>
              <p:cNvCxnSpPr>
                <a:stCxn id="52" idx="3"/>
                <a:endCxn id="47" idx="1"/>
              </p:cNvCxnSpPr>
              <p:nvPr/>
            </p:nvCxnSpPr>
            <p:spPr bwMode="auto">
              <a:xfrm>
                <a:off x="2183137" y="2599135"/>
                <a:ext cx="2217174"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pic>
            <p:nvPicPr>
              <p:cNvPr id="47" name="图片 4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400311" y="2329135"/>
                <a:ext cx="658537" cy="540000"/>
              </a:xfrm>
              <a:prstGeom prst="rect">
                <a:avLst/>
              </a:prstGeom>
            </p:spPr>
          </p:pic>
          <p:pic>
            <p:nvPicPr>
              <p:cNvPr id="48" name="图片 47" descr="PC.png"/>
              <p:cNvPicPr>
                <a:picLocks noChangeAspect="1"/>
              </p:cNvPicPr>
              <p:nvPr/>
            </p:nvPicPr>
            <p:blipFill>
              <a:blip r:embed="rId3" cstate="print"/>
              <a:stretch>
                <a:fillRect/>
              </a:stretch>
            </p:blipFill>
            <p:spPr>
              <a:xfrm>
                <a:off x="648122" y="4073570"/>
                <a:ext cx="609376" cy="468000"/>
              </a:xfrm>
              <a:prstGeom prst="rect">
                <a:avLst/>
              </a:prstGeom>
            </p:spPr>
          </p:pic>
          <p:pic>
            <p:nvPicPr>
              <p:cNvPr id="49" name="图片 48" descr="PC.png"/>
              <p:cNvPicPr>
                <a:picLocks noChangeAspect="1"/>
              </p:cNvPicPr>
              <p:nvPr/>
            </p:nvPicPr>
            <p:blipFill>
              <a:blip r:embed="rId3" cstate="print"/>
              <a:stretch>
                <a:fillRect/>
              </a:stretch>
            </p:blipFill>
            <p:spPr>
              <a:xfrm>
                <a:off x="2487018" y="4073570"/>
                <a:ext cx="609376" cy="468000"/>
              </a:xfrm>
              <a:prstGeom prst="rect">
                <a:avLst/>
              </a:prstGeom>
            </p:spPr>
          </p:pic>
          <p:cxnSp>
            <p:nvCxnSpPr>
              <p:cNvPr id="50" name="直接连接符 49"/>
              <p:cNvCxnSpPr>
                <a:stCxn id="48" idx="0"/>
                <a:endCxn id="52" idx="0"/>
              </p:cNvCxnSpPr>
              <p:nvPr/>
            </p:nvCxnSpPr>
            <p:spPr bwMode="auto">
              <a:xfrm flipV="1">
                <a:off x="952810" y="2329135"/>
                <a:ext cx="901059" cy="1744435"/>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51" name="直接连接符 50"/>
              <p:cNvCxnSpPr>
                <a:stCxn id="49" idx="0"/>
                <a:endCxn id="52" idx="0"/>
              </p:cNvCxnSpPr>
              <p:nvPr/>
            </p:nvCxnSpPr>
            <p:spPr bwMode="auto">
              <a:xfrm flipH="1" flipV="1">
                <a:off x="1853869" y="2329135"/>
                <a:ext cx="937837" cy="1744435"/>
              </a:xfrm>
              <a:prstGeom prst="line">
                <a:avLst/>
              </a:prstGeom>
              <a:solidFill>
                <a:schemeClr val="accent1"/>
              </a:solidFill>
              <a:ln w="19050" cap="flat" cmpd="sng" algn="ctr">
                <a:solidFill>
                  <a:schemeClr val="tx1"/>
                </a:solidFill>
                <a:prstDash val="solid"/>
                <a:round/>
                <a:headEnd type="none" w="med" len="med"/>
                <a:tailEnd type="none" w="med" len="med"/>
              </a:ln>
              <a:effectLst/>
            </p:spPr>
          </p:cxnSp>
          <p:pic>
            <p:nvPicPr>
              <p:cNvPr id="52" name="图片 5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24600" y="2329135"/>
                <a:ext cx="658537" cy="540000"/>
              </a:xfrm>
              <a:prstGeom prst="rect">
                <a:avLst/>
              </a:prstGeom>
            </p:spPr>
          </p:pic>
          <p:sp>
            <p:nvSpPr>
              <p:cNvPr id="53" name="矩形 52"/>
              <p:cNvSpPr/>
              <p:nvPr/>
            </p:nvSpPr>
            <p:spPr>
              <a:xfrm>
                <a:off x="1496978" y="1950164"/>
                <a:ext cx="720080" cy="338554"/>
              </a:xfrm>
              <a:prstGeom prst="rect">
                <a:avLst/>
              </a:prstGeom>
            </p:spPr>
            <p:txBody>
              <a:bodyPr wrap="square">
                <a:spAutoFit/>
              </a:bodyPr>
              <a:lstStyle/>
              <a:p>
                <a:pPr algn="ct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SW1</a:t>
                </a:r>
                <a:endParaRPr lang="zh-CN" altLang="en-US" sz="16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54" name="矩形 53"/>
              <p:cNvSpPr/>
              <p:nvPr/>
            </p:nvSpPr>
            <p:spPr>
              <a:xfrm>
                <a:off x="576114" y="4505566"/>
                <a:ext cx="720080" cy="276999"/>
              </a:xfrm>
              <a:prstGeom prst="rect">
                <a:avLst/>
              </a:prstGeom>
            </p:spPr>
            <p:txBody>
              <a:bodyPr wrap="square">
                <a:spAutoFit/>
              </a:bodyPr>
              <a:lstStyle/>
              <a:p>
                <a:pPr algn="ctr"/>
                <a:r>
                  <a:rPr lang="zh-CN" altLang="en-US" sz="1200" dirty="0">
                    <a:latin typeface="Huawei Sans" panose="020C0503030203020204" pitchFamily="34" charset="0"/>
                    <a:ea typeface="方正兰亭黑简体" panose="02000000000000000000" pitchFamily="2" charset="-122"/>
                    <a:cs typeface="Huawei Sans" panose="020C0503030203020204" pitchFamily="34" charset="0"/>
                  </a:rPr>
                  <a:t>主机</a:t>
                </a: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1</a:t>
                </a:r>
              </a:p>
            </p:txBody>
          </p:sp>
          <p:sp>
            <p:nvSpPr>
              <p:cNvPr id="55" name="矩形 54"/>
              <p:cNvSpPr/>
              <p:nvPr/>
            </p:nvSpPr>
            <p:spPr>
              <a:xfrm>
                <a:off x="2412318" y="4505566"/>
                <a:ext cx="720080" cy="276999"/>
              </a:xfrm>
              <a:prstGeom prst="rect">
                <a:avLst/>
              </a:prstGeom>
            </p:spPr>
            <p:txBody>
              <a:bodyPr wrap="square">
                <a:spAutoFit/>
              </a:bodyPr>
              <a:lstStyle/>
              <a:p>
                <a:pPr algn="ctr"/>
                <a:r>
                  <a:rPr lang="zh-CN" altLang="en-US" sz="1200" dirty="0">
                    <a:latin typeface="Huawei Sans" panose="020C0503030203020204" pitchFamily="34" charset="0"/>
                    <a:ea typeface="方正兰亭黑简体" panose="02000000000000000000" pitchFamily="2" charset="-122"/>
                    <a:cs typeface="Huawei Sans" panose="020C0503030203020204" pitchFamily="34" charset="0"/>
                  </a:rPr>
                  <a:t>主机</a:t>
                </a: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2</a:t>
                </a:r>
              </a:p>
            </p:txBody>
          </p:sp>
          <p:sp>
            <p:nvSpPr>
              <p:cNvPr id="56" name="矩形 55"/>
              <p:cNvSpPr/>
              <p:nvPr/>
            </p:nvSpPr>
            <p:spPr>
              <a:xfrm>
                <a:off x="3456434" y="4505566"/>
                <a:ext cx="720080" cy="276999"/>
              </a:xfrm>
              <a:prstGeom prst="rect">
                <a:avLst/>
              </a:prstGeom>
            </p:spPr>
            <p:txBody>
              <a:bodyPr wrap="square">
                <a:spAutoFit/>
              </a:bodyPr>
              <a:lstStyle/>
              <a:p>
                <a:pPr algn="ctr"/>
                <a:r>
                  <a:rPr lang="zh-CN" altLang="en-US" sz="1200" dirty="0">
                    <a:latin typeface="Huawei Sans" panose="020C0503030203020204" pitchFamily="34" charset="0"/>
                    <a:ea typeface="方正兰亭黑简体" panose="02000000000000000000" pitchFamily="2" charset="-122"/>
                    <a:cs typeface="Huawei Sans" panose="020C0503030203020204" pitchFamily="34" charset="0"/>
                  </a:rPr>
                  <a:t>主机</a:t>
                </a: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3</a:t>
                </a:r>
              </a:p>
            </p:txBody>
          </p:sp>
          <p:sp>
            <p:nvSpPr>
              <p:cNvPr id="57" name="矩形 56"/>
              <p:cNvSpPr/>
              <p:nvPr/>
            </p:nvSpPr>
            <p:spPr>
              <a:xfrm>
                <a:off x="5292638" y="4505566"/>
                <a:ext cx="720080" cy="276999"/>
              </a:xfrm>
              <a:prstGeom prst="rect">
                <a:avLst/>
              </a:prstGeom>
            </p:spPr>
            <p:txBody>
              <a:bodyPr wrap="square">
                <a:spAutoFit/>
              </a:bodyPr>
              <a:lstStyle/>
              <a:p>
                <a:pPr algn="ctr"/>
                <a:r>
                  <a:rPr lang="zh-CN" altLang="en-US" sz="1200" dirty="0">
                    <a:latin typeface="Huawei Sans" panose="020C0503030203020204" pitchFamily="34" charset="0"/>
                    <a:ea typeface="方正兰亭黑简体" panose="02000000000000000000" pitchFamily="2" charset="-122"/>
                    <a:cs typeface="Huawei Sans" panose="020C0503030203020204" pitchFamily="34" charset="0"/>
                  </a:rPr>
                  <a:t>主机</a:t>
                </a: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4</a:t>
                </a:r>
              </a:p>
            </p:txBody>
          </p:sp>
          <p:sp>
            <p:nvSpPr>
              <p:cNvPr id="59" name="矩形 58"/>
              <p:cNvSpPr/>
              <p:nvPr/>
            </p:nvSpPr>
            <p:spPr>
              <a:xfrm>
                <a:off x="3276414" y="4741403"/>
                <a:ext cx="1044116" cy="307777"/>
              </a:xfrm>
              <a:prstGeom prst="rect">
                <a:avLst/>
              </a:prstGeom>
            </p:spPr>
            <p:txBody>
              <a:bodyPr wrap="square">
                <a:spAutoFit/>
              </a:bodyPr>
              <a:lstStyle/>
              <a:p>
                <a:pPr algn="ctr"/>
                <a:r>
                  <a:rPr lang="en-US" altLang="zh-CN" sz="1400" b="1" dirty="0">
                    <a:latin typeface="Huawei Sans" panose="020C0503030203020204" pitchFamily="34" charset="0"/>
                    <a:ea typeface="方正兰亭黑简体" panose="02000000000000000000" pitchFamily="2" charset="-122"/>
                    <a:cs typeface="Huawei Sans" panose="020C0503030203020204" pitchFamily="34" charset="0"/>
                  </a:rPr>
                  <a:t>VLAN 10</a:t>
                </a:r>
                <a:endParaRPr lang="zh-CN" altLang="en-US" sz="1400" b="1"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60" name="矩形 59"/>
              <p:cNvSpPr/>
              <p:nvPr/>
            </p:nvSpPr>
            <p:spPr>
              <a:xfrm>
                <a:off x="2268302" y="4741403"/>
                <a:ext cx="1044116" cy="307777"/>
              </a:xfrm>
              <a:prstGeom prst="rect">
                <a:avLst/>
              </a:prstGeom>
            </p:spPr>
            <p:txBody>
              <a:bodyPr wrap="square">
                <a:spAutoFit/>
              </a:bodyPr>
              <a:lstStyle/>
              <a:p>
                <a:pPr algn="ctr"/>
                <a:r>
                  <a:rPr lang="en-US" altLang="zh-CN" sz="1400" b="1" dirty="0">
                    <a:latin typeface="Huawei Sans" panose="020C0503030203020204" pitchFamily="34" charset="0"/>
                    <a:ea typeface="方正兰亭黑简体" panose="02000000000000000000" pitchFamily="2" charset="-122"/>
                    <a:cs typeface="Huawei Sans" panose="020C0503030203020204" pitchFamily="34" charset="0"/>
                  </a:rPr>
                  <a:t>VLAN 20</a:t>
                </a:r>
                <a:endParaRPr lang="zh-CN" altLang="en-US" sz="1400" b="1"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61" name="矩形 60"/>
              <p:cNvSpPr/>
              <p:nvPr/>
            </p:nvSpPr>
            <p:spPr>
              <a:xfrm>
                <a:off x="5148622" y="4741403"/>
                <a:ext cx="1044116" cy="307777"/>
              </a:xfrm>
              <a:prstGeom prst="rect">
                <a:avLst/>
              </a:prstGeom>
            </p:spPr>
            <p:txBody>
              <a:bodyPr wrap="square">
                <a:spAutoFit/>
              </a:bodyPr>
              <a:lstStyle/>
              <a:p>
                <a:pPr algn="ctr"/>
                <a:r>
                  <a:rPr lang="en-US" altLang="zh-CN" sz="1400" b="1" dirty="0">
                    <a:latin typeface="Huawei Sans" panose="020C0503030203020204" pitchFamily="34" charset="0"/>
                    <a:ea typeface="方正兰亭黑简体" panose="02000000000000000000" pitchFamily="2" charset="-122"/>
                    <a:cs typeface="Huawei Sans" panose="020C0503030203020204" pitchFamily="34" charset="0"/>
                  </a:rPr>
                  <a:t>VLAN 20</a:t>
                </a:r>
                <a:endParaRPr lang="zh-CN" altLang="en-US" sz="1400" b="1"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62" name="矩形 61"/>
              <p:cNvSpPr/>
              <p:nvPr/>
            </p:nvSpPr>
            <p:spPr>
              <a:xfrm>
                <a:off x="4369540" y="1943357"/>
                <a:ext cx="720080" cy="338554"/>
              </a:xfrm>
              <a:prstGeom prst="rect">
                <a:avLst/>
              </a:prstGeom>
            </p:spPr>
            <p:txBody>
              <a:bodyPr wrap="square">
                <a:spAutoFit/>
              </a:bodyPr>
              <a:lstStyle/>
              <a:p>
                <a:pPr algn="ct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SW2</a:t>
                </a:r>
                <a:endParaRPr lang="zh-CN" altLang="en-US" sz="16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63" name="矩形 62"/>
              <p:cNvSpPr/>
              <p:nvPr/>
            </p:nvSpPr>
            <p:spPr>
              <a:xfrm>
                <a:off x="576114" y="2808220"/>
                <a:ext cx="1044116" cy="461665"/>
              </a:xfrm>
              <a:prstGeom prst="rect">
                <a:avLst/>
              </a:prstGeom>
            </p:spPr>
            <p:txBody>
              <a:bodyPr wrap="square">
                <a:spAutoFit/>
              </a:bodyPr>
              <a:lstStyle/>
              <a:p>
                <a:pPr algn="ct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GE0/0/1</a:t>
                </a:r>
              </a:p>
              <a:p>
                <a:pPr algn="ct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PVID 10</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64" name="矩形 63"/>
              <p:cNvSpPr/>
              <p:nvPr/>
            </p:nvSpPr>
            <p:spPr>
              <a:xfrm>
                <a:off x="2124286" y="2808220"/>
                <a:ext cx="1044116" cy="461665"/>
              </a:xfrm>
              <a:prstGeom prst="rect">
                <a:avLst/>
              </a:prstGeom>
            </p:spPr>
            <p:txBody>
              <a:bodyPr wrap="square">
                <a:spAutoFit/>
              </a:bodyPr>
              <a:lstStyle/>
              <a:p>
                <a:pPr algn="ct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GE0/0/2</a:t>
                </a:r>
              </a:p>
              <a:p>
                <a:pPr algn="ct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PVID 20</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65" name="矩形 64"/>
              <p:cNvSpPr/>
              <p:nvPr/>
            </p:nvSpPr>
            <p:spPr>
              <a:xfrm>
                <a:off x="2004937" y="2158612"/>
                <a:ext cx="1044116" cy="461665"/>
              </a:xfrm>
              <a:prstGeom prst="rect">
                <a:avLst/>
              </a:prstGeom>
            </p:spPr>
            <p:txBody>
              <a:bodyPr wrap="square">
                <a:spAutoFit/>
              </a:bodyPr>
              <a:lstStyle/>
              <a:p>
                <a:pPr algn="ct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GE0/0/3</a:t>
                </a:r>
              </a:p>
              <a:p>
                <a:pPr algn="ct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PVID 1</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66" name="椭圆 65"/>
              <p:cNvSpPr/>
              <p:nvPr/>
            </p:nvSpPr>
            <p:spPr>
              <a:xfrm>
                <a:off x="1524600" y="2797187"/>
                <a:ext cx="144016" cy="144016"/>
              </a:xfrm>
              <a:prstGeom prst="ellipse">
                <a:avLst/>
              </a:prstGeom>
              <a:solidFill>
                <a:srgbClr val="FFD17D"/>
              </a:solidFill>
              <a:ln w="12700" cap="flat" cmpd="sng" algn="ctr">
                <a:solidFill>
                  <a:sysClr val="windowText" lastClr="000000"/>
                </a:solidFill>
                <a:prstDash val="solid"/>
                <a:miter lim="800000"/>
              </a:ln>
              <a:effectLst/>
            </p:spPr>
            <p:txBody>
              <a:bodyPr wrap="square" rtlCol="0" anchor="ctr">
                <a:noAutofit/>
              </a:bodyPr>
              <a:lstStyle/>
              <a:p>
                <a:pPr algn="ctr" defTabSz="914400" fontAlgn="ctr"/>
                <a:endParaRPr lang="zh-CN" altLang="en-US" sz="1400" b="1" kern="0">
                  <a:solidFill>
                    <a:prstClr val="black"/>
                  </a:solidFill>
                  <a:latin typeface="Huawei Sans" panose="020C0503030203020204" pitchFamily="34" charset="0"/>
                  <a:ea typeface="方正兰亭黑简体" panose="02000000000000000000" pitchFamily="2" charset="-122"/>
                </a:endParaRPr>
              </a:p>
            </p:txBody>
          </p:sp>
          <p:sp>
            <p:nvSpPr>
              <p:cNvPr id="67" name="椭圆 66"/>
              <p:cNvSpPr/>
              <p:nvPr/>
            </p:nvSpPr>
            <p:spPr>
              <a:xfrm>
                <a:off x="2028656" y="2797187"/>
                <a:ext cx="144016" cy="144016"/>
              </a:xfrm>
              <a:prstGeom prst="ellipse">
                <a:avLst/>
              </a:prstGeom>
              <a:solidFill>
                <a:srgbClr val="FFD17D"/>
              </a:solidFill>
              <a:ln w="12700" cap="flat" cmpd="sng" algn="ctr">
                <a:solidFill>
                  <a:sysClr val="windowText" lastClr="000000"/>
                </a:solidFill>
                <a:prstDash val="solid"/>
                <a:miter lim="800000"/>
              </a:ln>
              <a:effectLst/>
            </p:spPr>
            <p:txBody>
              <a:bodyPr wrap="square" rtlCol="0" anchor="ctr">
                <a:noAutofit/>
              </a:bodyPr>
              <a:lstStyle/>
              <a:p>
                <a:pPr algn="ctr" defTabSz="914400" fontAlgn="ctr"/>
                <a:endParaRPr lang="zh-CN" altLang="en-US" sz="1400" b="1" kern="0">
                  <a:solidFill>
                    <a:prstClr val="black"/>
                  </a:solidFill>
                  <a:latin typeface="Huawei Sans" panose="020C0503030203020204" pitchFamily="34" charset="0"/>
                  <a:ea typeface="方正兰亭黑简体" panose="02000000000000000000" pitchFamily="2" charset="-122"/>
                </a:endParaRPr>
              </a:p>
            </p:txBody>
          </p:sp>
          <p:sp>
            <p:nvSpPr>
              <p:cNvPr id="68" name="椭圆 67"/>
              <p:cNvSpPr/>
              <p:nvPr/>
            </p:nvSpPr>
            <p:spPr>
              <a:xfrm>
                <a:off x="4368916" y="2797187"/>
                <a:ext cx="144016" cy="144016"/>
              </a:xfrm>
              <a:prstGeom prst="ellipse">
                <a:avLst/>
              </a:prstGeom>
              <a:solidFill>
                <a:srgbClr val="FFD17D"/>
              </a:solidFill>
              <a:ln w="12700" cap="flat" cmpd="sng" algn="ctr">
                <a:solidFill>
                  <a:sysClr val="windowText" lastClr="000000"/>
                </a:solidFill>
                <a:prstDash val="solid"/>
                <a:miter lim="800000"/>
              </a:ln>
              <a:effectLst/>
            </p:spPr>
            <p:txBody>
              <a:bodyPr wrap="square" rtlCol="0" anchor="ctr">
                <a:noAutofit/>
              </a:bodyPr>
              <a:lstStyle/>
              <a:p>
                <a:pPr algn="ctr" defTabSz="914400" fontAlgn="ctr"/>
                <a:endParaRPr lang="zh-CN" altLang="en-US" sz="1400" b="1" kern="0">
                  <a:solidFill>
                    <a:prstClr val="black"/>
                  </a:solidFill>
                  <a:latin typeface="Huawei Sans" panose="020C0503030203020204" pitchFamily="34" charset="0"/>
                  <a:ea typeface="方正兰亭黑简体" panose="02000000000000000000" pitchFamily="2" charset="-122"/>
                </a:endParaRPr>
              </a:p>
            </p:txBody>
          </p:sp>
          <p:sp>
            <p:nvSpPr>
              <p:cNvPr id="69" name="椭圆 68"/>
              <p:cNvSpPr/>
              <p:nvPr/>
            </p:nvSpPr>
            <p:spPr>
              <a:xfrm>
                <a:off x="4944980" y="2797187"/>
                <a:ext cx="144016" cy="144016"/>
              </a:xfrm>
              <a:prstGeom prst="ellipse">
                <a:avLst/>
              </a:prstGeom>
              <a:solidFill>
                <a:srgbClr val="FFD17D"/>
              </a:solidFill>
              <a:ln w="12700" cap="flat" cmpd="sng" algn="ctr">
                <a:solidFill>
                  <a:sysClr val="windowText" lastClr="000000"/>
                </a:solidFill>
                <a:prstDash val="solid"/>
                <a:miter lim="800000"/>
              </a:ln>
              <a:effectLst/>
            </p:spPr>
            <p:txBody>
              <a:bodyPr wrap="square" rtlCol="0" anchor="ctr">
                <a:noAutofit/>
              </a:bodyPr>
              <a:lstStyle/>
              <a:p>
                <a:pPr algn="ctr" defTabSz="914400" fontAlgn="ctr"/>
                <a:endParaRPr lang="zh-CN" altLang="en-US" sz="1400" b="1" kern="0">
                  <a:solidFill>
                    <a:prstClr val="black"/>
                  </a:solidFill>
                  <a:latin typeface="Huawei Sans" panose="020C0503030203020204" pitchFamily="34" charset="0"/>
                  <a:ea typeface="方正兰亭黑简体" panose="02000000000000000000" pitchFamily="2" charset="-122"/>
                </a:endParaRPr>
              </a:p>
            </p:txBody>
          </p:sp>
          <p:sp>
            <p:nvSpPr>
              <p:cNvPr id="70" name="椭圆 69"/>
              <p:cNvSpPr/>
              <p:nvPr/>
            </p:nvSpPr>
            <p:spPr>
              <a:xfrm>
                <a:off x="2100664" y="2545159"/>
                <a:ext cx="144016" cy="144016"/>
              </a:xfrm>
              <a:prstGeom prst="ellipse">
                <a:avLst/>
              </a:prstGeom>
              <a:solidFill>
                <a:srgbClr val="EC706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zh-CN" altLang="en-US" sz="1400" b="1">
                  <a:solidFill>
                    <a:prstClr val="black"/>
                  </a:solidFill>
                  <a:latin typeface="Huawei Sans" panose="020C0503030203020204" pitchFamily="34" charset="0"/>
                  <a:ea typeface="方正兰亭黑简体" panose="02000000000000000000" pitchFamily="2" charset="-122"/>
                </a:endParaRPr>
              </a:p>
            </p:txBody>
          </p:sp>
          <p:sp>
            <p:nvSpPr>
              <p:cNvPr id="71" name="椭圆 70"/>
              <p:cNvSpPr/>
              <p:nvPr/>
            </p:nvSpPr>
            <p:spPr>
              <a:xfrm>
                <a:off x="4332912" y="2545159"/>
                <a:ext cx="144016" cy="144016"/>
              </a:xfrm>
              <a:prstGeom prst="ellipse">
                <a:avLst/>
              </a:prstGeom>
              <a:solidFill>
                <a:srgbClr val="EC706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zh-CN" altLang="en-US" sz="1400" b="1">
                  <a:solidFill>
                    <a:prstClr val="black"/>
                  </a:solidFill>
                  <a:latin typeface="Huawei Sans" panose="020C0503030203020204" pitchFamily="34" charset="0"/>
                  <a:ea typeface="方正兰亭黑简体" panose="02000000000000000000" pitchFamily="2" charset="-122"/>
                </a:endParaRPr>
              </a:p>
            </p:txBody>
          </p:sp>
          <p:sp>
            <p:nvSpPr>
              <p:cNvPr id="72" name="矩形 71"/>
              <p:cNvSpPr/>
              <p:nvPr/>
            </p:nvSpPr>
            <p:spPr>
              <a:xfrm>
                <a:off x="3456434" y="2808220"/>
                <a:ext cx="1044116" cy="461665"/>
              </a:xfrm>
              <a:prstGeom prst="rect">
                <a:avLst/>
              </a:prstGeom>
            </p:spPr>
            <p:txBody>
              <a:bodyPr wrap="square">
                <a:spAutoFit/>
              </a:bodyPr>
              <a:lstStyle/>
              <a:p>
                <a:pPr algn="ct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GE0/0/1</a:t>
                </a:r>
              </a:p>
              <a:p>
                <a:pPr algn="ct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PVID 10</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73" name="矩形 72"/>
              <p:cNvSpPr/>
              <p:nvPr/>
            </p:nvSpPr>
            <p:spPr>
              <a:xfrm>
                <a:off x="5004606" y="2808220"/>
                <a:ext cx="1044116" cy="461665"/>
              </a:xfrm>
              <a:prstGeom prst="rect">
                <a:avLst/>
              </a:prstGeom>
            </p:spPr>
            <p:txBody>
              <a:bodyPr wrap="square">
                <a:spAutoFit/>
              </a:bodyPr>
              <a:lstStyle/>
              <a:p>
                <a:pPr algn="ct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GE0/0/2</a:t>
                </a:r>
              </a:p>
              <a:p>
                <a:pPr algn="ct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PVID 20</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74" name="矩形 73"/>
              <p:cNvSpPr/>
              <p:nvPr/>
            </p:nvSpPr>
            <p:spPr>
              <a:xfrm>
                <a:off x="3505756" y="2158612"/>
                <a:ext cx="1044116" cy="461665"/>
              </a:xfrm>
              <a:prstGeom prst="rect">
                <a:avLst/>
              </a:prstGeom>
            </p:spPr>
            <p:txBody>
              <a:bodyPr wrap="square">
                <a:spAutoFit/>
              </a:bodyPr>
              <a:lstStyle/>
              <a:p>
                <a:pPr algn="ct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GE0/0/3</a:t>
                </a:r>
              </a:p>
              <a:p>
                <a:pPr algn="ct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PVID 1</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grpSp>
      </p:grpSp>
    </p:spTree>
    <p:extLst>
      <p:ext uri="{BB962C8B-B14F-4D97-AF65-F5344CB8AC3E}">
        <p14:creationId xmlns:p14="http://schemas.microsoft.com/office/powerpoint/2010/main" val="374940682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a:latin typeface="Huawei Sans" panose="020C0503030203020204" pitchFamily="34" charset="0"/>
                <a:ea typeface="方正兰亭黑简体" panose="02000000000000000000" pitchFamily="2" charset="-122"/>
                <a:cs typeface="Huawei Sans" panose="020C0503030203020204" pitchFamily="34" charset="0"/>
              </a:rPr>
              <a:t>案例</a:t>
            </a:r>
            <a:r>
              <a:rPr lang="en-US" altLang="zh-CN">
                <a:latin typeface="Huawei Sans" panose="020C0503030203020204" pitchFamily="34" charset="0"/>
                <a:ea typeface="方正兰亭黑简体" panose="02000000000000000000" pitchFamily="2" charset="-122"/>
                <a:cs typeface="Huawei Sans" panose="020C0503030203020204" pitchFamily="34" charset="0"/>
              </a:rPr>
              <a:t>2</a:t>
            </a:r>
            <a:r>
              <a:rPr lang="zh-CN" altLang="en-US">
                <a:latin typeface="Huawei Sans" panose="020C0503030203020204" pitchFamily="34" charset="0"/>
                <a:ea typeface="方正兰亭黑简体" panose="02000000000000000000" pitchFamily="2" charset="-122"/>
                <a:cs typeface="Huawei Sans" panose="020C0503030203020204" pitchFamily="34" charset="0"/>
              </a:rPr>
              <a:t>：</a:t>
            </a:r>
            <a:r>
              <a:rPr lang="zh-CN" altLang="en-US" dirty="0">
                <a:latin typeface="Huawei Sans" panose="020C0503030203020204" pitchFamily="34" charset="0"/>
                <a:ea typeface="方正兰亭黑简体" panose="02000000000000000000" pitchFamily="2" charset="-122"/>
                <a:cs typeface="Huawei Sans" panose="020C0503030203020204" pitchFamily="34" charset="0"/>
              </a:rPr>
              <a:t>基于接口划分</a:t>
            </a:r>
            <a:r>
              <a:rPr lang="en-US" altLang="zh-CN">
                <a:latin typeface="Huawei Sans" panose="020C0503030203020204" pitchFamily="34" charset="0"/>
                <a:ea typeface="方正兰亭黑简体" panose="02000000000000000000" pitchFamily="2" charset="-122"/>
                <a:cs typeface="Huawei Sans" panose="020C0503030203020204" pitchFamily="34" charset="0"/>
              </a:rPr>
              <a:t>VLAN </a:t>
            </a:r>
            <a:endParaRPr lang="zh-CN" altLang="en-US"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53" name="文本占位符 52"/>
          <p:cNvSpPr>
            <a:spLocks noGrp="1"/>
          </p:cNvSpPr>
          <p:nvPr>
            <p:ph type="body" sz="quarter" idx="4294967295"/>
          </p:nvPr>
        </p:nvSpPr>
        <p:spPr>
          <a:xfrm>
            <a:off x="5945428" y="1757965"/>
            <a:ext cx="5629275" cy="3932238"/>
          </a:xfrm>
        </p:spPr>
        <p:txBody>
          <a:bodyPr/>
          <a:lstStyle/>
          <a:p>
            <a:r>
              <a:rPr lang="zh-CN" altLang="en-US" sz="2000" dirty="0">
                <a:latin typeface="Huawei Sans" panose="020C0503030203020204" pitchFamily="34" charset="0"/>
                <a:ea typeface="方正兰亭黑简体" panose="02000000000000000000" pitchFamily="2" charset="-122"/>
                <a:cs typeface="Huawei Sans" panose="020C0503030203020204" pitchFamily="34" charset="0"/>
              </a:rPr>
              <a:t>组网需求：</a:t>
            </a:r>
            <a:endParaRPr lang="en-US" altLang="zh-CN" sz="2000" dirty="0">
              <a:latin typeface="Huawei Sans" panose="020C0503030203020204" pitchFamily="34" charset="0"/>
              <a:ea typeface="方正兰亭黑简体" panose="02000000000000000000" pitchFamily="2" charset="-122"/>
              <a:cs typeface="Huawei Sans" panose="020C0503030203020204" pitchFamily="34" charset="0"/>
            </a:endParaRPr>
          </a:p>
          <a:p>
            <a:pPr lvl="1"/>
            <a:r>
              <a:rPr lang="zh-CN" altLang="en-US" sz="1800" dirty="0">
                <a:latin typeface="Huawei Sans" panose="020C0503030203020204" pitchFamily="34" charset="0"/>
                <a:ea typeface="方正兰亭黑简体" panose="02000000000000000000" pitchFamily="2" charset="-122"/>
                <a:cs typeface="Huawei Sans" panose="020C0503030203020204" pitchFamily="34" charset="0"/>
              </a:rPr>
              <a:t>某企业的交换机连接有很多用户，且不同部门的用户都需要访问公司服务器。但是为了通信的安全性，企业希望不同部门的用户不能直接访问。</a:t>
            </a:r>
          </a:p>
          <a:p>
            <a:pPr lvl="1"/>
            <a:r>
              <a:rPr lang="zh-CN" altLang="en-US" sz="1800" dirty="0">
                <a:latin typeface="Huawei Sans" panose="020C0503030203020204" pitchFamily="34" charset="0"/>
                <a:ea typeface="方正兰亭黑简体" panose="02000000000000000000" pitchFamily="2" charset="-122"/>
                <a:cs typeface="Huawei Sans" panose="020C0503030203020204" pitchFamily="34" charset="0"/>
              </a:rPr>
              <a:t>可以在交换机上配置基于接口划分</a:t>
            </a:r>
            <a:r>
              <a:rPr lang="en-US" altLang="zh-CN" sz="1800" dirty="0">
                <a:latin typeface="Huawei Sans" panose="020C0503030203020204" pitchFamily="34" charset="0"/>
                <a:ea typeface="方正兰亭黑简体" panose="02000000000000000000" pitchFamily="2" charset="-122"/>
                <a:cs typeface="Huawei Sans" panose="020C0503030203020204" pitchFamily="34" charset="0"/>
              </a:rPr>
              <a:t>VLAN</a:t>
            </a:r>
            <a:r>
              <a:rPr lang="zh-CN" altLang="en-US" sz="1800" dirty="0">
                <a:latin typeface="Huawei Sans" panose="020C0503030203020204" pitchFamily="34" charset="0"/>
                <a:ea typeface="方正兰亭黑简体" panose="02000000000000000000" pitchFamily="2" charset="-122"/>
                <a:cs typeface="Huawei Sans" panose="020C0503030203020204" pitchFamily="34" charset="0"/>
              </a:rPr>
              <a:t>，并配置</a:t>
            </a:r>
            <a:r>
              <a:rPr lang="en-US" altLang="zh-CN" sz="1800" dirty="0">
                <a:latin typeface="Huawei Sans" panose="020C0503030203020204" pitchFamily="34" charset="0"/>
                <a:ea typeface="方正兰亭黑简体" panose="02000000000000000000" pitchFamily="2" charset="-122"/>
                <a:cs typeface="Huawei Sans" panose="020C0503030203020204" pitchFamily="34" charset="0"/>
              </a:rPr>
              <a:t>Hybrid</a:t>
            </a:r>
            <a:r>
              <a:rPr lang="zh-CN" altLang="en-US" sz="1800" dirty="0">
                <a:latin typeface="Huawei Sans" panose="020C0503030203020204" pitchFamily="34" charset="0"/>
                <a:ea typeface="方正兰亭黑简体" panose="02000000000000000000" pitchFamily="2" charset="-122"/>
                <a:cs typeface="Huawei Sans" panose="020C0503030203020204" pitchFamily="34" charset="0"/>
              </a:rPr>
              <a:t>接口，使得不同部门的用户不能直接进行二层通信，但都可以直接访问公司服务器。</a:t>
            </a:r>
            <a:endParaRPr lang="en-US" altLang="zh-CN" sz="1800" dirty="0">
              <a:latin typeface="Huawei Sans" panose="020C0503030203020204" pitchFamily="34" charset="0"/>
              <a:ea typeface="方正兰亭黑简体" panose="02000000000000000000" pitchFamily="2" charset="-122"/>
              <a:cs typeface="Huawei Sans" panose="020C0503030203020204" pitchFamily="34" charset="0"/>
            </a:endParaRPr>
          </a:p>
        </p:txBody>
      </p:sp>
      <p:grpSp>
        <p:nvGrpSpPr>
          <p:cNvPr id="4" name="组合 3"/>
          <p:cNvGrpSpPr/>
          <p:nvPr/>
        </p:nvGrpSpPr>
        <p:grpSpPr>
          <a:xfrm>
            <a:off x="1037438" y="5438175"/>
            <a:ext cx="1296144" cy="307777"/>
            <a:chOff x="1037438" y="5438175"/>
            <a:chExt cx="1296144" cy="307777"/>
          </a:xfrm>
        </p:grpSpPr>
        <p:sp>
          <p:nvSpPr>
            <p:cNvPr id="61" name="椭圆 60"/>
            <p:cNvSpPr/>
            <p:nvPr/>
          </p:nvSpPr>
          <p:spPr>
            <a:xfrm>
              <a:off x="1037438" y="5546187"/>
              <a:ext cx="144016" cy="144016"/>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zh-CN" altLang="en-US" sz="1400" b="1">
                <a:solidFill>
                  <a:prstClr val="black"/>
                </a:solidFill>
                <a:latin typeface="Huawei Sans" panose="020C0503030203020204" pitchFamily="34" charset="0"/>
                <a:ea typeface="方正兰亭黑简体" panose="02000000000000000000" pitchFamily="2" charset="-122"/>
              </a:endParaRPr>
            </a:p>
          </p:txBody>
        </p:sp>
        <p:sp>
          <p:nvSpPr>
            <p:cNvPr id="62" name="矩形 61"/>
            <p:cNvSpPr/>
            <p:nvPr/>
          </p:nvSpPr>
          <p:spPr>
            <a:xfrm>
              <a:off x="1217458" y="5438175"/>
              <a:ext cx="1116124" cy="307777"/>
            </a:xfrm>
            <a:prstGeom prst="rect">
              <a:avLst/>
            </a:prstGeom>
          </p:spPr>
          <p:txBody>
            <a:bodyPr wrap="square">
              <a:spAutoFit/>
            </a:bodyPr>
            <a:lstStyle/>
            <a:p>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Hybrid</a:t>
              </a:r>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接口</a:t>
              </a:r>
            </a:p>
          </p:txBody>
        </p:sp>
      </p:grpSp>
      <p:sp>
        <p:nvSpPr>
          <p:cNvPr id="42" name="燕尾形 41"/>
          <p:cNvSpPr/>
          <p:nvPr/>
        </p:nvSpPr>
        <p:spPr bwMode="auto">
          <a:xfrm>
            <a:off x="7860066" y="124239"/>
            <a:ext cx="1800000" cy="213120"/>
          </a:xfrm>
          <a:prstGeom prst="chevron">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r>
              <a:rPr lang="zh-CN" altLang="en-US" sz="1200" b="1" kern="0" dirty="0">
                <a:solidFill>
                  <a:srgbClr val="FFFFFF"/>
                </a:solidFill>
              </a:rPr>
              <a:t>基于接口划分</a:t>
            </a:r>
            <a:r>
              <a:rPr lang="en-US" altLang="zh-CN" sz="1200" b="1" kern="0" dirty="0">
                <a:solidFill>
                  <a:srgbClr val="FFFFFF"/>
                </a:solidFill>
              </a:rPr>
              <a:t>VLAN</a:t>
            </a:r>
          </a:p>
        </p:txBody>
      </p:sp>
      <p:sp>
        <p:nvSpPr>
          <p:cNvPr id="43" name="燕尾形 42"/>
          <p:cNvSpPr/>
          <p:nvPr/>
        </p:nvSpPr>
        <p:spPr bwMode="auto">
          <a:xfrm>
            <a:off x="9593637" y="124239"/>
            <a:ext cx="2160000" cy="21312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r>
              <a:rPr lang="zh-CN" altLang="en-US" sz="1200" kern="0" dirty="0"/>
              <a:t>基于</a:t>
            </a:r>
            <a:r>
              <a:rPr lang="en-US" altLang="zh-CN" sz="1200" kern="0" dirty="0"/>
              <a:t>MAC</a:t>
            </a:r>
            <a:r>
              <a:rPr lang="zh-CN" altLang="en-US" sz="1200" kern="0" dirty="0"/>
              <a:t>地址划分</a:t>
            </a:r>
            <a:r>
              <a:rPr lang="en-US" altLang="zh-CN" sz="1200" kern="0" dirty="0"/>
              <a:t>VLAN</a:t>
            </a:r>
          </a:p>
        </p:txBody>
      </p:sp>
      <p:grpSp>
        <p:nvGrpSpPr>
          <p:cNvPr id="2" name="组合 1"/>
          <p:cNvGrpSpPr/>
          <p:nvPr/>
        </p:nvGrpSpPr>
        <p:grpSpPr>
          <a:xfrm>
            <a:off x="652840" y="1825121"/>
            <a:ext cx="5292588" cy="3063450"/>
            <a:chOff x="785410" y="1907831"/>
            <a:chExt cx="5292588" cy="3063450"/>
          </a:xfrm>
        </p:grpSpPr>
        <p:cxnSp>
          <p:nvCxnSpPr>
            <p:cNvPr id="46" name="直接连接符 45"/>
            <p:cNvCxnSpPr>
              <a:stCxn id="101" idx="0"/>
              <a:endCxn id="50" idx="2"/>
            </p:cNvCxnSpPr>
            <p:nvPr/>
          </p:nvCxnSpPr>
          <p:spPr bwMode="auto">
            <a:xfrm flipV="1">
              <a:off x="5118895" y="2813385"/>
              <a:ext cx="1" cy="1224188"/>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49" name="直接连接符 48"/>
            <p:cNvCxnSpPr>
              <a:stCxn id="56" idx="3"/>
              <a:endCxn id="50" idx="1"/>
            </p:cNvCxnSpPr>
            <p:nvPr/>
          </p:nvCxnSpPr>
          <p:spPr bwMode="auto">
            <a:xfrm>
              <a:off x="2572453" y="2543385"/>
              <a:ext cx="2217174"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pic>
          <p:nvPicPr>
            <p:cNvPr id="50" name="图片 4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89627" y="2273385"/>
              <a:ext cx="658537" cy="540000"/>
            </a:xfrm>
            <a:prstGeom prst="rect">
              <a:avLst/>
            </a:prstGeom>
          </p:spPr>
        </p:pic>
        <p:pic>
          <p:nvPicPr>
            <p:cNvPr id="51" name="图片 50" descr="PC.png"/>
            <p:cNvPicPr>
              <a:picLocks noChangeAspect="1"/>
            </p:cNvPicPr>
            <p:nvPr/>
          </p:nvPicPr>
          <p:blipFill>
            <a:blip r:embed="rId4" cstate="print"/>
            <a:stretch>
              <a:fillRect/>
            </a:stretch>
          </p:blipFill>
          <p:spPr>
            <a:xfrm>
              <a:off x="1037438" y="4017820"/>
              <a:ext cx="609376" cy="468000"/>
            </a:xfrm>
            <a:prstGeom prst="rect">
              <a:avLst/>
            </a:prstGeom>
          </p:spPr>
        </p:pic>
        <p:pic>
          <p:nvPicPr>
            <p:cNvPr id="52" name="图片 51" descr="PC.png"/>
            <p:cNvPicPr>
              <a:picLocks noChangeAspect="1"/>
            </p:cNvPicPr>
            <p:nvPr/>
          </p:nvPicPr>
          <p:blipFill>
            <a:blip r:embed="rId4" cstate="print"/>
            <a:stretch>
              <a:fillRect/>
            </a:stretch>
          </p:blipFill>
          <p:spPr>
            <a:xfrm>
              <a:off x="2876334" y="4017820"/>
              <a:ext cx="609376" cy="468000"/>
            </a:xfrm>
            <a:prstGeom prst="rect">
              <a:avLst/>
            </a:prstGeom>
          </p:spPr>
        </p:pic>
        <p:cxnSp>
          <p:nvCxnSpPr>
            <p:cNvPr id="54" name="直接连接符 53"/>
            <p:cNvCxnSpPr>
              <a:stCxn id="51" idx="0"/>
              <a:endCxn id="56" idx="0"/>
            </p:cNvCxnSpPr>
            <p:nvPr/>
          </p:nvCxnSpPr>
          <p:spPr bwMode="auto">
            <a:xfrm flipV="1">
              <a:off x="1342126" y="2273385"/>
              <a:ext cx="901059" cy="1744435"/>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55" name="直接连接符 54"/>
            <p:cNvCxnSpPr>
              <a:stCxn id="52" idx="0"/>
              <a:endCxn id="56" idx="0"/>
            </p:cNvCxnSpPr>
            <p:nvPr/>
          </p:nvCxnSpPr>
          <p:spPr bwMode="auto">
            <a:xfrm flipH="1" flipV="1">
              <a:off x="2243185" y="2273385"/>
              <a:ext cx="937837" cy="1744435"/>
            </a:xfrm>
            <a:prstGeom prst="line">
              <a:avLst/>
            </a:prstGeom>
            <a:solidFill>
              <a:schemeClr val="accent1"/>
            </a:solidFill>
            <a:ln w="19050" cap="flat" cmpd="sng" algn="ctr">
              <a:solidFill>
                <a:schemeClr val="tx1"/>
              </a:solidFill>
              <a:prstDash val="solid"/>
              <a:round/>
              <a:headEnd type="none" w="med" len="med"/>
              <a:tailEnd type="none" w="med" len="med"/>
            </a:ln>
            <a:effectLst/>
          </p:spPr>
        </p:cxnSp>
        <p:pic>
          <p:nvPicPr>
            <p:cNvPr id="56" name="图片 5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13916" y="2273385"/>
              <a:ext cx="658537" cy="540000"/>
            </a:xfrm>
            <a:prstGeom prst="rect">
              <a:avLst/>
            </a:prstGeom>
          </p:spPr>
        </p:pic>
        <p:sp>
          <p:nvSpPr>
            <p:cNvPr id="57" name="矩形 56"/>
            <p:cNvSpPr/>
            <p:nvPr/>
          </p:nvSpPr>
          <p:spPr>
            <a:xfrm>
              <a:off x="965430" y="4463671"/>
              <a:ext cx="720080" cy="276999"/>
            </a:xfrm>
            <a:prstGeom prst="rect">
              <a:avLst/>
            </a:prstGeom>
          </p:spPr>
          <p:txBody>
            <a:bodyPr wrap="square">
              <a:spAutoFit/>
            </a:bodyPr>
            <a:lstStyle/>
            <a:p>
              <a:pPr algn="ctr"/>
              <a:r>
                <a:rPr lang="zh-CN" altLang="en-US" sz="1200" dirty="0">
                  <a:latin typeface="Huawei Sans" panose="020C0503030203020204" pitchFamily="34" charset="0"/>
                  <a:ea typeface="方正兰亭黑简体" panose="02000000000000000000" pitchFamily="2" charset="-122"/>
                  <a:cs typeface="Huawei Sans" panose="020C0503030203020204" pitchFamily="34" charset="0"/>
                </a:rPr>
                <a:t>主机</a:t>
              </a: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1</a:t>
              </a:r>
            </a:p>
          </p:txBody>
        </p:sp>
        <p:sp>
          <p:nvSpPr>
            <p:cNvPr id="58" name="矩形 57"/>
            <p:cNvSpPr/>
            <p:nvPr/>
          </p:nvSpPr>
          <p:spPr>
            <a:xfrm>
              <a:off x="2801634" y="4463671"/>
              <a:ext cx="720080" cy="276999"/>
            </a:xfrm>
            <a:prstGeom prst="rect">
              <a:avLst/>
            </a:prstGeom>
          </p:spPr>
          <p:txBody>
            <a:bodyPr wrap="square">
              <a:spAutoFit/>
            </a:bodyPr>
            <a:lstStyle/>
            <a:p>
              <a:pPr algn="ctr"/>
              <a:r>
                <a:rPr lang="zh-CN" altLang="en-US" sz="1200" dirty="0">
                  <a:latin typeface="Huawei Sans" panose="020C0503030203020204" pitchFamily="34" charset="0"/>
                  <a:ea typeface="方正兰亭黑简体" panose="02000000000000000000" pitchFamily="2" charset="-122"/>
                  <a:cs typeface="Huawei Sans" panose="020C0503030203020204" pitchFamily="34" charset="0"/>
                </a:rPr>
                <a:t>主机</a:t>
              </a: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2</a:t>
              </a:r>
            </a:p>
          </p:txBody>
        </p:sp>
        <p:sp>
          <p:nvSpPr>
            <p:cNvPr id="59" name="矩形 58"/>
            <p:cNvSpPr/>
            <p:nvPr/>
          </p:nvSpPr>
          <p:spPr>
            <a:xfrm>
              <a:off x="4759651" y="4463671"/>
              <a:ext cx="720080" cy="276999"/>
            </a:xfrm>
            <a:prstGeom prst="rect">
              <a:avLst/>
            </a:prstGeom>
          </p:spPr>
          <p:txBody>
            <a:bodyPr wrap="square">
              <a:spAutoFit/>
            </a:bodyPr>
            <a:lstStyle/>
            <a:p>
              <a:pPr algn="ctr"/>
              <a:r>
                <a:rPr lang="zh-CN" altLang="en-US" sz="1200" dirty="0">
                  <a:latin typeface="Huawei Sans" panose="020C0503030203020204" pitchFamily="34" charset="0"/>
                  <a:ea typeface="方正兰亭黑简体" panose="02000000000000000000" pitchFamily="2" charset="-122"/>
                  <a:cs typeface="Huawei Sans" panose="020C0503030203020204" pitchFamily="34" charset="0"/>
                </a:rPr>
                <a:t>服务器</a:t>
              </a:r>
              <a:endParaRPr lang="en-US" altLang="zh-CN"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60" name="矩形 59"/>
            <p:cNvSpPr/>
            <p:nvPr/>
          </p:nvSpPr>
          <p:spPr>
            <a:xfrm>
              <a:off x="785410" y="4663504"/>
              <a:ext cx="1044116" cy="307777"/>
            </a:xfrm>
            <a:prstGeom prst="rect">
              <a:avLst/>
            </a:prstGeom>
          </p:spPr>
          <p:txBody>
            <a:bodyPr wrap="square">
              <a:spAutoFit/>
            </a:bodyPr>
            <a:lstStyle/>
            <a:p>
              <a:pPr algn="ctr"/>
              <a:r>
                <a:rPr lang="en-US" altLang="zh-CN" sz="1400" b="1" dirty="0">
                  <a:latin typeface="Huawei Sans" panose="020C0503030203020204" pitchFamily="34" charset="0"/>
                  <a:ea typeface="方正兰亭黑简体" panose="02000000000000000000" pitchFamily="2" charset="-122"/>
                  <a:cs typeface="Huawei Sans" panose="020C0503030203020204" pitchFamily="34" charset="0"/>
                </a:rPr>
                <a:t>VLAN 10</a:t>
              </a:r>
              <a:endParaRPr lang="zh-CN" altLang="en-US" sz="1400" b="1"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96" name="矩形 95"/>
            <p:cNvSpPr/>
            <p:nvPr/>
          </p:nvSpPr>
          <p:spPr>
            <a:xfrm>
              <a:off x="4579631" y="4663504"/>
              <a:ext cx="1116124" cy="307777"/>
            </a:xfrm>
            <a:prstGeom prst="rect">
              <a:avLst/>
            </a:prstGeom>
          </p:spPr>
          <p:txBody>
            <a:bodyPr wrap="square">
              <a:spAutoFit/>
            </a:bodyPr>
            <a:lstStyle/>
            <a:p>
              <a:pPr algn="ctr"/>
              <a:r>
                <a:rPr lang="en-US" altLang="zh-CN" sz="1400" b="1" dirty="0">
                  <a:latin typeface="Huawei Sans" panose="020C0503030203020204" pitchFamily="34" charset="0"/>
                  <a:ea typeface="方正兰亭黑简体" panose="02000000000000000000" pitchFamily="2" charset="-122"/>
                  <a:cs typeface="Huawei Sans" panose="020C0503030203020204" pitchFamily="34" charset="0"/>
                </a:rPr>
                <a:t>VLAN 100</a:t>
              </a:r>
              <a:endParaRPr lang="zh-CN" altLang="en-US" sz="1400" b="1"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97" name="矩形 96"/>
            <p:cNvSpPr/>
            <p:nvPr/>
          </p:nvSpPr>
          <p:spPr>
            <a:xfrm>
              <a:off x="2657618" y="4663504"/>
              <a:ext cx="1044116" cy="307777"/>
            </a:xfrm>
            <a:prstGeom prst="rect">
              <a:avLst/>
            </a:prstGeom>
          </p:spPr>
          <p:txBody>
            <a:bodyPr wrap="square">
              <a:spAutoFit/>
            </a:bodyPr>
            <a:lstStyle/>
            <a:p>
              <a:pPr algn="ctr"/>
              <a:r>
                <a:rPr lang="en-US" altLang="zh-CN" sz="1400" b="1" dirty="0">
                  <a:latin typeface="Huawei Sans" panose="020C0503030203020204" pitchFamily="34" charset="0"/>
                  <a:ea typeface="方正兰亭黑简体" panose="02000000000000000000" pitchFamily="2" charset="-122"/>
                  <a:cs typeface="Huawei Sans" panose="020C0503030203020204" pitchFamily="34" charset="0"/>
                </a:rPr>
                <a:t>VLAN 20</a:t>
              </a:r>
              <a:endParaRPr lang="zh-CN" altLang="en-US" sz="1400" b="1"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98" name="矩形 97"/>
            <p:cNvSpPr/>
            <p:nvPr/>
          </p:nvSpPr>
          <p:spPr>
            <a:xfrm>
              <a:off x="1037438" y="2788466"/>
              <a:ext cx="1044116" cy="276999"/>
            </a:xfrm>
            <a:prstGeom prst="rect">
              <a:avLst/>
            </a:prstGeom>
          </p:spPr>
          <p:txBody>
            <a:bodyPr wrap="square">
              <a:spAutoFit/>
            </a:bodyPr>
            <a:lstStyle/>
            <a:p>
              <a:pPr algn="ct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PVID 10</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99" name="矩形 98"/>
            <p:cNvSpPr/>
            <p:nvPr/>
          </p:nvSpPr>
          <p:spPr>
            <a:xfrm>
              <a:off x="2369586" y="2273377"/>
              <a:ext cx="1044116" cy="276999"/>
            </a:xfrm>
            <a:prstGeom prst="rect">
              <a:avLst/>
            </a:prstGeom>
          </p:spPr>
          <p:txBody>
            <a:bodyPr wrap="square">
              <a:spAutoFit/>
            </a:bodyPr>
            <a:lstStyle/>
            <a:p>
              <a:pPr algn="ct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PVID 1</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00" name="矩形 99"/>
            <p:cNvSpPr/>
            <p:nvPr/>
          </p:nvSpPr>
          <p:spPr>
            <a:xfrm>
              <a:off x="3951129" y="2273377"/>
              <a:ext cx="1044116" cy="276999"/>
            </a:xfrm>
            <a:prstGeom prst="rect">
              <a:avLst/>
            </a:prstGeom>
          </p:spPr>
          <p:txBody>
            <a:bodyPr wrap="square">
              <a:spAutoFit/>
            </a:bodyPr>
            <a:lstStyle/>
            <a:p>
              <a:pPr algn="ct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PVID 1</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pic>
          <p:nvPicPr>
            <p:cNvPr id="101" name="图片 100"/>
            <p:cNvPicPr>
              <a:picLocks noChangeAspect="1"/>
            </p:cNvPicPr>
            <p:nvPr/>
          </p:nvPicPr>
          <p:blipFill>
            <a:blip r:embed="rId5" cstate="print">
              <a:grayscl/>
              <a:extLst>
                <a:ext uri="{28A0092B-C50C-407E-A947-70E740481C1C}">
                  <a14:useLocalDpi xmlns:a14="http://schemas.microsoft.com/office/drawing/2010/main" val="0"/>
                </a:ext>
              </a:extLst>
            </a:blip>
            <a:stretch>
              <a:fillRect/>
            </a:stretch>
          </p:blipFill>
          <p:spPr>
            <a:xfrm>
              <a:off x="4833529" y="4037573"/>
              <a:ext cx="570732" cy="468000"/>
            </a:xfrm>
            <a:prstGeom prst="rect">
              <a:avLst/>
            </a:prstGeom>
          </p:spPr>
        </p:pic>
        <p:sp>
          <p:nvSpPr>
            <p:cNvPr id="102" name="矩形 101"/>
            <p:cNvSpPr/>
            <p:nvPr/>
          </p:nvSpPr>
          <p:spPr>
            <a:xfrm>
              <a:off x="1879331" y="1933085"/>
              <a:ext cx="720080" cy="338554"/>
            </a:xfrm>
            <a:prstGeom prst="rect">
              <a:avLst/>
            </a:prstGeom>
          </p:spPr>
          <p:txBody>
            <a:bodyPr wrap="square">
              <a:spAutoFit/>
            </a:bodyPr>
            <a:lstStyle/>
            <a:p>
              <a:pPr algn="ct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SW1</a:t>
              </a:r>
              <a:endParaRPr lang="zh-CN" altLang="en-US" sz="16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03" name="矩形 102"/>
            <p:cNvSpPr/>
            <p:nvPr/>
          </p:nvSpPr>
          <p:spPr>
            <a:xfrm>
              <a:off x="4759651" y="1907831"/>
              <a:ext cx="720080" cy="338554"/>
            </a:xfrm>
            <a:prstGeom prst="rect">
              <a:avLst/>
            </a:prstGeom>
          </p:spPr>
          <p:txBody>
            <a:bodyPr wrap="square">
              <a:spAutoFit/>
            </a:bodyPr>
            <a:lstStyle/>
            <a:p>
              <a:pPr algn="ct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SW2</a:t>
              </a:r>
              <a:endParaRPr lang="zh-CN" altLang="en-US" sz="16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04" name="矩形 103"/>
            <p:cNvSpPr/>
            <p:nvPr/>
          </p:nvSpPr>
          <p:spPr>
            <a:xfrm>
              <a:off x="1037438" y="2608446"/>
              <a:ext cx="1044116" cy="276999"/>
            </a:xfrm>
            <a:prstGeom prst="rect">
              <a:avLst/>
            </a:prstGeom>
          </p:spPr>
          <p:txBody>
            <a:bodyPr wrap="square">
              <a:spAutoFit/>
            </a:bodyPr>
            <a:lstStyle/>
            <a:p>
              <a:pPr algn="ct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GE0/0/1</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05" name="椭圆 104"/>
            <p:cNvSpPr/>
            <p:nvPr/>
          </p:nvSpPr>
          <p:spPr>
            <a:xfrm>
              <a:off x="1901534" y="2741429"/>
              <a:ext cx="144016" cy="144016"/>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zh-CN" altLang="en-US" sz="1400" b="1">
                <a:solidFill>
                  <a:prstClr val="black"/>
                </a:solidFill>
                <a:latin typeface="Huawei Sans" panose="020C0503030203020204" pitchFamily="34" charset="0"/>
                <a:ea typeface="方正兰亭黑简体" panose="02000000000000000000" pitchFamily="2" charset="-122"/>
              </a:endParaRPr>
            </a:p>
          </p:txBody>
        </p:sp>
        <p:sp>
          <p:nvSpPr>
            <p:cNvPr id="106" name="椭圆 105"/>
            <p:cNvSpPr/>
            <p:nvPr/>
          </p:nvSpPr>
          <p:spPr>
            <a:xfrm>
              <a:off x="2477598" y="2741429"/>
              <a:ext cx="144016" cy="144016"/>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zh-CN" altLang="en-US" sz="1400" b="1">
                <a:solidFill>
                  <a:prstClr val="black"/>
                </a:solidFill>
                <a:latin typeface="Huawei Sans" panose="020C0503030203020204" pitchFamily="34" charset="0"/>
                <a:ea typeface="方正兰亭黑简体" panose="02000000000000000000" pitchFamily="2" charset="-122"/>
              </a:endParaRPr>
            </a:p>
          </p:txBody>
        </p:sp>
        <p:sp>
          <p:nvSpPr>
            <p:cNvPr id="107" name="椭圆 106"/>
            <p:cNvSpPr/>
            <p:nvPr/>
          </p:nvSpPr>
          <p:spPr>
            <a:xfrm>
              <a:off x="5033882" y="2741429"/>
              <a:ext cx="144016" cy="144016"/>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zh-CN" altLang="en-US" sz="1400" b="1">
                <a:solidFill>
                  <a:prstClr val="black"/>
                </a:solidFill>
                <a:latin typeface="Huawei Sans" panose="020C0503030203020204" pitchFamily="34" charset="0"/>
                <a:ea typeface="方正兰亭黑简体" panose="02000000000000000000" pitchFamily="2" charset="-122"/>
              </a:endParaRPr>
            </a:p>
          </p:txBody>
        </p:sp>
        <p:sp>
          <p:nvSpPr>
            <p:cNvPr id="108" name="椭圆 107"/>
            <p:cNvSpPr/>
            <p:nvPr/>
          </p:nvSpPr>
          <p:spPr>
            <a:xfrm>
              <a:off x="4709846" y="2489401"/>
              <a:ext cx="144016" cy="144016"/>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zh-CN" altLang="en-US" sz="1400" b="1">
                <a:solidFill>
                  <a:prstClr val="black"/>
                </a:solidFill>
                <a:latin typeface="Huawei Sans" panose="020C0503030203020204" pitchFamily="34" charset="0"/>
                <a:ea typeface="方正兰亭黑简体" panose="02000000000000000000" pitchFamily="2" charset="-122"/>
              </a:endParaRPr>
            </a:p>
          </p:txBody>
        </p:sp>
        <p:sp>
          <p:nvSpPr>
            <p:cNvPr id="109" name="椭圆 108"/>
            <p:cNvSpPr/>
            <p:nvPr/>
          </p:nvSpPr>
          <p:spPr>
            <a:xfrm>
              <a:off x="2513602" y="2489401"/>
              <a:ext cx="144016" cy="144016"/>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zh-CN" altLang="en-US" sz="1400" b="1">
                <a:solidFill>
                  <a:prstClr val="black"/>
                </a:solidFill>
                <a:latin typeface="Huawei Sans" panose="020C0503030203020204" pitchFamily="34" charset="0"/>
                <a:ea typeface="方正兰亭黑简体" panose="02000000000000000000" pitchFamily="2" charset="-122"/>
              </a:endParaRPr>
            </a:p>
          </p:txBody>
        </p:sp>
        <p:sp>
          <p:nvSpPr>
            <p:cNvPr id="110" name="矩形 109"/>
            <p:cNvSpPr/>
            <p:nvPr/>
          </p:nvSpPr>
          <p:spPr>
            <a:xfrm>
              <a:off x="2441594" y="2788466"/>
              <a:ext cx="1044116" cy="276999"/>
            </a:xfrm>
            <a:prstGeom prst="rect">
              <a:avLst/>
            </a:prstGeom>
          </p:spPr>
          <p:txBody>
            <a:bodyPr wrap="square">
              <a:spAutoFit/>
            </a:bodyPr>
            <a:lstStyle/>
            <a:p>
              <a:pPr algn="ct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PVID 20</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11" name="矩形 110"/>
            <p:cNvSpPr/>
            <p:nvPr/>
          </p:nvSpPr>
          <p:spPr>
            <a:xfrm>
              <a:off x="2441594" y="2608446"/>
              <a:ext cx="1044116" cy="276999"/>
            </a:xfrm>
            <a:prstGeom prst="rect">
              <a:avLst/>
            </a:prstGeom>
          </p:spPr>
          <p:txBody>
            <a:bodyPr wrap="square">
              <a:spAutoFit/>
            </a:bodyPr>
            <a:lstStyle/>
            <a:p>
              <a:pPr algn="ct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GE0/0/2</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12" name="矩形 111"/>
            <p:cNvSpPr/>
            <p:nvPr/>
          </p:nvSpPr>
          <p:spPr>
            <a:xfrm>
              <a:off x="5033882" y="2968486"/>
              <a:ext cx="1044116" cy="276999"/>
            </a:xfrm>
            <a:prstGeom prst="rect">
              <a:avLst/>
            </a:prstGeom>
          </p:spPr>
          <p:txBody>
            <a:bodyPr wrap="square">
              <a:spAutoFit/>
            </a:bodyPr>
            <a:lstStyle/>
            <a:p>
              <a:pPr algn="ct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PVID 100</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13" name="矩形 112"/>
            <p:cNvSpPr/>
            <p:nvPr/>
          </p:nvSpPr>
          <p:spPr>
            <a:xfrm>
              <a:off x="5033882" y="2788466"/>
              <a:ext cx="1044116" cy="276999"/>
            </a:xfrm>
            <a:prstGeom prst="rect">
              <a:avLst/>
            </a:prstGeom>
          </p:spPr>
          <p:txBody>
            <a:bodyPr wrap="square">
              <a:spAutoFit/>
            </a:bodyPr>
            <a:lstStyle/>
            <a:p>
              <a:pPr algn="ct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GE0/0/1</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14" name="矩形 113"/>
            <p:cNvSpPr/>
            <p:nvPr/>
          </p:nvSpPr>
          <p:spPr>
            <a:xfrm>
              <a:off x="2333582" y="2093357"/>
              <a:ext cx="1044116" cy="276999"/>
            </a:xfrm>
            <a:prstGeom prst="rect">
              <a:avLst/>
            </a:prstGeom>
          </p:spPr>
          <p:txBody>
            <a:bodyPr wrap="square">
              <a:spAutoFit/>
            </a:bodyPr>
            <a:lstStyle/>
            <a:p>
              <a:pPr algn="ct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GE0/0/3</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15" name="矩形 114"/>
            <p:cNvSpPr/>
            <p:nvPr/>
          </p:nvSpPr>
          <p:spPr>
            <a:xfrm>
              <a:off x="3987133" y="2093357"/>
              <a:ext cx="1044116" cy="276999"/>
            </a:xfrm>
            <a:prstGeom prst="rect">
              <a:avLst/>
            </a:prstGeom>
          </p:spPr>
          <p:txBody>
            <a:bodyPr wrap="square">
              <a:spAutoFit/>
            </a:bodyPr>
            <a:lstStyle/>
            <a:p>
              <a:pPr algn="ct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GE0/0/3</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grpSp>
    </p:spTree>
    <p:extLst>
      <p:ext uri="{BB962C8B-B14F-4D97-AF65-F5344CB8AC3E}">
        <p14:creationId xmlns:p14="http://schemas.microsoft.com/office/powerpoint/2010/main" val="258658659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latin typeface="Huawei Sans" panose="020C0503030203020204" pitchFamily="34" charset="0"/>
                <a:ea typeface="方正兰亭黑简体" panose="02000000000000000000" pitchFamily="2" charset="-122"/>
                <a:cs typeface="Huawei Sans" panose="020C0503030203020204" pitchFamily="34" charset="0"/>
              </a:rPr>
              <a:t>Hybrid</a:t>
            </a:r>
            <a:r>
              <a:rPr lang="zh-CN" altLang="en-US" dirty="0">
                <a:latin typeface="Huawei Sans" panose="020C0503030203020204" pitchFamily="34" charset="0"/>
                <a:ea typeface="方正兰亭黑简体" panose="02000000000000000000" pitchFamily="2" charset="-122"/>
                <a:cs typeface="Huawei Sans" panose="020C0503030203020204" pitchFamily="34" charset="0"/>
              </a:rPr>
              <a:t>接口的基础配置 </a:t>
            </a:r>
            <a:r>
              <a:rPr lang="en-US" altLang="zh-CN" dirty="0">
                <a:latin typeface="Huawei Sans" panose="020C0503030203020204" pitchFamily="34" charset="0"/>
                <a:ea typeface="方正兰亭黑简体" panose="02000000000000000000" pitchFamily="2" charset="-122"/>
                <a:cs typeface="Huawei Sans" panose="020C0503030203020204" pitchFamily="34" charset="0"/>
              </a:rPr>
              <a:t>(1)</a:t>
            </a:r>
            <a:endParaRPr lang="zh-CN" altLang="en-US"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46" name="燕尾形 45"/>
          <p:cNvSpPr/>
          <p:nvPr/>
        </p:nvSpPr>
        <p:spPr bwMode="auto">
          <a:xfrm>
            <a:off x="7860066" y="124239"/>
            <a:ext cx="1800000" cy="213120"/>
          </a:xfrm>
          <a:prstGeom prst="chevron">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r>
              <a:rPr lang="zh-CN" altLang="en-US" sz="1200" b="1" kern="0" dirty="0">
                <a:solidFill>
                  <a:srgbClr val="FFFFFF"/>
                </a:solidFill>
              </a:rPr>
              <a:t>基于接口划分</a:t>
            </a:r>
            <a:r>
              <a:rPr lang="en-US" altLang="zh-CN" sz="1200" b="1" kern="0" dirty="0">
                <a:solidFill>
                  <a:srgbClr val="FFFFFF"/>
                </a:solidFill>
              </a:rPr>
              <a:t>VLAN</a:t>
            </a:r>
          </a:p>
        </p:txBody>
      </p:sp>
      <p:sp>
        <p:nvSpPr>
          <p:cNvPr id="47" name="燕尾形 46"/>
          <p:cNvSpPr/>
          <p:nvPr/>
        </p:nvSpPr>
        <p:spPr bwMode="auto">
          <a:xfrm>
            <a:off x="9593637" y="124239"/>
            <a:ext cx="2160000" cy="21312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r>
              <a:rPr lang="zh-CN" altLang="en-US" sz="1200" kern="0" dirty="0"/>
              <a:t>基于</a:t>
            </a:r>
            <a:r>
              <a:rPr lang="en-US" altLang="zh-CN" sz="1200" kern="0" dirty="0"/>
              <a:t>MAC</a:t>
            </a:r>
            <a:r>
              <a:rPr lang="zh-CN" altLang="en-US" sz="1200" kern="0" dirty="0"/>
              <a:t>地址划分</a:t>
            </a:r>
            <a:r>
              <a:rPr lang="en-US" altLang="zh-CN" sz="1200" kern="0" dirty="0"/>
              <a:t>VLAN</a:t>
            </a:r>
          </a:p>
        </p:txBody>
      </p:sp>
      <p:sp>
        <p:nvSpPr>
          <p:cNvPr id="48" name="文本框 47"/>
          <p:cNvSpPr txBox="1"/>
          <p:nvPr/>
        </p:nvSpPr>
        <p:spPr bwMode="auto">
          <a:xfrm>
            <a:off x="5833743" y="1472531"/>
            <a:ext cx="4665150" cy="396436"/>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pPr>
              <a:lnSpc>
                <a:spcPct val="125000"/>
              </a:lnSpc>
            </a:pPr>
            <a:r>
              <a:rPr lang="en-US" altLang="zh-CN" sz="1600" b="1"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SW1</a:t>
            </a:r>
            <a:r>
              <a:rPr lang="zh-CN" altLang="en-US" sz="1600" b="1"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的配置如下：</a:t>
            </a:r>
          </a:p>
        </p:txBody>
      </p:sp>
      <p:sp>
        <p:nvSpPr>
          <p:cNvPr id="49" name="Rectangle 3"/>
          <p:cNvSpPr/>
          <p:nvPr/>
        </p:nvSpPr>
        <p:spPr>
          <a:xfrm>
            <a:off x="5834654" y="2072906"/>
            <a:ext cx="5740561" cy="3323987"/>
          </a:xfrm>
          <a:prstGeom prst="rect">
            <a:avLst/>
          </a:prstGeom>
          <a:solidFill>
            <a:srgbClr val="F4FBFE"/>
          </a:solidFill>
          <a:ln>
            <a:solidFill>
              <a:srgbClr val="99DFF9"/>
            </a:solidFill>
          </a:ln>
        </p:spPr>
        <p:txBody>
          <a:bodyPr wrap="square">
            <a:spAutoFit/>
          </a:bodyPr>
          <a:lstStyle/>
          <a:p>
            <a:pPr>
              <a:lnSpc>
                <a:spcPct val="125000"/>
              </a:lnSpc>
            </a:pP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[SW1] vlan batch 10 20 100</a:t>
            </a:r>
          </a:p>
          <a:p>
            <a:pPr>
              <a:lnSpc>
                <a:spcPct val="125000"/>
              </a:lnSpc>
            </a:pP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[SW1] interface </a:t>
            </a:r>
            <a:r>
              <a:rPr lang="en-US" altLang="zh-CN" sz="1400" dirty="0" err="1">
                <a:latin typeface="Huawei Sans" panose="020C0503030203020204" pitchFamily="34" charset="0"/>
                <a:ea typeface="方正兰亭黑简体" panose="02000000000000000000" pitchFamily="2" charset="-122"/>
                <a:cs typeface="Huawei Sans" panose="020C0503030203020204" pitchFamily="34" charset="0"/>
              </a:rPr>
              <a:t>GigabitEthernet</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 0/0/1</a:t>
            </a:r>
          </a:p>
          <a:p>
            <a:pPr>
              <a:lnSpc>
                <a:spcPct val="125000"/>
              </a:lnSpc>
            </a:pP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[SW1-GigabitEthernet0/0/1] port link-type hybrid</a:t>
            </a:r>
          </a:p>
          <a:p>
            <a:pPr>
              <a:lnSpc>
                <a:spcPct val="125000"/>
              </a:lnSpc>
            </a:pP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[SW1-GigabitEthernet0/0/1] port hybrid </a:t>
            </a:r>
            <a:r>
              <a:rPr lang="en-US" altLang="zh-CN" sz="1400" dirty="0" err="1">
                <a:latin typeface="Huawei Sans" panose="020C0503030203020204" pitchFamily="34" charset="0"/>
                <a:ea typeface="方正兰亭黑简体" panose="02000000000000000000" pitchFamily="2" charset="-122"/>
                <a:cs typeface="Huawei Sans" panose="020C0503030203020204" pitchFamily="34" charset="0"/>
              </a:rPr>
              <a:t>pvid</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 vlan 10</a:t>
            </a:r>
          </a:p>
          <a:p>
            <a:pPr>
              <a:lnSpc>
                <a:spcPct val="125000"/>
              </a:lnSpc>
            </a:pP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[SW1-GigabitEthernet0/0/1] port hybrid untagged vlan 10 100</a:t>
            </a:r>
          </a:p>
          <a:p>
            <a:pPr>
              <a:lnSpc>
                <a:spcPct val="125000"/>
              </a:lnSpc>
            </a:pP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[SW1-GigabitEthernet0/0/1] interface </a:t>
            </a:r>
            <a:r>
              <a:rPr lang="en-US" altLang="zh-CN" sz="1400" dirty="0" err="1">
                <a:latin typeface="Huawei Sans" panose="020C0503030203020204" pitchFamily="34" charset="0"/>
                <a:ea typeface="方正兰亭黑简体" panose="02000000000000000000" pitchFamily="2" charset="-122"/>
                <a:cs typeface="Huawei Sans" panose="020C0503030203020204" pitchFamily="34" charset="0"/>
              </a:rPr>
              <a:t>GigabitEthernet</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 0/0/2</a:t>
            </a:r>
          </a:p>
          <a:p>
            <a:pPr>
              <a:lnSpc>
                <a:spcPct val="125000"/>
              </a:lnSpc>
            </a:pP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[SW1-GigabitEthernet0/0/2] port link-type hybrid</a:t>
            </a:r>
          </a:p>
          <a:p>
            <a:pPr>
              <a:lnSpc>
                <a:spcPct val="125000"/>
              </a:lnSpc>
            </a:pP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[SW1-GigabitEthernet0/0/2] port hybrid </a:t>
            </a:r>
            <a:r>
              <a:rPr lang="en-US" altLang="zh-CN" sz="1400" dirty="0" err="1">
                <a:latin typeface="Huawei Sans" panose="020C0503030203020204" pitchFamily="34" charset="0"/>
                <a:ea typeface="方正兰亭黑简体" panose="02000000000000000000" pitchFamily="2" charset="-122"/>
                <a:cs typeface="Huawei Sans" panose="020C0503030203020204" pitchFamily="34" charset="0"/>
              </a:rPr>
              <a:t>pvid</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 vlan 20</a:t>
            </a:r>
          </a:p>
          <a:p>
            <a:pPr>
              <a:lnSpc>
                <a:spcPct val="125000"/>
              </a:lnSpc>
            </a:pP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[SW1-GigabitEthernet0/0/2] port hybrid untagged vlan 30 100</a:t>
            </a:r>
          </a:p>
          <a:p>
            <a:pPr>
              <a:lnSpc>
                <a:spcPct val="125000"/>
              </a:lnSpc>
            </a:pP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[SW1-GigabitEthernet0/0/2] interface </a:t>
            </a:r>
            <a:r>
              <a:rPr lang="en-US" altLang="zh-CN" sz="1400" dirty="0" err="1">
                <a:latin typeface="Huawei Sans" panose="020C0503030203020204" pitchFamily="34" charset="0"/>
                <a:ea typeface="方正兰亭黑简体" panose="02000000000000000000" pitchFamily="2" charset="-122"/>
                <a:cs typeface="Huawei Sans" panose="020C0503030203020204" pitchFamily="34" charset="0"/>
              </a:rPr>
              <a:t>GigabitEthernet</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 0/0/3</a:t>
            </a:r>
          </a:p>
          <a:p>
            <a:pPr>
              <a:lnSpc>
                <a:spcPct val="125000"/>
              </a:lnSpc>
            </a:pP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[SW1-GigabitEthernet0/0/3] port link-type hybrid</a:t>
            </a:r>
          </a:p>
          <a:p>
            <a:pPr>
              <a:lnSpc>
                <a:spcPct val="125000"/>
              </a:lnSpc>
            </a:pP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[SW1-GigabitEthernet0/0/3] port hybrid tagged </a:t>
            </a:r>
            <a:r>
              <a:rPr lang="en-US" altLang="zh-CN" sz="1400" dirty="0" err="1">
                <a:latin typeface="Huawei Sans" panose="020C0503030203020204" pitchFamily="34" charset="0"/>
                <a:ea typeface="方正兰亭黑简体" panose="02000000000000000000" pitchFamily="2" charset="-122"/>
                <a:cs typeface="Huawei Sans" panose="020C0503030203020204" pitchFamily="34" charset="0"/>
              </a:rPr>
              <a:t>vlan</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 10 20 100</a:t>
            </a:r>
          </a:p>
        </p:txBody>
      </p:sp>
      <p:grpSp>
        <p:nvGrpSpPr>
          <p:cNvPr id="2" name="组合 1"/>
          <p:cNvGrpSpPr/>
          <p:nvPr/>
        </p:nvGrpSpPr>
        <p:grpSpPr>
          <a:xfrm>
            <a:off x="534728" y="1915753"/>
            <a:ext cx="5292588" cy="3038196"/>
            <a:chOff x="785410" y="1933085"/>
            <a:chExt cx="5292588" cy="3038196"/>
          </a:xfrm>
        </p:grpSpPr>
        <p:cxnSp>
          <p:nvCxnSpPr>
            <p:cNvPr id="41" name="直接连接符 40"/>
            <p:cNvCxnSpPr>
              <a:stCxn id="62" idx="0"/>
              <a:endCxn id="43" idx="2"/>
            </p:cNvCxnSpPr>
            <p:nvPr/>
          </p:nvCxnSpPr>
          <p:spPr bwMode="auto">
            <a:xfrm flipV="1">
              <a:off x="5118895" y="2813385"/>
              <a:ext cx="1" cy="1224188"/>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42" name="直接连接符 41"/>
            <p:cNvCxnSpPr>
              <a:stCxn id="52" idx="3"/>
              <a:endCxn id="43" idx="1"/>
            </p:cNvCxnSpPr>
            <p:nvPr/>
          </p:nvCxnSpPr>
          <p:spPr bwMode="auto">
            <a:xfrm>
              <a:off x="2572453" y="2543385"/>
              <a:ext cx="2217174"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pic>
          <p:nvPicPr>
            <p:cNvPr id="43" name="图片 4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89627" y="2273385"/>
              <a:ext cx="658537" cy="540000"/>
            </a:xfrm>
            <a:prstGeom prst="rect">
              <a:avLst/>
            </a:prstGeom>
          </p:spPr>
        </p:pic>
        <p:pic>
          <p:nvPicPr>
            <p:cNvPr id="44" name="图片 43" descr="PC.png"/>
            <p:cNvPicPr>
              <a:picLocks noChangeAspect="1"/>
            </p:cNvPicPr>
            <p:nvPr/>
          </p:nvPicPr>
          <p:blipFill>
            <a:blip r:embed="rId4" cstate="print"/>
            <a:stretch>
              <a:fillRect/>
            </a:stretch>
          </p:blipFill>
          <p:spPr>
            <a:xfrm>
              <a:off x="1037438" y="4017820"/>
              <a:ext cx="609376" cy="468000"/>
            </a:xfrm>
            <a:prstGeom prst="rect">
              <a:avLst/>
            </a:prstGeom>
          </p:spPr>
        </p:pic>
        <p:pic>
          <p:nvPicPr>
            <p:cNvPr id="45" name="图片 44" descr="PC.png"/>
            <p:cNvPicPr>
              <a:picLocks noChangeAspect="1"/>
            </p:cNvPicPr>
            <p:nvPr/>
          </p:nvPicPr>
          <p:blipFill>
            <a:blip r:embed="rId4" cstate="print"/>
            <a:stretch>
              <a:fillRect/>
            </a:stretch>
          </p:blipFill>
          <p:spPr>
            <a:xfrm>
              <a:off x="2876334" y="4017820"/>
              <a:ext cx="609376" cy="468000"/>
            </a:xfrm>
            <a:prstGeom prst="rect">
              <a:avLst/>
            </a:prstGeom>
          </p:spPr>
        </p:pic>
        <p:cxnSp>
          <p:nvCxnSpPr>
            <p:cNvPr id="50" name="直接连接符 49"/>
            <p:cNvCxnSpPr>
              <a:stCxn id="44" idx="0"/>
              <a:endCxn id="52" idx="0"/>
            </p:cNvCxnSpPr>
            <p:nvPr/>
          </p:nvCxnSpPr>
          <p:spPr bwMode="auto">
            <a:xfrm flipV="1">
              <a:off x="1342126" y="2273385"/>
              <a:ext cx="901059" cy="1744435"/>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51" name="直接连接符 50"/>
            <p:cNvCxnSpPr>
              <a:stCxn id="45" idx="0"/>
              <a:endCxn id="52" idx="0"/>
            </p:cNvCxnSpPr>
            <p:nvPr/>
          </p:nvCxnSpPr>
          <p:spPr bwMode="auto">
            <a:xfrm flipH="1" flipV="1">
              <a:off x="2243185" y="2273385"/>
              <a:ext cx="937837" cy="1744435"/>
            </a:xfrm>
            <a:prstGeom prst="line">
              <a:avLst/>
            </a:prstGeom>
            <a:solidFill>
              <a:schemeClr val="accent1"/>
            </a:solidFill>
            <a:ln w="19050" cap="flat" cmpd="sng" algn="ctr">
              <a:solidFill>
                <a:schemeClr val="tx1"/>
              </a:solidFill>
              <a:prstDash val="solid"/>
              <a:round/>
              <a:headEnd type="none" w="med" len="med"/>
              <a:tailEnd type="none" w="med" len="med"/>
            </a:ln>
            <a:effectLst/>
          </p:spPr>
        </p:cxnSp>
        <p:pic>
          <p:nvPicPr>
            <p:cNvPr id="52" name="图片 5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13916" y="2273385"/>
              <a:ext cx="658537" cy="540000"/>
            </a:xfrm>
            <a:prstGeom prst="rect">
              <a:avLst/>
            </a:prstGeom>
          </p:spPr>
        </p:pic>
        <p:sp>
          <p:nvSpPr>
            <p:cNvPr id="53" name="矩形 52"/>
            <p:cNvSpPr/>
            <p:nvPr/>
          </p:nvSpPr>
          <p:spPr>
            <a:xfrm>
              <a:off x="965430" y="4463671"/>
              <a:ext cx="720080" cy="276999"/>
            </a:xfrm>
            <a:prstGeom prst="rect">
              <a:avLst/>
            </a:prstGeom>
          </p:spPr>
          <p:txBody>
            <a:bodyPr wrap="square">
              <a:spAutoFit/>
            </a:bodyPr>
            <a:lstStyle/>
            <a:p>
              <a:pPr algn="ctr"/>
              <a:r>
                <a:rPr lang="zh-CN" altLang="en-US" sz="1200" dirty="0">
                  <a:latin typeface="Huawei Sans" panose="020C0503030203020204" pitchFamily="34" charset="0"/>
                  <a:ea typeface="方正兰亭黑简体" panose="02000000000000000000" pitchFamily="2" charset="-122"/>
                  <a:cs typeface="Huawei Sans" panose="020C0503030203020204" pitchFamily="34" charset="0"/>
                </a:rPr>
                <a:t>主机</a:t>
              </a: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1</a:t>
              </a:r>
            </a:p>
          </p:txBody>
        </p:sp>
        <p:sp>
          <p:nvSpPr>
            <p:cNvPr id="54" name="矩形 53"/>
            <p:cNvSpPr/>
            <p:nvPr/>
          </p:nvSpPr>
          <p:spPr>
            <a:xfrm>
              <a:off x="2801634" y="4463671"/>
              <a:ext cx="720080" cy="276999"/>
            </a:xfrm>
            <a:prstGeom prst="rect">
              <a:avLst/>
            </a:prstGeom>
          </p:spPr>
          <p:txBody>
            <a:bodyPr wrap="square">
              <a:spAutoFit/>
            </a:bodyPr>
            <a:lstStyle/>
            <a:p>
              <a:pPr algn="ctr"/>
              <a:r>
                <a:rPr lang="zh-CN" altLang="en-US" sz="1200" dirty="0">
                  <a:latin typeface="Huawei Sans" panose="020C0503030203020204" pitchFamily="34" charset="0"/>
                  <a:ea typeface="方正兰亭黑简体" panose="02000000000000000000" pitchFamily="2" charset="-122"/>
                  <a:cs typeface="Huawei Sans" panose="020C0503030203020204" pitchFamily="34" charset="0"/>
                </a:rPr>
                <a:t>主机</a:t>
              </a: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2</a:t>
              </a:r>
            </a:p>
          </p:txBody>
        </p:sp>
        <p:sp>
          <p:nvSpPr>
            <p:cNvPr id="55" name="矩形 54"/>
            <p:cNvSpPr/>
            <p:nvPr/>
          </p:nvSpPr>
          <p:spPr>
            <a:xfrm>
              <a:off x="4759651" y="4463671"/>
              <a:ext cx="720080" cy="276999"/>
            </a:xfrm>
            <a:prstGeom prst="rect">
              <a:avLst/>
            </a:prstGeom>
          </p:spPr>
          <p:txBody>
            <a:bodyPr wrap="square">
              <a:spAutoFit/>
            </a:bodyPr>
            <a:lstStyle/>
            <a:p>
              <a:pPr algn="ctr"/>
              <a:r>
                <a:rPr lang="zh-CN" altLang="en-US" sz="1200" dirty="0">
                  <a:latin typeface="Huawei Sans" panose="020C0503030203020204" pitchFamily="34" charset="0"/>
                  <a:ea typeface="方正兰亭黑简体" panose="02000000000000000000" pitchFamily="2" charset="-122"/>
                  <a:cs typeface="Huawei Sans" panose="020C0503030203020204" pitchFamily="34" charset="0"/>
                </a:rPr>
                <a:t>服务器</a:t>
              </a:r>
              <a:endParaRPr lang="en-US" altLang="zh-CN"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56" name="矩形 55"/>
            <p:cNvSpPr/>
            <p:nvPr/>
          </p:nvSpPr>
          <p:spPr>
            <a:xfrm>
              <a:off x="785410" y="4663504"/>
              <a:ext cx="1044116" cy="307777"/>
            </a:xfrm>
            <a:prstGeom prst="rect">
              <a:avLst/>
            </a:prstGeom>
          </p:spPr>
          <p:txBody>
            <a:bodyPr wrap="square">
              <a:spAutoFit/>
            </a:bodyPr>
            <a:lstStyle/>
            <a:p>
              <a:pPr algn="ctr"/>
              <a:r>
                <a:rPr lang="en-US" altLang="zh-CN" sz="1400" b="1" dirty="0">
                  <a:latin typeface="Huawei Sans" panose="020C0503030203020204" pitchFamily="34" charset="0"/>
                  <a:ea typeface="方正兰亭黑简体" panose="02000000000000000000" pitchFamily="2" charset="-122"/>
                  <a:cs typeface="Huawei Sans" panose="020C0503030203020204" pitchFamily="34" charset="0"/>
                </a:rPr>
                <a:t>VLAN 10</a:t>
              </a:r>
              <a:endParaRPr lang="zh-CN" altLang="en-US" sz="1400" b="1"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57" name="矩形 56"/>
            <p:cNvSpPr/>
            <p:nvPr/>
          </p:nvSpPr>
          <p:spPr>
            <a:xfrm>
              <a:off x="4579631" y="4663504"/>
              <a:ext cx="1116124" cy="307777"/>
            </a:xfrm>
            <a:prstGeom prst="rect">
              <a:avLst/>
            </a:prstGeom>
          </p:spPr>
          <p:txBody>
            <a:bodyPr wrap="square">
              <a:spAutoFit/>
            </a:bodyPr>
            <a:lstStyle/>
            <a:p>
              <a:pPr algn="ctr"/>
              <a:r>
                <a:rPr lang="en-US" altLang="zh-CN" sz="1400" b="1" dirty="0">
                  <a:latin typeface="Huawei Sans" panose="020C0503030203020204" pitchFamily="34" charset="0"/>
                  <a:ea typeface="方正兰亭黑简体" panose="02000000000000000000" pitchFamily="2" charset="-122"/>
                  <a:cs typeface="Huawei Sans" panose="020C0503030203020204" pitchFamily="34" charset="0"/>
                </a:rPr>
                <a:t>VLAN 100</a:t>
              </a:r>
              <a:endParaRPr lang="zh-CN" altLang="en-US" sz="1400" b="1"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58" name="矩形 57"/>
            <p:cNvSpPr/>
            <p:nvPr/>
          </p:nvSpPr>
          <p:spPr>
            <a:xfrm>
              <a:off x="2657618" y="4663504"/>
              <a:ext cx="1044116" cy="307777"/>
            </a:xfrm>
            <a:prstGeom prst="rect">
              <a:avLst/>
            </a:prstGeom>
          </p:spPr>
          <p:txBody>
            <a:bodyPr wrap="square">
              <a:spAutoFit/>
            </a:bodyPr>
            <a:lstStyle/>
            <a:p>
              <a:pPr algn="ctr"/>
              <a:r>
                <a:rPr lang="en-US" altLang="zh-CN" sz="1400" b="1" dirty="0">
                  <a:latin typeface="Huawei Sans" panose="020C0503030203020204" pitchFamily="34" charset="0"/>
                  <a:ea typeface="方正兰亭黑简体" panose="02000000000000000000" pitchFamily="2" charset="-122"/>
                  <a:cs typeface="Huawei Sans" panose="020C0503030203020204" pitchFamily="34" charset="0"/>
                </a:rPr>
                <a:t>VLAN 20</a:t>
              </a:r>
              <a:endParaRPr lang="zh-CN" altLang="en-US" sz="1400" b="1"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59" name="矩形 58"/>
            <p:cNvSpPr/>
            <p:nvPr/>
          </p:nvSpPr>
          <p:spPr>
            <a:xfrm>
              <a:off x="1037438" y="2788466"/>
              <a:ext cx="1044116" cy="276999"/>
            </a:xfrm>
            <a:prstGeom prst="rect">
              <a:avLst/>
            </a:prstGeom>
          </p:spPr>
          <p:txBody>
            <a:bodyPr wrap="square">
              <a:spAutoFit/>
            </a:bodyPr>
            <a:lstStyle/>
            <a:p>
              <a:pPr algn="ct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PVID 10</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60" name="矩形 59"/>
            <p:cNvSpPr/>
            <p:nvPr/>
          </p:nvSpPr>
          <p:spPr>
            <a:xfrm>
              <a:off x="2369586" y="2273377"/>
              <a:ext cx="1044116" cy="276999"/>
            </a:xfrm>
            <a:prstGeom prst="rect">
              <a:avLst/>
            </a:prstGeom>
          </p:spPr>
          <p:txBody>
            <a:bodyPr wrap="square">
              <a:spAutoFit/>
            </a:bodyPr>
            <a:lstStyle/>
            <a:p>
              <a:pPr algn="ct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PVID 1</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61" name="矩形 60"/>
            <p:cNvSpPr/>
            <p:nvPr/>
          </p:nvSpPr>
          <p:spPr>
            <a:xfrm>
              <a:off x="3951129" y="2273377"/>
              <a:ext cx="1044116" cy="276999"/>
            </a:xfrm>
            <a:prstGeom prst="rect">
              <a:avLst/>
            </a:prstGeom>
          </p:spPr>
          <p:txBody>
            <a:bodyPr wrap="square">
              <a:spAutoFit/>
            </a:bodyPr>
            <a:lstStyle/>
            <a:p>
              <a:pPr algn="ct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PVID 1</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pic>
          <p:nvPicPr>
            <p:cNvPr id="62" name="图片 61"/>
            <p:cNvPicPr>
              <a:picLocks noChangeAspect="1"/>
            </p:cNvPicPr>
            <p:nvPr/>
          </p:nvPicPr>
          <p:blipFill>
            <a:blip r:embed="rId5" cstate="print">
              <a:grayscl/>
              <a:extLst>
                <a:ext uri="{28A0092B-C50C-407E-A947-70E740481C1C}">
                  <a14:useLocalDpi xmlns:a14="http://schemas.microsoft.com/office/drawing/2010/main" val="0"/>
                </a:ext>
              </a:extLst>
            </a:blip>
            <a:stretch>
              <a:fillRect/>
            </a:stretch>
          </p:blipFill>
          <p:spPr>
            <a:xfrm>
              <a:off x="4833529" y="4037573"/>
              <a:ext cx="570732" cy="468000"/>
            </a:xfrm>
            <a:prstGeom prst="rect">
              <a:avLst/>
            </a:prstGeom>
          </p:spPr>
        </p:pic>
        <p:sp>
          <p:nvSpPr>
            <p:cNvPr id="63" name="矩形 62"/>
            <p:cNvSpPr/>
            <p:nvPr/>
          </p:nvSpPr>
          <p:spPr>
            <a:xfrm>
              <a:off x="1879331" y="1933085"/>
              <a:ext cx="720080" cy="338554"/>
            </a:xfrm>
            <a:prstGeom prst="rect">
              <a:avLst/>
            </a:prstGeom>
          </p:spPr>
          <p:txBody>
            <a:bodyPr wrap="square">
              <a:spAutoFit/>
            </a:bodyPr>
            <a:lstStyle/>
            <a:p>
              <a:pPr algn="ct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SW1</a:t>
              </a:r>
              <a:endParaRPr lang="zh-CN" altLang="en-US" sz="16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64" name="矩形 63"/>
            <p:cNvSpPr/>
            <p:nvPr/>
          </p:nvSpPr>
          <p:spPr>
            <a:xfrm>
              <a:off x="4759651" y="1933085"/>
              <a:ext cx="720080" cy="338554"/>
            </a:xfrm>
            <a:prstGeom prst="rect">
              <a:avLst/>
            </a:prstGeom>
          </p:spPr>
          <p:txBody>
            <a:bodyPr wrap="square">
              <a:spAutoFit/>
            </a:bodyPr>
            <a:lstStyle/>
            <a:p>
              <a:pPr algn="ct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SW2</a:t>
              </a:r>
              <a:endParaRPr lang="zh-CN" altLang="en-US" sz="16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65" name="矩形 64"/>
            <p:cNvSpPr/>
            <p:nvPr/>
          </p:nvSpPr>
          <p:spPr>
            <a:xfrm>
              <a:off x="1037438" y="2608446"/>
              <a:ext cx="1044116" cy="276999"/>
            </a:xfrm>
            <a:prstGeom prst="rect">
              <a:avLst/>
            </a:prstGeom>
          </p:spPr>
          <p:txBody>
            <a:bodyPr wrap="square">
              <a:spAutoFit/>
            </a:bodyPr>
            <a:lstStyle/>
            <a:p>
              <a:pPr algn="ct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GE0/0/1</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66" name="椭圆 65"/>
            <p:cNvSpPr/>
            <p:nvPr/>
          </p:nvSpPr>
          <p:spPr>
            <a:xfrm>
              <a:off x="1901534" y="2741429"/>
              <a:ext cx="144016" cy="144016"/>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zh-CN" altLang="en-US" sz="1400" b="1">
                <a:solidFill>
                  <a:prstClr val="black"/>
                </a:solidFill>
                <a:latin typeface="Huawei Sans" panose="020C0503030203020204" pitchFamily="34" charset="0"/>
                <a:ea typeface="方正兰亭黑简体" panose="02000000000000000000" pitchFamily="2" charset="-122"/>
              </a:endParaRPr>
            </a:p>
          </p:txBody>
        </p:sp>
        <p:sp>
          <p:nvSpPr>
            <p:cNvPr id="67" name="椭圆 66"/>
            <p:cNvSpPr/>
            <p:nvPr/>
          </p:nvSpPr>
          <p:spPr>
            <a:xfrm>
              <a:off x="2477598" y="2741429"/>
              <a:ext cx="144016" cy="144016"/>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zh-CN" altLang="en-US" sz="1400" b="1">
                <a:solidFill>
                  <a:prstClr val="black"/>
                </a:solidFill>
                <a:latin typeface="Huawei Sans" panose="020C0503030203020204" pitchFamily="34" charset="0"/>
                <a:ea typeface="方正兰亭黑简体" panose="02000000000000000000" pitchFamily="2" charset="-122"/>
              </a:endParaRPr>
            </a:p>
          </p:txBody>
        </p:sp>
        <p:sp>
          <p:nvSpPr>
            <p:cNvPr id="68" name="椭圆 67"/>
            <p:cNvSpPr/>
            <p:nvPr/>
          </p:nvSpPr>
          <p:spPr>
            <a:xfrm>
              <a:off x="5033882" y="2741429"/>
              <a:ext cx="144016" cy="144016"/>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zh-CN" altLang="en-US" sz="1400" b="1">
                <a:solidFill>
                  <a:prstClr val="black"/>
                </a:solidFill>
                <a:latin typeface="Huawei Sans" panose="020C0503030203020204" pitchFamily="34" charset="0"/>
                <a:ea typeface="方正兰亭黑简体" panose="02000000000000000000" pitchFamily="2" charset="-122"/>
              </a:endParaRPr>
            </a:p>
          </p:txBody>
        </p:sp>
        <p:sp>
          <p:nvSpPr>
            <p:cNvPr id="69" name="椭圆 68"/>
            <p:cNvSpPr/>
            <p:nvPr/>
          </p:nvSpPr>
          <p:spPr>
            <a:xfrm>
              <a:off x="4709846" y="2489401"/>
              <a:ext cx="144016" cy="144016"/>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zh-CN" altLang="en-US" sz="1400" b="1">
                <a:solidFill>
                  <a:prstClr val="black"/>
                </a:solidFill>
                <a:latin typeface="Huawei Sans" panose="020C0503030203020204" pitchFamily="34" charset="0"/>
                <a:ea typeface="方正兰亭黑简体" panose="02000000000000000000" pitchFamily="2" charset="-122"/>
              </a:endParaRPr>
            </a:p>
          </p:txBody>
        </p:sp>
        <p:sp>
          <p:nvSpPr>
            <p:cNvPr id="70" name="椭圆 69"/>
            <p:cNvSpPr/>
            <p:nvPr/>
          </p:nvSpPr>
          <p:spPr>
            <a:xfrm>
              <a:off x="2513602" y="2489401"/>
              <a:ext cx="144016" cy="144016"/>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zh-CN" altLang="en-US" sz="1400" b="1">
                <a:solidFill>
                  <a:prstClr val="black"/>
                </a:solidFill>
                <a:latin typeface="Huawei Sans" panose="020C0503030203020204" pitchFamily="34" charset="0"/>
                <a:ea typeface="方正兰亭黑简体" panose="02000000000000000000" pitchFamily="2" charset="-122"/>
              </a:endParaRPr>
            </a:p>
          </p:txBody>
        </p:sp>
        <p:sp>
          <p:nvSpPr>
            <p:cNvPr id="71" name="矩形 70"/>
            <p:cNvSpPr/>
            <p:nvPr/>
          </p:nvSpPr>
          <p:spPr>
            <a:xfrm>
              <a:off x="2441594" y="2788466"/>
              <a:ext cx="1044116" cy="276999"/>
            </a:xfrm>
            <a:prstGeom prst="rect">
              <a:avLst/>
            </a:prstGeom>
          </p:spPr>
          <p:txBody>
            <a:bodyPr wrap="square">
              <a:spAutoFit/>
            </a:bodyPr>
            <a:lstStyle/>
            <a:p>
              <a:pPr algn="ct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PVID 20</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72" name="矩形 71"/>
            <p:cNvSpPr/>
            <p:nvPr/>
          </p:nvSpPr>
          <p:spPr>
            <a:xfrm>
              <a:off x="2441594" y="2608446"/>
              <a:ext cx="1044116" cy="276999"/>
            </a:xfrm>
            <a:prstGeom prst="rect">
              <a:avLst/>
            </a:prstGeom>
          </p:spPr>
          <p:txBody>
            <a:bodyPr wrap="square">
              <a:spAutoFit/>
            </a:bodyPr>
            <a:lstStyle/>
            <a:p>
              <a:pPr algn="ct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GE0/0/2</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73" name="矩形 72"/>
            <p:cNvSpPr/>
            <p:nvPr/>
          </p:nvSpPr>
          <p:spPr>
            <a:xfrm>
              <a:off x="5033882" y="2968486"/>
              <a:ext cx="1044116" cy="276999"/>
            </a:xfrm>
            <a:prstGeom prst="rect">
              <a:avLst/>
            </a:prstGeom>
          </p:spPr>
          <p:txBody>
            <a:bodyPr wrap="square">
              <a:spAutoFit/>
            </a:bodyPr>
            <a:lstStyle/>
            <a:p>
              <a:pPr algn="ct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PVID 100</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74" name="矩形 73"/>
            <p:cNvSpPr/>
            <p:nvPr/>
          </p:nvSpPr>
          <p:spPr>
            <a:xfrm>
              <a:off x="5033882" y="2788466"/>
              <a:ext cx="1044116" cy="276999"/>
            </a:xfrm>
            <a:prstGeom prst="rect">
              <a:avLst/>
            </a:prstGeom>
          </p:spPr>
          <p:txBody>
            <a:bodyPr wrap="square">
              <a:spAutoFit/>
            </a:bodyPr>
            <a:lstStyle/>
            <a:p>
              <a:pPr algn="ct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GE0/0/1</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75" name="矩形 74"/>
            <p:cNvSpPr/>
            <p:nvPr/>
          </p:nvSpPr>
          <p:spPr>
            <a:xfrm>
              <a:off x="2333582" y="2093357"/>
              <a:ext cx="1044116" cy="276999"/>
            </a:xfrm>
            <a:prstGeom prst="rect">
              <a:avLst/>
            </a:prstGeom>
          </p:spPr>
          <p:txBody>
            <a:bodyPr wrap="square">
              <a:spAutoFit/>
            </a:bodyPr>
            <a:lstStyle/>
            <a:p>
              <a:pPr algn="ct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GE0/0/3</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76" name="矩形 75"/>
            <p:cNvSpPr/>
            <p:nvPr/>
          </p:nvSpPr>
          <p:spPr>
            <a:xfrm>
              <a:off x="3987133" y="2093357"/>
              <a:ext cx="1044116" cy="276999"/>
            </a:xfrm>
            <a:prstGeom prst="rect">
              <a:avLst/>
            </a:prstGeom>
          </p:spPr>
          <p:txBody>
            <a:bodyPr wrap="square">
              <a:spAutoFit/>
            </a:bodyPr>
            <a:lstStyle/>
            <a:p>
              <a:pPr algn="ct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GE0/0/3</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grpSp>
    </p:spTree>
    <p:extLst>
      <p:ext uri="{BB962C8B-B14F-4D97-AF65-F5344CB8AC3E}">
        <p14:creationId xmlns:p14="http://schemas.microsoft.com/office/powerpoint/2010/main" val="188157979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latin typeface="Huawei Sans" panose="020C0503030203020204" pitchFamily="34" charset="0"/>
                <a:ea typeface="方正兰亭黑简体" panose="02000000000000000000" pitchFamily="2" charset="-122"/>
                <a:cs typeface="Huawei Sans" panose="020C0503030203020204" pitchFamily="34" charset="0"/>
              </a:rPr>
              <a:t>Hybrid</a:t>
            </a:r>
            <a:r>
              <a:rPr lang="zh-CN" altLang="en-US" dirty="0">
                <a:latin typeface="Huawei Sans" panose="020C0503030203020204" pitchFamily="34" charset="0"/>
                <a:ea typeface="方正兰亭黑简体" panose="02000000000000000000" pitchFamily="2" charset="-122"/>
                <a:cs typeface="Huawei Sans" panose="020C0503030203020204" pitchFamily="34" charset="0"/>
              </a:rPr>
              <a:t>接口的基础配置 </a:t>
            </a:r>
            <a:r>
              <a:rPr lang="en-US" altLang="zh-CN" dirty="0">
                <a:latin typeface="Huawei Sans" panose="020C0503030203020204" pitchFamily="34" charset="0"/>
                <a:ea typeface="方正兰亭黑简体" panose="02000000000000000000" pitchFamily="2" charset="-122"/>
                <a:cs typeface="Huawei Sans" panose="020C0503030203020204" pitchFamily="34" charset="0"/>
              </a:rPr>
              <a:t>(2)</a:t>
            </a:r>
            <a:endParaRPr lang="zh-CN" altLang="en-US"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46" name="燕尾形 45"/>
          <p:cNvSpPr/>
          <p:nvPr/>
        </p:nvSpPr>
        <p:spPr bwMode="auto">
          <a:xfrm>
            <a:off x="7860066" y="124239"/>
            <a:ext cx="1800000" cy="213120"/>
          </a:xfrm>
          <a:prstGeom prst="chevron">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r>
              <a:rPr lang="zh-CN" altLang="en-US" sz="1200" b="1" kern="0" dirty="0">
                <a:solidFill>
                  <a:srgbClr val="FFFFFF"/>
                </a:solidFill>
              </a:rPr>
              <a:t>基于接口划分</a:t>
            </a:r>
            <a:r>
              <a:rPr lang="en-US" altLang="zh-CN" sz="1200" b="1" kern="0" dirty="0">
                <a:solidFill>
                  <a:srgbClr val="FFFFFF"/>
                </a:solidFill>
              </a:rPr>
              <a:t>VLAN</a:t>
            </a:r>
          </a:p>
        </p:txBody>
      </p:sp>
      <p:sp>
        <p:nvSpPr>
          <p:cNvPr id="47" name="燕尾形 46"/>
          <p:cNvSpPr/>
          <p:nvPr/>
        </p:nvSpPr>
        <p:spPr bwMode="auto">
          <a:xfrm>
            <a:off x="9593637" y="124239"/>
            <a:ext cx="2160000" cy="21312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r>
              <a:rPr lang="zh-CN" altLang="en-US" sz="1200" kern="0" dirty="0"/>
              <a:t>基于</a:t>
            </a:r>
            <a:r>
              <a:rPr lang="en-US" altLang="zh-CN" sz="1200" kern="0" dirty="0"/>
              <a:t>MAC</a:t>
            </a:r>
            <a:r>
              <a:rPr lang="zh-CN" altLang="en-US" sz="1200" kern="0" dirty="0"/>
              <a:t>地址划分</a:t>
            </a:r>
            <a:r>
              <a:rPr lang="en-US" altLang="zh-CN" sz="1200" kern="0" dirty="0"/>
              <a:t>VLAN</a:t>
            </a:r>
          </a:p>
        </p:txBody>
      </p:sp>
      <p:sp>
        <p:nvSpPr>
          <p:cNvPr id="48" name="文本框 47"/>
          <p:cNvSpPr txBox="1"/>
          <p:nvPr/>
        </p:nvSpPr>
        <p:spPr bwMode="auto">
          <a:xfrm>
            <a:off x="6099484" y="1680364"/>
            <a:ext cx="4665150" cy="396436"/>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pPr>
              <a:lnSpc>
                <a:spcPct val="125000"/>
              </a:lnSpc>
            </a:pPr>
            <a:r>
              <a:rPr lang="en-US" altLang="zh-CN" sz="1600" b="1"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SW2</a:t>
            </a:r>
            <a:r>
              <a:rPr lang="zh-CN" altLang="en-US" sz="1600" b="1"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的配置如下：</a:t>
            </a:r>
          </a:p>
        </p:txBody>
      </p:sp>
      <p:sp>
        <p:nvSpPr>
          <p:cNvPr id="49" name="Rectangle 3"/>
          <p:cNvSpPr/>
          <p:nvPr/>
        </p:nvSpPr>
        <p:spPr>
          <a:xfrm>
            <a:off x="6025708" y="2216902"/>
            <a:ext cx="5785166" cy="2246769"/>
          </a:xfrm>
          <a:prstGeom prst="rect">
            <a:avLst/>
          </a:prstGeom>
          <a:solidFill>
            <a:srgbClr val="F4FBFE"/>
          </a:solidFill>
          <a:ln>
            <a:solidFill>
              <a:srgbClr val="99DFF9"/>
            </a:solidFill>
          </a:ln>
        </p:spPr>
        <p:txBody>
          <a:bodyPr wrap="square">
            <a:spAutoFit/>
          </a:bodyPr>
          <a:lstStyle/>
          <a:p>
            <a:pPr>
              <a:lnSpc>
                <a:spcPct val="125000"/>
              </a:lnSpc>
            </a:pP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[SW2] vlan batch 10 20 100</a:t>
            </a:r>
          </a:p>
          <a:p>
            <a:pPr>
              <a:lnSpc>
                <a:spcPct val="125000"/>
              </a:lnSpc>
            </a:pP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[SW2] interface </a:t>
            </a:r>
            <a:r>
              <a:rPr lang="en-US" altLang="zh-CN" sz="1400" dirty="0" err="1">
                <a:latin typeface="Huawei Sans" panose="020C0503030203020204" pitchFamily="34" charset="0"/>
                <a:ea typeface="方正兰亭黑简体" panose="02000000000000000000" pitchFamily="2" charset="-122"/>
                <a:cs typeface="Huawei Sans" panose="020C0503030203020204" pitchFamily="34" charset="0"/>
              </a:rPr>
              <a:t>GigabitEthernet</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 0/0/1</a:t>
            </a:r>
          </a:p>
          <a:p>
            <a:pPr>
              <a:lnSpc>
                <a:spcPct val="125000"/>
              </a:lnSpc>
            </a:pP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[SW2-GigabitEthernet0/0/1] port link-type hybrid</a:t>
            </a:r>
          </a:p>
          <a:p>
            <a:pPr>
              <a:lnSpc>
                <a:spcPct val="125000"/>
              </a:lnSpc>
            </a:pP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[SW2-GigabitEthernet0/0/1] port hybrid </a:t>
            </a:r>
            <a:r>
              <a:rPr lang="en-US" altLang="zh-CN" sz="1400" dirty="0" err="1">
                <a:latin typeface="Huawei Sans" panose="020C0503030203020204" pitchFamily="34" charset="0"/>
                <a:ea typeface="方正兰亭黑简体" panose="02000000000000000000" pitchFamily="2" charset="-122"/>
                <a:cs typeface="Huawei Sans" panose="020C0503030203020204" pitchFamily="34" charset="0"/>
              </a:rPr>
              <a:t>pvid</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 vlan 100</a:t>
            </a:r>
          </a:p>
          <a:p>
            <a:pPr>
              <a:lnSpc>
                <a:spcPct val="125000"/>
              </a:lnSpc>
            </a:pP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[SW2-GigabitEthernet0/0/1] port hybrid untagged vlan 10  20 100</a:t>
            </a:r>
          </a:p>
          <a:p>
            <a:pPr>
              <a:lnSpc>
                <a:spcPct val="125000"/>
              </a:lnSpc>
            </a:pP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[SW2-GigabitEthernet0/0/1] interface </a:t>
            </a:r>
            <a:r>
              <a:rPr lang="en-US" altLang="zh-CN" sz="1400" dirty="0" err="1">
                <a:latin typeface="Huawei Sans" panose="020C0503030203020204" pitchFamily="34" charset="0"/>
                <a:ea typeface="方正兰亭黑简体" panose="02000000000000000000" pitchFamily="2" charset="-122"/>
                <a:cs typeface="Huawei Sans" panose="020C0503030203020204" pitchFamily="34" charset="0"/>
              </a:rPr>
              <a:t>GigabitEthernet</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 0/0/3</a:t>
            </a:r>
          </a:p>
          <a:p>
            <a:pPr>
              <a:lnSpc>
                <a:spcPct val="125000"/>
              </a:lnSpc>
            </a:pP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[SW2-GigabitEthernet0/0/3] port link-type hybrid</a:t>
            </a:r>
          </a:p>
          <a:p>
            <a:pPr>
              <a:lnSpc>
                <a:spcPct val="125000"/>
              </a:lnSpc>
            </a:pP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[SW2-GigabitEthernet0/0/3] port hybrid tagged vlan 10 20 100</a:t>
            </a:r>
          </a:p>
        </p:txBody>
      </p:sp>
      <p:grpSp>
        <p:nvGrpSpPr>
          <p:cNvPr id="2" name="组合 1"/>
          <p:cNvGrpSpPr/>
          <p:nvPr/>
        </p:nvGrpSpPr>
        <p:grpSpPr>
          <a:xfrm>
            <a:off x="785410" y="1957996"/>
            <a:ext cx="5292588" cy="3013285"/>
            <a:chOff x="785410" y="1957996"/>
            <a:chExt cx="5292588" cy="3013285"/>
          </a:xfrm>
        </p:grpSpPr>
        <p:cxnSp>
          <p:nvCxnSpPr>
            <p:cNvPr id="41" name="直接连接符 40"/>
            <p:cNvCxnSpPr>
              <a:stCxn id="62" idx="0"/>
              <a:endCxn id="43" idx="2"/>
            </p:cNvCxnSpPr>
            <p:nvPr/>
          </p:nvCxnSpPr>
          <p:spPr bwMode="auto">
            <a:xfrm flipV="1">
              <a:off x="5118895" y="2813385"/>
              <a:ext cx="1" cy="1224188"/>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42" name="直接连接符 41"/>
            <p:cNvCxnSpPr>
              <a:stCxn id="52" idx="3"/>
              <a:endCxn id="43" idx="1"/>
            </p:cNvCxnSpPr>
            <p:nvPr/>
          </p:nvCxnSpPr>
          <p:spPr bwMode="auto">
            <a:xfrm>
              <a:off x="2572453" y="2543385"/>
              <a:ext cx="2217174"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pic>
          <p:nvPicPr>
            <p:cNvPr id="43" name="图片 4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89627" y="2273385"/>
              <a:ext cx="658537" cy="540000"/>
            </a:xfrm>
            <a:prstGeom prst="rect">
              <a:avLst/>
            </a:prstGeom>
          </p:spPr>
        </p:pic>
        <p:pic>
          <p:nvPicPr>
            <p:cNvPr id="44" name="图片 43" descr="PC.png"/>
            <p:cNvPicPr>
              <a:picLocks noChangeAspect="1"/>
            </p:cNvPicPr>
            <p:nvPr/>
          </p:nvPicPr>
          <p:blipFill>
            <a:blip r:embed="rId4" cstate="print"/>
            <a:stretch>
              <a:fillRect/>
            </a:stretch>
          </p:blipFill>
          <p:spPr>
            <a:xfrm>
              <a:off x="1037438" y="4017820"/>
              <a:ext cx="609376" cy="468000"/>
            </a:xfrm>
            <a:prstGeom prst="rect">
              <a:avLst/>
            </a:prstGeom>
          </p:spPr>
        </p:pic>
        <p:pic>
          <p:nvPicPr>
            <p:cNvPr id="45" name="图片 44" descr="PC.png"/>
            <p:cNvPicPr>
              <a:picLocks noChangeAspect="1"/>
            </p:cNvPicPr>
            <p:nvPr/>
          </p:nvPicPr>
          <p:blipFill>
            <a:blip r:embed="rId4" cstate="print"/>
            <a:stretch>
              <a:fillRect/>
            </a:stretch>
          </p:blipFill>
          <p:spPr>
            <a:xfrm>
              <a:off x="2876334" y="4017820"/>
              <a:ext cx="609376" cy="468000"/>
            </a:xfrm>
            <a:prstGeom prst="rect">
              <a:avLst/>
            </a:prstGeom>
          </p:spPr>
        </p:pic>
        <p:cxnSp>
          <p:nvCxnSpPr>
            <p:cNvPr id="50" name="直接连接符 49"/>
            <p:cNvCxnSpPr>
              <a:stCxn id="44" idx="0"/>
              <a:endCxn id="52" idx="0"/>
            </p:cNvCxnSpPr>
            <p:nvPr/>
          </p:nvCxnSpPr>
          <p:spPr bwMode="auto">
            <a:xfrm flipV="1">
              <a:off x="1342126" y="2273385"/>
              <a:ext cx="901059" cy="1744435"/>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51" name="直接连接符 50"/>
            <p:cNvCxnSpPr>
              <a:stCxn id="45" idx="0"/>
              <a:endCxn id="52" idx="0"/>
            </p:cNvCxnSpPr>
            <p:nvPr/>
          </p:nvCxnSpPr>
          <p:spPr bwMode="auto">
            <a:xfrm flipH="1" flipV="1">
              <a:off x="2243185" y="2273385"/>
              <a:ext cx="937837" cy="1744435"/>
            </a:xfrm>
            <a:prstGeom prst="line">
              <a:avLst/>
            </a:prstGeom>
            <a:solidFill>
              <a:schemeClr val="accent1"/>
            </a:solidFill>
            <a:ln w="19050" cap="flat" cmpd="sng" algn="ctr">
              <a:solidFill>
                <a:schemeClr val="tx1"/>
              </a:solidFill>
              <a:prstDash val="solid"/>
              <a:round/>
              <a:headEnd type="none" w="med" len="med"/>
              <a:tailEnd type="none" w="med" len="med"/>
            </a:ln>
            <a:effectLst/>
          </p:spPr>
        </p:cxnSp>
        <p:pic>
          <p:nvPicPr>
            <p:cNvPr id="52" name="图片 5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13916" y="2273385"/>
              <a:ext cx="658537" cy="540000"/>
            </a:xfrm>
            <a:prstGeom prst="rect">
              <a:avLst/>
            </a:prstGeom>
          </p:spPr>
        </p:pic>
        <p:sp>
          <p:nvSpPr>
            <p:cNvPr id="53" name="矩形 52"/>
            <p:cNvSpPr/>
            <p:nvPr/>
          </p:nvSpPr>
          <p:spPr>
            <a:xfrm>
              <a:off x="965430" y="4463671"/>
              <a:ext cx="720080" cy="276999"/>
            </a:xfrm>
            <a:prstGeom prst="rect">
              <a:avLst/>
            </a:prstGeom>
          </p:spPr>
          <p:txBody>
            <a:bodyPr wrap="square">
              <a:spAutoFit/>
            </a:bodyPr>
            <a:lstStyle/>
            <a:p>
              <a:pPr algn="ctr"/>
              <a:r>
                <a:rPr lang="zh-CN" altLang="en-US" sz="1200" dirty="0">
                  <a:latin typeface="Huawei Sans" panose="020C0503030203020204" pitchFamily="34" charset="0"/>
                  <a:ea typeface="方正兰亭黑简体" panose="02000000000000000000" pitchFamily="2" charset="-122"/>
                  <a:cs typeface="Huawei Sans" panose="020C0503030203020204" pitchFamily="34" charset="0"/>
                </a:rPr>
                <a:t>主机</a:t>
              </a: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1</a:t>
              </a:r>
            </a:p>
          </p:txBody>
        </p:sp>
        <p:sp>
          <p:nvSpPr>
            <p:cNvPr id="54" name="矩形 53"/>
            <p:cNvSpPr/>
            <p:nvPr/>
          </p:nvSpPr>
          <p:spPr>
            <a:xfrm>
              <a:off x="2801634" y="4463671"/>
              <a:ext cx="720080" cy="276999"/>
            </a:xfrm>
            <a:prstGeom prst="rect">
              <a:avLst/>
            </a:prstGeom>
          </p:spPr>
          <p:txBody>
            <a:bodyPr wrap="square">
              <a:spAutoFit/>
            </a:bodyPr>
            <a:lstStyle/>
            <a:p>
              <a:pPr algn="ctr"/>
              <a:r>
                <a:rPr lang="zh-CN" altLang="en-US" sz="1200" dirty="0">
                  <a:latin typeface="Huawei Sans" panose="020C0503030203020204" pitchFamily="34" charset="0"/>
                  <a:ea typeface="方正兰亭黑简体" panose="02000000000000000000" pitchFamily="2" charset="-122"/>
                  <a:cs typeface="Huawei Sans" panose="020C0503030203020204" pitchFamily="34" charset="0"/>
                </a:rPr>
                <a:t>主机</a:t>
              </a: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2</a:t>
              </a:r>
            </a:p>
          </p:txBody>
        </p:sp>
        <p:sp>
          <p:nvSpPr>
            <p:cNvPr id="55" name="矩形 54"/>
            <p:cNvSpPr/>
            <p:nvPr/>
          </p:nvSpPr>
          <p:spPr>
            <a:xfrm>
              <a:off x="4759651" y="4463671"/>
              <a:ext cx="720080" cy="276999"/>
            </a:xfrm>
            <a:prstGeom prst="rect">
              <a:avLst/>
            </a:prstGeom>
          </p:spPr>
          <p:txBody>
            <a:bodyPr wrap="square">
              <a:spAutoFit/>
            </a:bodyPr>
            <a:lstStyle/>
            <a:p>
              <a:pPr algn="ctr"/>
              <a:r>
                <a:rPr lang="zh-CN" altLang="en-US" sz="1200" dirty="0">
                  <a:latin typeface="Huawei Sans" panose="020C0503030203020204" pitchFamily="34" charset="0"/>
                  <a:ea typeface="方正兰亭黑简体" panose="02000000000000000000" pitchFamily="2" charset="-122"/>
                  <a:cs typeface="Huawei Sans" panose="020C0503030203020204" pitchFamily="34" charset="0"/>
                </a:rPr>
                <a:t>服务器</a:t>
              </a:r>
              <a:endParaRPr lang="en-US" altLang="zh-CN"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56" name="矩形 55"/>
            <p:cNvSpPr/>
            <p:nvPr/>
          </p:nvSpPr>
          <p:spPr>
            <a:xfrm>
              <a:off x="785410" y="4663504"/>
              <a:ext cx="1044116" cy="307777"/>
            </a:xfrm>
            <a:prstGeom prst="rect">
              <a:avLst/>
            </a:prstGeom>
          </p:spPr>
          <p:txBody>
            <a:bodyPr wrap="square">
              <a:spAutoFit/>
            </a:bodyPr>
            <a:lstStyle/>
            <a:p>
              <a:pPr algn="ctr"/>
              <a:r>
                <a:rPr lang="en-US" altLang="zh-CN" sz="1400" b="1" dirty="0">
                  <a:latin typeface="Huawei Sans" panose="020C0503030203020204" pitchFamily="34" charset="0"/>
                  <a:ea typeface="方正兰亭黑简体" panose="02000000000000000000" pitchFamily="2" charset="-122"/>
                  <a:cs typeface="Huawei Sans" panose="020C0503030203020204" pitchFamily="34" charset="0"/>
                </a:rPr>
                <a:t>VLAN 10</a:t>
              </a:r>
              <a:endParaRPr lang="zh-CN" altLang="en-US" sz="1400" b="1"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57" name="矩形 56"/>
            <p:cNvSpPr/>
            <p:nvPr/>
          </p:nvSpPr>
          <p:spPr>
            <a:xfrm>
              <a:off x="4579631" y="4663504"/>
              <a:ext cx="1116124" cy="307777"/>
            </a:xfrm>
            <a:prstGeom prst="rect">
              <a:avLst/>
            </a:prstGeom>
          </p:spPr>
          <p:txBody>
            <a:bodyPr wrap="square">
              <a:spAutoFit/>
            </a:bodyPr>
            <a:lstStyle/>
            <a:p>
              <a:pPr algn="ctr"/>
              <a:r>
                <a:rPr lang="en-US" altLang="zh-CN" sz="1400" b="1" dirty="0">
                  <a:latin typeface="Huawei Sans" panose="020C0503030203020204" pitchFamily="34" charset="0"/>
                  <a:ea typeface="方正兰亭黑简体" panose="02000000000000000000" pitchFamily="2" charset="-122"/>
                  <a:cs typeface="Huawei Sans" panose="020C0503030203020204" pitchFamily="34" charset="0"/>
                </a:rPr>
                <a:t>VLAN 100</a:t>
              </a:r>
              <a:endParaRPr lang="zh-CN" altLang="en-US" sz="1400" b="1"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58" name="矩形 57"/>
            <p:cNvSpPr/>
            <p:nvPr/>
          </p:nvSpPr>
          <p:spPr>
            <a:xfrm>
              <a:off x="2657618" y="4663504"/>
              <a:ext cx="1044116" cy="307777"/>
            </a:xfrm>
            <a:prstGeom prst="rect">
              <a:avLst/>
            </a:prstGeom>
          </p:spPr>
          <p:txBody>
            <a:bodyPr wrap="square">
              <a:spAutoFit/>
            </a:bodyPr>
            <a:lstStyle/>
            <a:p>
              <a:pPr algn="ctr"/>
              <a:r>
                <a:rPr lang="en-US" altLang="zh-CN" sz="1400" b="1" dirty="0">
                  <a:latin typeface="Huawei Sans" panose="020C0503030203020204" pitchFamily="34" charset="0"/>
                  <a:ea typeface="方正兰亭黑简体" panose="02000000000000000000" pitchFamily="2" charset="-122"/>
                  <a:cs typeface="Huawei Sans" panose="020C0503030203020204" pitchFamily="34" charset="0"/>
                </a:rPr>
                <a:t>VLAN 20</a:t>
              </a:r>
              <a:endParaRPr lang="zh-CN" altLang="en-US" sz="1400" b="1"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59" name="矩形 58"/>
            <p:cNvSpPr/>
            <p:nvPr/>
          </p:nvSpPr>
          <p:spPr>
            <a:xfrm>
              <a:off x="1037438" y="2788466"/>
              <a:ext cx="1044116" cy="276999"/>
            </a:xfrm>
            <a:prstGeom prst="rect">
              <a:avLst/>
            </a:prstGeom>
          </p:spPr>
          <p:txBody>
            <a:bodyPr wrap="square">
              <a:spAutoFit/>
            </a:bodyPr>
            <a:lstStyle/>
            <a:p>
              <a:pPr algn="ct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PVID 10</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60" name="矩形 59"/>
            <p:cNvSpPr/>
            <p:nvPr/>
          </p:nvSpPr>
          <p:spPr>
            <a:xfrm>
              <a:off x="2369586" y="2273377"/>
              <a:ext cx="1044116" cy="276999"/>
            </a:xfrm>
            <a:prstGeom prst="rect">
              <a:avLst/>
            </a:prstGeom>
          </p:spPr>
          <p:txBody>
            <a:bodyPr wrap="square">
              <a:spAutoFit/>
            </a:bodyPr>
            <a:lstStyle/>
            <a:p>
              <a:pPr algn="ct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PVID 1</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61" name="矩形 60"/>
            <p:cNvSpPr/>
            <p:nvPr/>
          </p:nvSpPr>
          <p:spPr>
            <a:xfrm>
              <a:off x="3951129" y="2273377"/>
              <a:ext cx="1044116" cy="276999"/>
            </a:xfrm>
            <a:prstGeom prst="rect">
              <a:avLst/>
            </a:prstGeom>
          </p:spPr>
          <p:txBody>
            <a:bodyPr wrap="square">
              <a:spAutoFit/>
            </a:bodyPr>
            <a:lstStyle/>
            <a:p>
              <a:pPr algn="ct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PVID 1</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pic>
          <p:nvPicPr>
            <p:cNvPr id="62" name="图片 61"/>
            <p:cNvPicPr>
              <a:picLocks noChangeAspect="1"/>
            </p:cNvPicPr>
            <p:nvPr/>
          </p:nvPicPr>
          <p:blipFill>
            <a:blip r:embed="rId5" cstate="print">
              <a:grayscl/>
              <a:extLst>
                <a:ext uri="{28A0092B-C50C-407E-A947-70E740481C1C}">
                  <a14:useLocalDpi xmlns:a14="http://schemas.microsoft.com/office/drawing/2010/main" val="0"/>
                </a:ext>
              </a:extLst>
            </a:blip>
            <a:stretch>
              <a:fillRect/>
            </a:stretch>
          </p:blipFill>
          <p:spPr>
            <a:xfrm>
              <a:off x="4833529" y="4037573"/>
              <a:ext cx="570732" cy="468000"/>
            </a:xfrm>
            <a:prstGeom prst="rect">
              <a:avLst/>
            </a:prstGeom>
          </p:spPr>
        </p:pic>
        <p:sp>
          <p:nvSpPr>
            <p:cNvPr id="63" name="矩形 62"/>
            <p:cNvSpPr/>
            <p:nvPr/>
          </p:nvSpPr>
          <p:spPr>
            <a:xfrm>
              <a:off x="1879331" y="1957996"/>
              <a:ext cx="720080" cy="338554"/>
            </a:xfrm>
            <a:prstGeom prst="rect">
              <a:avLst/>
            </a:prstGeom>
          </p:spPr>
          <p:txBody>
            <a:bodyPr wrap="square">
              <a:spAutoFit/>
            </a:bodyPr>
            <a:lstStyle/>
            <a:p>
              <a:pPr algn="ct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SW1</a:t>
              </a:r>
              <a:endParaRPr lang="zh-CN" altLang="en-US" sz="16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64" name="矩形 63"/>
            <p:cNvSpPr/>
            <p:nvPr/>
          </p:nvSpPr>
          <p:spPr>
            <a:xfrm>
              <a:off x="4745850" y="1960058"/>
              <a:ext cx="720080" cy="338554"/>
            </a:xfrm>
            <a:prstGeom prst="rect">
              <a:avLst/>
            </a:prstGeom>
          </p:spPr>
          <p:txBody>
            <a:bodyPr wrap="square">
              <a:spAutoFit/>
            </a:bodyPr>
            <a:lstStyle/>
            <a:p>
              <a:pPr algn="ct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SW2</a:t>
              </a:r>
              <a:endParaRPr lang="zh-CN" altLang="en-US" sz="16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65" name="矩形 64"/>
            <p:cNvSpPr/>
            <p:nvPr/>
          </p:nvSpPr>
          <p:spPr>
            <a:xfrm>
              <a:off x="1037438" y="2608446"/>
              <a:ext cx="1044116" cy="276999"/>
            </a:xfrm>
            <a:prstGeom prst="rect">
              <a:avLst/>
            </a:prstGeom>
          </p:spPr>
          <p:txBody>
            <a:bodyPr wrap="square">
              <a:spAutoFit/>
            </a:bodyPr>
            <a:lstStyle/>
            <a:p>
              <a:pPr algn="ct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GE0/0/1</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66" name="椭圆 65"/>
            <p:cNvSpPr/>
            <p:nvPr/>
          </p:nvSpPr>
          <p:spPr>
            <a:xfrm>
              <a:off x="1901534" y="2741429"/>
              <a:ext cx="144016" cy="144016"/>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zh-CN" altLang="en-US" sz="1400" b="1">
                <a:solidFill>
                  <a:prstClr val="black"/>
                </a:solidFill>
                <a:latin typeface="Huawei Sans" panose="020C0503030203020204" pitchFamily="34" charset="0"/>
                <a:ea typeface="方正兰亭黑简体" panose="02000000000000000000" pitchFamily="2" charset="-122"/>
              </a:endParaRPr>
            </a:p>
          </p:txBody>
        </p:sp>
        <p:sp>
          <p:nvSpPr>
            <p:cNvPr id="67" name="椭圆 66"/>
            <p:cNvSpPr/>
            <p:nvPr/>
          </p:nvSpPr>
          <p:spPr>
            <a:xfrm>
              <a:off x="2477598" y="2741429"/>
              <a:ext cx="144016" cy="144016"/>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zh-CN" altLang="en-US" sz="1400" b="1">
                <a:solidFill>
                  <a:prstClr val="black"/>
                </a:solidFill>
                <a:latin typeface="Huawei Sans" panose="020C0503030203020204" pitchFamily="34" charset="0"/>
                <a:ea typeface="方正兰亭黑简体" panose="02000000000000000000" pitchFamily="2" charset="-122"/>
              </a:endParaRPr>
            </a:p>
          </p:txBody>
        </p:sp>
        <p:sp>
          <p:nvSpPr>
            <p:cNvPr id="68" name="椭圆 67"/>
            <p:cNvSpPr/>
            <p:nvPr/>
          </p:nvSpPr>
          <p:spPr>
            <a:xfrm>
              <a:off x="5033882" y="2741429"/>
              <a:ext cx="144016" cy="144016"/>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zh-CN" altLang="en-US" sz="1400" b="1">
                <a:solidFill>
                  <a:prstClr val="black"/>
                </a:solidFill>
                <a:latin typeface="Huawei Sans" panose="020C0503030203020204" pitchFamily="34" charset="0"/>
                <a:ea typeface="方正兰亭黑简体" panose="02000000000000000000" pitchFamily="2" charset="-122"/>
              </a:endParaRPr>
            </a:p>
          </p:txBody>
        </p:sp>
        <p:sp>
          <p:nvSpPr>
            <p:cNvPr id="69" name="椭圆 68"/>
            <p:cNvSpPr/>
            <p:nvPr/>
          </p:nvSpPr>
          <p:spPr>
            <a:xfrm>
              <a:off x="4709846" y="2489401"/>
              <a:ext cx="144016" cy="144016"/>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zh-CN" altLang="en-US" sz="1400" b="1">
                <a:solidFill>
                  <a:prstClr val="black"/>
                </a:solidFill>
                <a:latin typeface="Huawei Sans" panose="020C0503030203020204" pitchFamily="34" charset="0"/>
                <a:ea typeface="方正兰亭黑简体" panose="02000000000000000000" pitchFamily="2" charset="-122"/>
              </a:endParaRPr>
            </a:p>
          </p:txBody>
        </p:sp>
        <p:sp>
          <p:nvSpPr>
            <p:cNvPr id="70" name="椭圆 69"/>
            <p:cNvSpPr/>
            <p:nvPr/>
          </p:nvSpPr>
          <p:spPr>
            <a:xfrm>
              <a:off x="2513602" y="2489401"/>
              <a:ext cx="144016" cy="144016"/>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zh-CN" altLang="en-US" sz="1400" b="1">
                <a:solidFill>
                  <a:prstClr val="black"/>
                </a:solidFill>
                <a:latin typeface="Huawei Sans" panose="020C0503030203020204" pitchFamily="34" charset="0"/>
                <a:ea typeface="方正兰亭黑简体" panose="02000000000000000000" pitchFamily="2" charset="-122"/>
              </a:endParaRPr>
            </a:p>
          </p:txBody>
        </p:sp>
        <p:sp>
          <p:nvSpPr>
            <p:cNvPr id="71" name="矩形 70"/>
            <p:cNvSpPr/>
            <p:nvPr/>
          </p:nvSpPr>
          <p:spPr>
            <a:xfrm>
              <a:off x="2441594" y="2788466"/>
              <a:ext cx="1044116" cy="276999"/>
            </a:xfrm>
            <a:prstGeom prst="rect">
              <a:avLst/>
            </a:prstGeom>
          </p:spPr>
          <p:txBody>
            <a:bodyPr wrap="square">
              <a:spAutoFit/>
            </a:bodyPr>
            <a:lstStyle/>
            <a:p>
              <a:pPr algn="ct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PVID 20</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72" name="矩形 71"/>
            <p:cNvSpPr/>
            <p:nvPr/>
          </p:nvSpPr>
          <p:spPr>
            <a:xfrm>
              <a:off x="2441594" y="2608446"/>
              <a:ext cx="1044116" cy="276999"/>
            </a:xfrm>
            <a:prstGeom prst="rect">
              <a:avLst/>
            </a:prstGeom>
          </p:spPr>
          <p:txBody>
            <a:bodyPr wrap="square">
              <a:spAutoFit/>
            </a:bodyPr>
            <a:lstStyle/>
            <a:p>
              <a:pPr algn="ct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GE0/0/2</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73" name="矩形 72"/>
            <p:cNvSpPr/>
            <p:nvPr/>
          </p:nvSpPr>
          <p:spPr>
            <a:xfrm>
              <a:off x="5033882" y="2968486"/>
              <a:ext cx="1044116" cy="276999"/>
            </a:xfrm>
            <a:prstGeom prst="rect">
              <a:avLst/>
            </a:prstGeom>
          </p:spPr>
          <p:txBody>
            <a:bodyPr wrap="square">
              <a:spAutoFit/>
            </a:bodyPr>
            <a:lstStyle/>
            <a:p>
              <a:pPr algn="ct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PVID 100</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74" name="矩形 73"/>
            <p:cNvSpPr/>
            <p:nvPr/>
          </p:nvSpPr>
          <p:spPr>
            <a:xfrm>
              <a:off x="5033882" y="2788466"/>
              <a:ext cx="1044116" cy="276999"/>
            </a:xfrm>
            <a:prstGeom prst="rect">
              <a:avLst/>
            </a:prstGeom>
          </p:spPr>
          <p:txBody>
            <a:bodyPr wrap="square">
              <a:spAutoFit/>
            </a:bodyPr>
            <a:lstStyle/>
            <a:p>
              <a:pPr algn="ct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GE0/0/1</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75" name="矩形 74"/>
            <p:cNvSpPr/>
            <p:nvPr/>
          </p:nvSpPr>
          <p:spPr>
            <a:xfrm>
              <a:off x="2333582" y="2093357"/>
              <a:ext cx="1044116" cy="276999"/>
            </a:xfrm>
            <a:prstGeom prst="rect">
              <a:avLst/>
            </a:prstGeom>
          </p:spPr>
          <p:txBody>
            <a:bodyPr wrap="square">
              <a:spAutoFit/>
            </a:bodyPr>
            <a:lstStyle/>
            <a:p>
              <a:pPr algn="ct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GE0/0/3</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76" name="矩形 75"/>
            <p:cNvSpPr/>
            <p:nvPr/>
          </p:nvSpPr>
          <p:spPr>
            <a:xfrm>
              <a:off x="3987133" y="2093357"/>
              <a:ext cx="1044116" cy="276999"/>
            </a:xfrm>
            <a:prstGeom prst="rect">
              <a:avLst/>
            </a:prstGeom>
          </p:spPr>
          <p:txBody>
            <a:bodyPr wrap="square">
              <a:spAutoFit/>
            </a:bodyPr>
            <a:lstStyle/>
            <a:p>
              <a:pPr algn="ct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GE0/0/3</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grpSp>
    </p:spTree>
    <p:extLst>
      <p:ext uri="{BB962C8B-B14F-4D97-AF65-F5344CB8AC3E}">
        <p14:creationId xmlns:p14="http://schemas.microsoft.com/office/powerpoint/2010/main" val="157985041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latin typeface="Huawei Sans" panose="020C0503030203020204" pitchFamily="34" charset="0"/>
                <a:ea typeface="方正兰亭黑简体" panose="02000000000000000000" pitchFamily="2" charset="-122"/>
                <a:cs typeface="Huawei Sans" panose="020C0503030203020204" pitchFamily="34" charset="0"/>
              </a:rPr>
              <a:t>验证配置</a:t>
            </a:r>
          </a:p>
        </p:txBody>
      </p:sp>
      <p:sp>
        <p:nvSpPr>
          <p:cNvPr id="82" name="Rectangle 3"/>
          <p:cNvSpPr/>
          <p:nvPr/>
        </p:nvSpPr>
        <p:spPr>
          <a:xfrm>
            <a:off x="5598208" y="1455458"/>
            <a:ext cx="6062058" cy="3996672"/>
          </a:xfrm>
          <a:prstGeom prst="rect">
            <a:avLst/>
          </a:prstGeom>
          <a:solidFill>
            <a:srgbClr val="F4FBFE"/>
          </a:solidFill>
          <a:ln>
            <a:solidFill>
              <a:srgbClr val="99DFF9"/>
            </a:solidFill>
          </a:ln>
        </p:spPr>
        <p:txBody>
          <a:bodyPr wrap="square">
            <a:spAutoFit/>
          </a:bodyPr>
          <a:lstStyle/>
          <a:p>
            <a:pPr>
              <a:lnSpc>
                <a:spcPct val="125000"/>
              </a:lnSpc>
            </a:pP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[SW1]display vlan</a:t>
            </a:r>
          </a:p>
          <a:p>
            <a:pPr>
              <a:lnSpc>
                <a:spcPct val="125000"/>
              </a:lnSpc>
            </a:pP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The total number of </a:t>
            </a:r>
            <a:r>
              <a:rPr lang="en-US" altLang="zh-CN" sz="1200" dirty="0" err="1">
                <a:latin typeface="Huawei Sans" panose="020C0503030203020204" pitchFamily="34" charset="0"/>
                <a:ea typeface="方正兰亭黑简体" panose="02000000000000000000" pitchFamily="2" charset="-122"/>
                <a:cs typeface="Huawei Sans" panose="020C0503030203020204" pitchFamily="34" charset="0"/>
              </a:rPr>
              <a:t>vlans</a:t>
            </a: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 is : 4</a:t>
            </a:r>
          </a:p>
          <a:p>
            <a:pPr>
              <a:lnSpc>
                <a:spcPct val="125000"/>
              </a:lnSpc>
            </a:pPr>
            <a:r>
              <a:rPr lang="en-US" altLang="zh-CN" sz="1200">
                <a:latin typeface="Huawei Sans" panose="020C0503030203020204" pitchFamily="34" charset="0"/>
                <a:ea typeface="方正兰亭黑简体" panose="02000000000000000000" pitchFamily="2" charset="-122"/>
                <a:cs typeface="Huawei Sans" panose="020C0503030203020204" pitchFamily="34" charset="0"/>
              </a:rPr>
              <a:t>-----------------------------------------------------------------------------</a:t>
            </a:r>
            <a:endParaRPr lang="en-US" altLang="zh-CN" sz="1200" dirty="0">
              <a:latin typeface="Huawei Sans" panose="020C0503030203020204" pitchFamily="34" charset="0"/>
              <a:ea typeface="方正兰亭黑简体" panose="02000000000000000000" pitchFamily="2" charset="-122"/>
              <a:cs typeface="Huawei Sans" panose="020C0503030203020204" pitchFamily="34" charset="0"/>
            </a:endParaRPr>
          </a:p>
          <a:p>
            <a:pPr>
              <a:lnSpc>
                <a:spcPct val="125000"/>
              </a:lnSpc>
            </a:pP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U: Up;	D: Down;		TG: Tagged;	UT: Untagged;</a:t>
            </a:r>
          </a:p>
          <a:p>
            <a:pPr>
              <a:lnSpc>
                <a:spcPct val="125000"/>
              </a:lnSpc>
            </a:pP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MP: Vlan-mapping;		ST: Vlan-stacking;</a:t>
            </a:r>
          </a:p>
          <a:p>
            <a:pPr>
              <a:lnSpc>
                <a:spcPct val="125000"/>
              </a:lnSpc>
            </a:pP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 </a:t>
            </a:r>
            <a:r>
              <a:rPr lang="en-US" altLang="zh-CN" sz="1200" dirty="0" err="1">
                <a:latin typeface="Huawei Sans" panose="020C0503030203020204" pitchFamily="34" charset="0"/>
                <a:ea typeface="方正兰亭黑简体" panose="02000000000000000000" pitchFamily="2" charset="-122"/>
                <a:cs typeface="Huawei Sans" panose="020C0503030203020204" pitchFamily="34" charset="0"/>
              </a:rPr>
              <a:t>ProtocolTransparent</a:t>
            </a: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-vlan;	*: Management-vlan;</a:t>
            </a:r>
          </a:p>
          <a:p>
            <a:pPr>
              <a:lnSpc>
                <a:spcPct val="125000"/>
              </a:lnSpc>
            </a:pPr>
            <a:r>
              <a:rPr lang="en-US" altLang="zh-CN" sz="1200">
                <a:latin typeface="Huawei Sans" panose="020C0503030203020204" pitchFamily="34" charset="0"/>
                <a:ea typeface="方正兰亭黑简体" panose="02000000000000000000" pitchFamily="2" charset="-122"/>
                <a:cs typeface="Huawei Sans" panose="020C0503030203020204" pitchFamily="34" charset="0"/>
              </a:rPr>
              <a:t>-----------------------------------------------------------------------------</a:t>
            </a:r>
            <a:endParaRPr lang="en-US" altLang="zh-CN" sz="1200" dirty="0">
              <a:latin typeface="Huawei Sans" panose="020C0503030203020204" pitchFamily="34" charset="0"/>
              <a:ea typeface="方正兰亭黑简体" panose="02000000000000000000" pitchFamily="2" charset="-122"/>
              <a:cs typeface="Huawei Sans" panose="020C0503030203020204" pitchFamily="34" charset="0"/>
            </a:endParaRPr>
          </a:p>
          <a:p>
            <a:pPr>
              <a:lnSpc>
                <a:spcPct val="125000"/>
              </a:lnSpc>
            </a:pP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VID	Type	Ports                                                          </a:t>
            </a:r>
          </a:p>
          <a:p>
            <a:pPr>
              <a:lnSpc>
                <a:spcPct val="125000"/>
              </a:lnSpc>
            </a:pPr>
            <a:r>
              <a:rPr lang="en-US" altLang="zh-CN" sz="1200">
                <a:latin typeface="Huawei Sans" panose="020C0503030203020204" pitchFamily="34" charset="0"/>
                <a:ea typeface="方正兰亭黑简体" panose="02000000000000000000" pitchFamily="2" charset="-122"/>
                <a:cs typeface="Huawei Sans" panose="020C0503030203020204" pitchFamily="34" charset="0"/>
              </a:rPr>
              <a:t>-----------------------------------------------------------------------------</a:t>
            </a:r>
            <a:endParaRPr lang="en-US" altLang="zh-CN" sz="1200" dirty="0">
              <a:latin typeface="Huawei Sans" panose="020C0503030203020204" pitchFamily="34" charset="0"/>
              <a:ea typeface="方正兰亭黑简体" panose="02000000000000000000" pitchFamily="2" charset="-122"/>
              <a:cs typeface="Huawei Sans" panose="020C0503030203020204" pitchFamily="34" charset="0"/>
            </a:endParaRPr>
          </a:p>
          <a:p>
            <a:pPr>
              <a:lnSpc>
                <a:spcPct val="125000"/>
              </a:lnSpc>
            </a:pP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1	common	UT:GE0/0/1(U)       GE0/0/2(U)       GE0/0/3(U) ……</a:t>
            </a:r>
          </a:p>
          <a:p>
            <a:pPr>
              <a:lnSpc>
                <a:spcPct val="125000"/>
              </a:lnSpc>
            </a:pP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10	common	UT:GE0/0/1(U)	</a:t>
            </a:r>
          </a:p>
          <a:p>
            <a:pPr>
              <a:lnSpc>
                <a:spcPct val="125000"/>
              </a:lnSpc>
            </a:pP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		TG:GE0/0/3(U)            </a:t>
            </a:r>
          </a:p>
          <a:p>
            <a:pPr>
              <a:lnSpc>
                <a:spcPct val="125000"/>
              </a:lnSpc>
            </a:pP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20	common	UT:GE0/0/2(U)	</a:t>
            </a:r>
          </a:p>
          <a:p>
            <a:pPr>
              <a:lnSpc>
                <a:spcPct val="125000"/>
              </a:lnSpc>
            </a:pP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		TG:GE0/0/3(U)            </a:t>
            </a:r>
          </a:p>
          <a:p>
            <a:pPr>
              <a:lnSpc>
                <a:spcPct val="125000"/>
              </a:lnSpc>
            </a:pP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100	common	UT:GE0/0/1(U)       GE0/0/2(U)	</a:t>
            </a:r>
          </a:p>
          <a:p>
            <a:pPr>
              <a:lnSpc>
                <a:spcPct val="125000"/>
              </a:lnSpc>
            </a:pP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		TG:GE0/0/3(U) </a:t>
            </a:r>
          </a:p>
          <a:p>
            <a:pPr>
              <a:lnSpc>
                <a:spcPct val="125000"/>
              </a:lnSpc>
            </a:pP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a:t>
            </a:r>
          </a:p>
        </p:txBody>
      </p:sp>
      <p:sp>
        <p:nvSpPr>
          <p:cNvPr id="6" name="燕尾形 5"/>
          <p:cNvSpPr/>
          <p:nvPr/>
        </p:nvSpPr>
        <p:spPr bwMode="auto">
          <a:xfrm>
            <a:off x="7860066" y="124239"/>
            <a:ext cx="1800000" cy="213120"/>
          </a:xfrm>
          <a:prstGeom prst="chevron">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r>
              <a:rPr lang="zh-CN" altLang="en-US" sz="1200" b="1" kern="0" dirty="0">
                <a:solidFill>
                  <a:srgbClr val="FFFFFF"/>
                </a:solidFill>
              </a:rPr>
              <a:t>基于接口划分</a:t>
            </a:r>
            <a:r>
              <a:rPr lang="en-US" altLang="zh-CN" sz="1200" b="1" kern="0" dirty="0">
                <a:solidFill>
                  <a:srgbClr val="FFFFFF"/>
                </a:solidFill>
              </a:rPr>
              <a:t>VLAN</a:t>
            </a:r>
          </a:p>
        </p:txBody>
      </p:sp>
      <p:sp>
        <p:nvSpPr>
          <p:cNvPr id="7" name="燕尾形 6"/>
          <p:cNvSpPr/>
          <p:nvPr/>
        </p:nvSpPr>
        <p:spPr bwMode="auto">
          <a:xfrm>
            <a:off x="9593637" y="124239"/>
            <a:ext cx="2160000" cy="21312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r>
              <a:rPr lang="zh-CN" altLang="en-US" sz="1200" kern="0" dirty="0"/>
              <a:t>基于</a:t>
            </a:r>
            <a:r>
              <a:rPr lang="en-US" altLang="zh-CN" sz="1200" kern="0" dirty="0"/>
              <a:t>MAC</a:t>
            </a:r>
            <a:r>
              <a:rPr lang="zh-CN" altLang="en-US" sz="1200" kern="0" dirty="0"/>
              <a:t>地址划分</a:t>
            </a:r>
            <a:r>
              <a:rPr lang="en-US" altLang="zh-CN" sz="1200" kern="0" dirty="0"/>
              <a:t>VLAN</a:t>
            </a:r>
          </a:p>
        </p:txBody>
      </p:sp>
      <p:grpSp>
        <p:nvGrpSpPr>
          <p:cNvPr id="39" name="组合 38"/>
          <p:cNvGrpSpPr/>
          <p:nvPr/>
        </p:nvGrpSpPr>
        <p:grpSpPr>
          <a:xfrm>
            <a:off x="403167" y="1868786"/>
            <a:ext cx="5292588" cy="3013285"/>
            <a:chOff x="785410" y="1957996"/>
            <a:chExt cx="5292588" cy="3013285"/>
          </a:xfrm>
        </p:grpSpPr>
        <p:cxnSp>
          <p:nvCxnSpPr>
            <p:cNvPr id="40" name="直接连接符 39"/>
            <p:cNvCxnSpPr>
              <a:stCxn id="90" idx="0"/>
              <a:endCxn id="74" idx="2"/>
            </p:cNvCxnSpPr>
            <p:nvPr/>
          </p:nvCxnSpPr>
          <p:spPr bwMode="auto">
            <a:xfrm flipV="1">
              <a:off x="5118895" y="2813385"/>
              <a:ext cx="1" cy="1224188"/>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41" name="直接连接符 40"/>
            <p:cNvCxnSpPr>
              <a:stCxn id="79" idx="3"/>
              <a:endCxn id="74" idx="1"/>
            </p:cNvCxnSpPr>
            <p:nvPr/>
          </p:nvCxnSpPr>
          <p:spPr bwMode="auto">
            <a:xfrm>
              <a:off x="2572453" y="2543385"/>
              <a:ext cx="2217174"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pic>
          <p:nvPicPr>
            <p:cNvPr id="74" name="图片 7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89627" y="2273385"/>
              <a:ext cx="658537" cy="540000"/>
            </a:xfrm>
            <a:prstGeom prst="rect">
              <a:avLst/>
            </a:prstGeom>
          </p:spPr>
        </p:pic>
        <p:pic>
          <p:nvPicPr>
            <p:cNvPr id="75" name="图片 74" descr="PC.png"/>
            <p:cNvPicPr>
              <a:picLocks noChangeAspect="1"/>
            </p:cNvPicPr>
            <p:nvPr/>
          </p:nvPicPr>
          <p:blipFill>
            <a:blip r:embed="rId4" cstate="print"/>
            <a:stretch>
              <a:fillRect/>
            </a:stretch>
          </p:blipFill>
          <p:spPr>
            <a:xfrm>
              <a:off x="1037438" y="4017820"/>
              <a:ext cx="609376" cy="468000"/>
            </a:xfrm>
            <a:prstGeom prst="rect">
              <a:avLst/>
            </a:prstGeom>
          </p:spPr>
        </p:pic>
        <p:pic>
          <p:nvPicPr>
            <p:cNvPr id="76" name="图片 75" descr="PC.png"/>
            <p:cNvPicPr>
              <a:picLocks noChangeAspect="1"/>
            </p:cNvPicPr>
            <p:nvPr/>
          </p:nvPicPr>
          <p:blipFill>
            <a:blip r:embed="rId4" cstate="print"/>
            <a:stretch>
              <a:fillRect/>
            </a:stretch>
          </p:blipFill>
          <p:spPr>
            <a:xfrm>
              <a:off x="2876334" y="4017820"/>
              <a:ext cx="609376" cy="468000"/>
            </a:xfrm>
            <a:prstGeom prst="rect">
              <a:avLst/>
            </a:prstGeom>
          </p:spPr>
        </p:pic>
        <p:cxnSp>
          <p:nvCxnSpPr>
            <p:cNvPr id="77" name="直接连接符 76"/>
            <p:cNvCxnSpPr>
              <a:stCxn id="75" idx="0"/>
              <a:endCxn id="79" idx="0"/>
            </p:cNvCxnSpPr>
            <p:nvPr/>
          </p:nvCxnSpPr>
          <p:spPr bwMode="auto">
            <a:xfrm flipV="1">
              <a:off x="1342126" y="2273385"/>
              <a:ext cx="901059" cy="1744435"/>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78" name="直接连接符 77"/>
            <p:cNvCxnSpPr>
              <a:stCxn id="76" idx="0"/>
              <a:endCxn id="79" idx="0"/>
            </p:cNvCxnSpPr>
            <p:nvPr/>
          </p:nvCxnSpPr>
          <p:spPr bwMode="auto">
            <a:xfrm flipH="1" flipV="1">
              <a:off x="2243185" y="2273385"/>
              <a:ext cx="937837" cy="1744435"/>
            </a:xfrm>
            <a:prstGeom prst="line">
              <a:avLst/>
            </a:prstGeom>
            <a:solidFill>
              <a:schemeClr val="accent1"/>
            </a:solidFill>
            <a:ln w="19050" cap="flat" cmpd="sng" algn="ctr">
              <a:solidFill>
                <a:schemeClr val="tx1"/>
              </a:solidFill>
              <a:prstDash val="solid"/>
              <a:round/>
              <a:headEnd type="none" w="med" len="med"/>
              <a:tailEnd type="none" w="med" len="med"/>
            </a:ln>
            <a:effectLst/>
          </p:spPr>
        </p:cxnSp>
        <p:pic>
          <p:nvPicPr>
            <p:cNvPr id="79" name="图片 7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13916" y="2273385"/>
              <a:ext cx="658537" cy="540000"/>
            </a:xfrm>
            <a:prstGeom prst="rect">
              <a:avLst/>
            </a:prstGeom>
          </p:spPr>
        </p:pic>
        <p:sp>
          <p:nvSpPr>
            <p:cNvPr id="80" name="矩形 79"/>
            <p:cNvSpPr/>
            <p:nvPr/>
          </p:nvSpPr>
          <p:spPr>
            <a:xfrm>
              <a:off x="965430" y="4463671"/>
              <a:ext cx="720080" cy="276999"/>
            </a:xfrm>
            <a:prstGeom prst="rect">
              <a:avLst/>
            </a:prstGeom>
          </p:spPr>
          <p:txBody>
            <a:bodyPr wrap="square">
              <a:spAutoFit/>
            </a:bodyPr>
            <a:lstStyle/>
            <a:p>
              <a:pPr algn="ctr"/>
              <a:r>
                <a:rPr lang="zh-CN" altLang="en-US" sz="1200" dirty="0">
                  <a:latin typeface="Huawei Sans" panose="020C0503030203020204" pitchFamily="34" charset="0"/>
                  <a:ea typeface="方正兰亭黑简体" panose="02000000000000000000" pitchFamily="2" charset="-122"/>
                  <a:cs typeface="Huawei Sans" panose="020C0503030203020204" pitchFamily="34" charset="0"/>
                </a:rPr>
                <a:t>主机</a:t>
              </a: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1</a:t>
              </a:r>
            </a:p>
          </p:txBody>
        </p:sp>
        <p:sp>
          <p:nvSpPr>
            <p:cNvPr id="81" name="矩形 80"/>
            <p:cNvSpPr/>
            <p:nvPr/>
          </p:nvSpPr>
          <p:spPr>
            <a:xfrm>
              <a:off x="2801634" y="4463671"/>
              <a:ext cx="720080" cy="276999"/>
            </a:xfrm>
            <a:prstGeom prst="rect">
              <a:avLst/>
            </a:prstGeom>
          </p:spPr>
          <p:txBody>
            <a:bodyPr wrap="square">
              <a:spAutoFit/>
            </a:bodyPr>
            <a:lstStyle/>
            <a:p>
              <a:pPr algn="ctr"/>
              <a:r>
                <a:rPr lang="zh-CN" altLang="en-US" sz="1200" dirty="0">
                  <a:latin typeface="Huawei Sans" panose="020C0503030203020204" pitchFamily="34" charset="0"/>
                  <a:ea typeface="方正兰亭黑简体" panose="02000000000000000000" pitchFamily="2" charset="-122"/>
                  <a:cs typeface="Huawei Sans" panose="020C0503030203020204" pitchFamily="34" charset="0"/>
                </a:rPr>
                <a:t>主机</a:t>
              </a: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2</a:t>
              </a:r>
            </a:p>
          </p:txBody>
        </p:sp>
        <p:sp>
          <p:nvSpPr>
            <p:cNvPr id="83" name="矩形 82"/>
            <p:cNvSpPr/>
            <p:nvPr/>
          </p:nvSpPr>
          <p:spPr>
            <a:xfrm>
              <a:off x="4759651" y="4463671"/>
              <a:ext cx="720080" cy="276999"/>
            </a:xfrm>
            <a:prstGeom prst="rect">
              <a:avLst/>
            </a:prstGeom>
          </p:spPr>
          <p:txBody>
            <a:bodyPr wrap="square">
              <a:spAutoFit/>
            </a:bodyPr>
            <a:lstStyle/>
            <a:p>
              <a:pPr algn="ctr"/>
              <a:r>
                <a:rPr lang="zh-CN" altLang="en-US" sz="1200" dirty="0">
                  <a:latin typeface="Huawei Sans" panose="020C0503030203020204" pitchFamily="34" charset="0"/>
                  <a:ea typeface="方正兰亭黑简体" panose="02000000000000000000" pitchFamily="2" charset="-122"/>
                  <a:cs typeface="Huawei Sans" panose="020C0503030203020204" pitchFamily="34" charset="0"/>
                </a:rPr>
                <a:t>服务器</a:t>
              </a:r>
              <a:endParaRPr lang="en-US" altLang="zh-CN"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84" name="矩形 83"/>
            <p:cNvSpPr/>
            <p:nvPr/>
          </p:nvSpPr>
          <p:spPr>
            <a:xfrm>
              <a:off x="785410" y="4663504"/>
              <a:ext cx="1044116" cy="307777"/>
            </a:xfrm>
            <a:prstGeom prst="rect">
              <a:avLst/>
            </a:prstGeom>
          </p:spPr>
          <p:txBody>
            <a:bodyPr wrap="square">
              <a:spAutoFit/>
            </a:bodyPr>
            <a:lstStyle/>
            <a:p>
              <a:pPr algn="ctr"/>
              <a:r>
                <a:rPr lang="en-US" altLang="zh-CN" sz="1400" b="1" dirty="0">
                  <a:latin typeface="Huawei Sans" panose="020C0503030203020204" pitchFamily="34" charset="0"/>
                  <a:ea typeface="方正兰亭黑简体" panose="02000000000000000000" pitchFamily="2" charset="-122"/>
                  <a:cs typeface="Huawei Sans" panose="020C0503030203020204" pitchFamily="34" charset="0"/>
                </a:rPr>
                <a:t>VLAN 10</a:t>
              </a:r>
              <a:endParaRPr lang="zh-CN" altLang="en-US" sz="1400" b="1"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85" name="矩形 84"/>
            <p:cNvSpPr/>
            <p:nvPr/>
          </p:nvSpPr>
          <p:spPr>
            <a:xfrm>
              <a:off x="4579631" y="4663504"/>
              <a:ext cx="1116124" cy="307777"/>
            </a:xfrm>
            <a:prstGeom prst="rect">
              <a:avLst/>
            </a:prstGeom>
          </p:spPr>
          <p:txBody>
            <a:bodyPr wrap="square">
              <a:spAutoFit/>
            </a:bodyPr>
            <a:lstStyle/>
            <a:p>
              <a:pPr algn="ctr"/>
              <a:r>
                <a:rPr lang="en-US" altLang="zh-CN" sz="1400" b="1" dirty="0">
                  <a:latin typeface="Huawei Sans" panose="020C0503030203020204" pitchFamily="34" charset="0"/>
                  <a:ea typeface="方正兰亭黑简体" panose="02000000000000000000" pitchFamily="2" charset="-122"/>
                  <a:cs typeface="Huawei Sans" panose="020C0503030203020204" pitchFamily="34" charset="0"/>
                </a:rPr>
                <a:t>VLAN 100</a:t>
              </a:r>
              <a:endParaRPr lang="zh-CN" altLang="en-US" sz="1400" b="1"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86" name="矩形 85"/>
            <p:cNvSpPr/>
            <p:nvPr/>
          </p:nvSpPr>
          <p:spPr>
            <a:xfrm>
              <a:off x="2657618" y="4663504"/>
              <a:ext cx="1044116" cy="307777"/>
            </a:xfrm>
            <a:prstGeom prst="rect">
              <a:avLst/>
            </a:prstGeom>
          </p:spPr>
          <p:txBody>
            <a:bodyPr wrap="square">
              <a:spAutoFit/>
            </a:bodyPr>
            <a:lstStyle/>
            <a:p>
              <a:pPr algn="ctr"/>
              <a:r>
                <a:rPr lang="en-US" altLang="zh-CN" sz="1400" b="1" dirty="0">
                  <a:latin typeface="Huawei Sans" panose="020C0503030203020204" pitchFamily="34" charset="0"/>
                  <a:ea typeface="方正兰亭黑简体" panose="02000000000000000000" pitchFamily="2" charset="-122"/>
                  <a:cs typeface="Huawei Sans" panose="020C0503030203020204" pitchFamily="34" charset="0"/>
                </a:rPr>
                <a:t>VLAN 20</a:t>
              </a:r>
              <a:endParaRPr lang="zh-CN" altLang="en-US" sz="1400" b="1"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87" name="矩形 86"/>
            <p:cNvSpPr/>
            <p:nvPr/>
          </p:nvSpPr>
          <p:spPr>
            <a:xfrm>
              <a:off x="1037438" y="2788466"/>
              <a:ext cx="1044116" cy="276999"/>
            </a:xfrm>
            <a:prstGeom prst="rect">
              <a:avLst/>
            </a:prstGeom>
          </p:spPr>
          <p:txBody>
            <a:bodyPr wrap="square">
              <a:spAutoFit/>
            </a:bodyPr>
            <a:lstStyle/>
            <a:p>
              <a:pPr algn="ct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PVID 10</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88" name="矩形 87"/>
            <p:cNvSpPr/>
            <p:nvPr/>
          </p:nvSpPr>
          <p:spPr>
            <a:xfrm>
              <a:off x="2369586" y="2273377"/>
              <a:ext cx="1044116" cy="276999"/>
            </a:xfrm>
            <a:prstGeom prst="rect">
              <a:avLst/>
            </a:prstGeom>
          </p:spPr>
          <p:txBody>
            <a:bodyPr wrap="square">
              <a:spAutoFit/>
            </a:bodyPr>
            <a:lstStyle/>
            <a:p>
              <a:pPr algn="ct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PVID 1</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89" name="矩形 88"/>
            <p:cNvSpPr/>
            <p:nvPr/>
          </p:nvSpPr>
          <p:spPr>
            <a:xfrm>
              <a:off x="3951129" y="2273377"/>
              <a:ext cx="1044116" cy="276999"/>
            </a:xfrm>
            <a:prstGeom prst="rect">
              <a:avLst/>
            </a:prstGeom>
          </p:spPr>
          <p:txBody>
            <a:bodyPr wrap="square">
              <a:spAutoFit/>
            </a:bodyPr>
            <a:lstStyle/>
            <a:p>
              <a:pPr algn="ct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PVID 1</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pic>
          <p:nvPicPr>
            <p:cNvPr id="90" name="图片 89"/>
            <p:cNvPicPr>
              <a:picLocks noChangeAspect="1"/>
            </p:cNvPicPr>
            <p:nvPr/>
          </p:nvPicPr>
          <p:blipFill>
            <a:blip r:embed="rId5" cstate="print">
              <a:grayscl/>
              <a:extLst>
                <a:ext uri="{28A0092B-C50C-407E-A947-70E740481C1C}">
                  <a14:useLocalDpi xmlns:a14="http://schemas.microsoft.com/office/drawing/2010/main" val="0"/>
                </a:ext>
              </a:extLst>
            </a:blip>
            <a:stretch>
              <a:fillRect/>
            </a:stretch>
          </p:blipFill>
          <p:spPr>
            <a:xfrm>
              <a:off x="4833529" y="4037573"/>
              <a:ext cx="570732" cy="468000"/>
            </a:xfrm>
            <a:prstGeom prst="rect">
              <a:avLst/>
            </a:prstGeom>
          </p:spPr>
        </p:pic>
        <p:sp>
          <p:nvSpPr>
            <p:cNvPr id="91" name="矩形 90"/>
            <p:cNvSpPr/>
            <p:nvPr/>
          </p:nvSpPr>
          <p:spPr>
            <a:xfrm>
              <a:off x="1879331" y="1957996"/>
              <a:ext cx="720080" cy="338554"/>
            </a:xfrm>
            <a:prstGeom prst="rect">
              <a:avLst/>
            </a:prstGeom>
          </p:spPr>
          <p:txBody>
            <a:bodyPr wrap="square">
              <a:spAutoFit/>
            </a:bodyPr>
            <a:lstStyle/>
            <a:p>
              <a:pPr algn="ct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SW1</a:t>
              </a:r>
              <a:endParaRPr lang="zh-CN" altLang="en-US" sz="16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92" name="矩形 91"/>
            <p:cNvSpPr/>
            <p:nvPr/>
          </p:nvSpPr>
          <p:spPr>
            <a:xfrm>
              <a:off x="4745850" y="1960058"/>
              <a:ext cx="720080" cy="338554"/>
            </a:xfrm>
            <a:prstGeom prst="rect">
              <a:avLst/>
            </a:prstGeom>
          </p:spPr>
          <p:txBody>
            <a:bodyPr wrap="square">
              <a:spAutoFit/>
            </a:bodyPr>
            <a:lstStyle/>
            <a:p>
              <a:pPr algn="ct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SW2</a:t>
              </a:r>
              <a:endParaRPr lang="zh-CN" altLang="en-US" sz="16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93" name="矩形 92"/>
            <p:cNvSpPr/>
            <p:nvPr/>
          </p:nvSpPr>
          <p:spPr>
            <a:xfrm>
              <a:off x="1037438" y="2608446"/>
              <a:ext cx="1044116" cy="276999"/>
            </a:xfrm>
            <a:prstGeom prst="rect">
              <a:avLst/>
            </a:prstGeom>
          </p:spPr>
          <p:txBody>
            <a:bodyPr wrap="square">
              <a:spAutoFit/>
            </a:bodyPr>
            <a:lstStyle/>
            <a:p>
              <a:pPr algn="ct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GE0/0/1</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94" name="椭圆 93"/>
            <p:cNvSpPr/>
            <p:nvPr/>
          </p:nvSpPr>
          <p:spPr>
            <a:xfrm>
              <a:off x="1901534" y="2741429"/>
              <a:ext cx="144016" cy="144016"/>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zh-CN" altLang="en-US" sz="1400" b="1">
                <a:solidFill>
                  <a:prstClr val="black"/>
                </a:solidFill>
                <a:latin typeface="Huawei Sans" panose="020C0503030203020204" pitchFamily="34" charset="0"/>
                <a:ea typeface="方正兰亭黑简体" panose="02000000000000000000" pitchFamily="2" charset="-122"/>
              </a:endParaRPr>
            </a:p>
          </p:txBody>
        </p:sp>
        <p:sp>
          <p:nvSpPr>
            <p:cNvPr id="95" name="椭圆 94"/>
            <p:cNvSpPr/>
            <p:nvPr/>
          </p:nvSpPr>
          <p:spPr>
            <a:xfrm>
              <a:off x="2477598" y="2741429"/>
              <a:ext cx="144016" cy="144016"/>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zh-CN" altLang="en-US" sz="1400" b="1">
                <a:solidFill>
                  <a:prstClr val="black"/>
                </a:solidFill>
                <a:latin typeface="Huawei Sans" panose="020C0503030203020204" pitchFamily="34" charset="0"/>
                <a:ea typeface="方正兰亭黑简体" panose="02000000000000000000" pitchFamily="2" charset="-122"/>
              </a:endParaRPr>
            </a:p>
          </p:txBody>
        </p:sp>
        <p:sp>
          <p:nvSpPr>
            <p:cNvPr id="96" name="椭圆 95"/>
            <p:cNvSpPr/>
            <p:nvPr/>
          </p:nvSpPr>
          <p:spPr>
            <a:xfrm>
              <a:off x="5033882" y="2741429"/>
              <a:ext cx="144016" cy="144016"/>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zh-CN" altLang="en-US" sz="1400" b="1">
                <a:solidFill>
                  <a:prstClr val="black"/>
                </a:solidFill>
                <a:latin typeface="Huawei Sans" panose="020C0503030203020204" pitchFamily="34" charset="0"/>
                <a:ea typeface="方正兰亭黑简体" panose="02000000000000000000" pitchFamily="2" charset="-122"/>
              </a:endParaRPr>
            </a:p>
          </p:txBody>
        </p:sp>
        <p:sp>
          <p:nvSpPr>
            <p:cNvPr id="97" name="椭圆 96"/>
            <p:cNvSpPr/>
            <p:nvPr/>
          </p:nvSpPr>
          <p:spPr>
            <a:xfrm>
              <a:off x="4709846" y="2489401"/>
              <a:ext cx="144016" cy="144016"/>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zh-CN" altLang="en-US" sz="1400" b="1">
                <a:solidFill>
                  <a:prstClr val="black"/>
                </a:solidFill>
                <a:latin typeface="Huawei Sans" panose="020C0503030203020204" pitchFamily="34" charset="0"/>
                <a:ea typeface="方正兰亭黑简体" panose="02000000000000000000" pitchFamily="2" charset="-122"/>
              </a:endParaRPr>
            </a:p>
          </p:txBody>
        </p:sp>
        <p:sp>
          <p:nvSpPr>
            <p:cNvPr id="98" name="椭圆 97"/>
            <p:cNvSpPr/>
            <p:nvPr/>
          </p:nvSpPr>
          <p:spPr>
            <a:xfrm>
              <a:off x="2513602" y="2489401"/>
              <a:ext cx="144016" cy="144016"/>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zh-CN" altLang="en-US" sz="1400" b="1">
                <a:solidFill>
                  <a:prstClr val="black"/>
                </a:solidFill>
                <a:latin typeface="Huawei Sans" panose="020C0503030203020204" pitchFamily="34" charset="0"/>
                <a:ea typeface="方正兰亭黑简体" panose="02000000000000000000" pitchFamily="2" charset="-122"/>
              </a:endParaRPr>
            </a:p>
          </p:txBody>
        </p:sp>
        <p:sp>
          <p:nvSpPr>
            <p:cNvPr id="99" name="矩形 98"/>
            <p:cNvSpPr/>
            <p:nvPr/>
          </p:nvSpPr>
          <p:spPr>
            <a:xfrm>
              <a:off x="2441594" y="2788466"/>
              <a:ext cx="1044116" cy="276999"/>
            </a:xfrm>
            <a:prstGeom prst="rect">
              <a:avLst/>
            </a:prstGeom>
          </p:spPr>
          <p:txBody>
            <a:bodyPr wrap="square">
              <a:spAutoFit/>
            </a:bodyPr>
            <a:lstStyle/>
            <a:p>
              <a:pPr algn="ct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PVID 20</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00" name="矩形 99"/>
            <p:cNvSpPr/>
            <p:nvPr/>
          </p:nvSpPr>
          <p:spPr>
            <a:xfrm>
              <a:off x="2441594" y="2608446"/>
              <a:ext cx="1044116" cy="276999"/>
            </a:xfrm>
            <a:prstGeom prst="rect">
              <a:avLst/>
            </a:prstGeom>
          </p:spPr>
          <p:txBody>
            <a:bodyPr wrap="square">
              <a:spAutoFit/>
            </a:bodyPr>
            <a:lstStyle/>
            <a:p>
              <a:pPr algn="ct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GE0/0/2</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01" name="矩形 100"/>
            <p:cNvSpPr/>
            <p:nvPr/>
          </p:nvSpPr>
          <p:spPr>
            <a:xfrm>
              <a:off x="5033882" y="2968486"/>
              <a:ext cx="1044116" cy="276999"/>
            </a:xfrm>
            <a:prstGeom prst="rect">
              <a:avLst/>
            </a:prstGeom>
          </p:spPr>
          <p:txBody>
            <a:bodyPr wrap="square">
              <a:spAutoFit/>
            </a:bodyPr>
            <a:lstStyle/>
            <a:p>
              <a:pPr algn="ct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PVID 100</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02" name="矩形 101"/>
            <p:cNvSpPr/>
            <p:nvPr/>
          </p:nvSpPr>
          <p:spPr>
            <a:xfrm>
              <a:off x="5033882" y="2788466"/>
              <a:ext cx="1044116" cy="276999"/>
            </a:xfrm>
            <a:prstGeom prst="rect">
              <a:avLst/>
            </a:prstGeom>
          </p:spPr>
          <p:txBody>
            <a:bodyPr wrap="square">
              <a:spAutoFit/>
            </a:bodyPr>
            <a:lstStyle/>
            <a:p>
              <a:pPr algn="ct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GE0/0/1</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03" name="矩形 102"/>
            <p:cNvSpPr/>
            <p:nvPr/>
          </p:nvSpPr>
          <p:spPr>
            <a:xfrm>
              <a:off x="2333582" y="2093357"/>
              <a:ext cx="1044116" cy="276999"/>
            </a:xfrm>
            <a:prstGeom prst="rect">
              <a:avLst/>
            </a:prstGeom>
          </p:spPr>
          <p:txBody>
            <a:bodyPr wrap="square">
              <a:spAutoFit/>
            </a:bodyPr>
            <a:lstStyle/>
            <a:p>
              <a:pPr algn="ct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GE0/0/3</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04" name="矩形 103"/>
            <p:cNvSpPr/>
            <p:nvPr/>
          </p:nvSpPr>
          <p:spPr>
            <a:xfrm>
              <a:off x="3987133" y="2093357"/>
              <a:ext cx="1044116" cy="276999"/>
            </a:xfrm>
            <a:prstGeom prst="rect">
              <a:avLst/>
            </a:prstGeom>
          </p:spPr>
          <p:txBody>
            <a:bodyPr wrap="square">
              <a:spAutoFit/>
            </a:bodyPr>
            <a:lstStyle/>
            <a:p>
              <a:pPr algn="ct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GE0/0/3</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grpSp>
    </p:spTree>
    <p:extLst>
      <p:ext uri="{BB962C8B-B14F-4D97-AF65-F5344CB8AC3E}">
        <p14:creationId xmlns:p14="http://schemas.microsoft.com/office/powerpoint/2010/main" val="293906610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VLAN</a:t>
            </a:r>
            <a:r>
              <a:rPr lang="zh-CN" altLang="en-US" dirty="0"/>
              <a:t>的基础配置命令</a:t>
            </a:r>
          </a:p>
        </p:txBody>
      </p:sp>
      <p:sp>
        <p:nvSpPr>
          <p:cNvPr id="3" name="矩形 2"/>
          <p:cNvSpPr/>
          <p:nvPr/>
        </p:nvSpPr>
        <p:spPr>
          <a:xfrm>
            <a:off x="1008063" y="1797459"/>
            <a:ext cx="10632553" cy="338554"/>
          </a:xfrm>
          <a:prstGeom prst="rect">
            <a:avLst/>
          </a:prstGeom>
          <a:solidFill>
            <a:srgbClr val="F4FBFE"/>
          </a:solidFill>
          <a:ln>
            <a:solidFill>
              <a:srgbClr val="99DFF9"/>
            </a:solidFill>
          </a:ln>
        </p:spPr>
        <p:txBody>
          <a:bodyPr wrap="square">
            <a:spAutoFit/>
          </a:bodyPr>
          <a:lstStyle/>
          <a:p>
            <a:pPr fontAlgn="base"/>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[Huawei-vlan10] </a:t>
            </a:r>
            <a:r>
              <a:rPr lang="en-US" altLang="zh-CN" sz="1600" b="1" dirty="0">
                <a:latin typeface="Huawei Sans" panose="020C0503030203020204" pitchFamily="34" charset="0"/>
                <a:ea typeface="方正兰亭黑简体" panose="02000000000000000000" pitchFamily="2" charset="-122"/>
                <a:cs typeface="Huawei Sans" panose="020C0503030203020204" pitchFamily="34" charset="0"/>
              </a:rPr>
              <a:t>mac-vlan mac-address </a:t>
            </a:r>
            <a:r>
              <a:rPr lang="en-US" altLang="zh-CN" sz="1600" i="1" dirty="0" err="1">
                <a:latin typeface="Huawei Sans" panose="020C0503030203020204" pitchFamily="34" charset="0"/>
                <a:ea typeface="方正兰亭黑简体" panose="02000000000000000000" pitchFamily="2" charset="-122"/>
                <a:cs typeface="Huawei Sans" panose="020C0503030203020204" pitchFamily="34" charset="0"/>
              </a:rPr>
              <a:t>mac-address</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 [ </a:t>
            </a:r>
            <a:r>
              <a:rPr lang="en-US" altLang="zh-CN" sz="1600" i="1" dirty="0">
                <a:latin typeface="Huawei Sans" panose="020C0503030203020204" pitchFamily="34" charset="0"/>
                <a:ea typeface="方正兰亭黑简体" panose="02000000000000000000" pitchFamily="2" charset="-122"/>
                <a:cs typeface="Huawei Sans" panose="020C0503030203020204" pitchFamily="34" charset="0"/>
              </a:rPr>
              <a:t>mac-address-mas</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k | </a:t>
            </a:r>
            <a:r>
              <a:rPr lang="en-US" altLang="zh-CN" sz="1600" i="1" dirty="0">
                <a:latin typeface="Huawei Sans" panose="020C0503030203020204" pitchFamily="34" charset="0"/>
                <a:ea typeface="方正兰亭黑简体" panose="02000000000000000000" pitchFamily="2" charset="-122"/>
                <a:cs typeface="Huawei Sans" panose="020C0503030203020204" pitchFamily="34" charset="0"/>
              </a:rPr>
              <a:t>mac-address-mask-length</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 ]</a:t>
            </a:r>
            <a:endParaRPr lang="zh-CN" altLang="en-US" sz="1600" i="1"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4" name="矩形 3"/>
          <p:cNvSpPr/>
          <p:nvPr/>
        </p:nvSpPr>
        <p:spPr>
          <a:xfrm>
            <a:off x="551384" y="1365312"/>
            <a:ext cx="11089232" cy="338554"/>
          </a:xfrm>
          <a:prstGeom prst="rect">
            <a:avLst/>
          </a:prstGeom>
        </p:spPr>
        <p:txBody>
          <a:bodyPr wrap="square">
            <a:spAutoFit/>
          </a:bodyPr>
          <a:lstStyle/>
          <a:p>
            <a:pPr marL="342900" indent="-342900" fontAlgn="auto">
              <a:buFont typeface="+mj-lt"/>
              <a:buAutoNum type="arabicPeriod"/>
            </a:pP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关联</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MAC</a:t>
            </a: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地址与</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VLAN</a:t>
            </a:r>
            <a:endParaRPr lang="zh-CN" altLang="en-US" sz="16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5" name="矩形 4"/>
          <p:cNvSpPr/>
          <p:nvPr/>
        </p:nvSpPr>
        <p:spPr>
          <a:xfrm>
            <a:off x="1031917" y="2229606"/>
            <a:ext cx="10608699" cy="1938992"/>
          </a:xfrm>
          <a:prstGeom prst="rect">
            <a:avLst/>
          </a:prstGeom>
        </p:spPr>
        <p:txBody>
          <a:bodyPr wrap="square">
            <a:spAutoFit/>
          </a:bodyPr>
          <a:lstStyle/>
          <a:p>
            <a:pPr fontAlgn="auto">
              <a:lnSpc>
                <a:spcPts val="2400"/>
              </a:lnSpc>
            </a:pP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通过此命令配置</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MAC</a:t>
            </a: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地址与</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VLAN</a:t>
            </a: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关联。</a:t>
            </a:r>
            <a:endParaRPr lang="en-US" altLang="zh-CN" sz="1600" dirty="0">
              <a:latin typeface="Huawei Sans" panose="020C0503030203020204" pitchFamily="34" charset="0"/>
              <a:ea typeface="方正兰亭黑简体" panose="02000000000000000000" pitchFamily="2" charset="-122"/>
              <a:cs typeface="Huawei Sans" panose="020C0503030203020204" pitchFamily="34" charset="0"/>
            </a:endParaRPr>
          </a:p>
          <a:p>
            <a:pPr marL="360000" lvl="1" indent="-285750" fontAlgn="auto">
              <a:lnSpc>
                <a:spcPts val="2400"/>
              </a:lnSpc>
              <a:buFont typeface="Arial" panose="020B0604020202020204" pitchFamily="34" charset="0"/>
              <a:buChar char="•"/>
            </a:pPr>
            <a:r>
              <a:rPr lang="en-US" altLang="zh-CN" sz="1600" i="1" dirty="0">
                <a:latin typeface="Huawei Sans" panose="020C0503030203020204" pitchFamily="34" charset="0"/>
                <a:ea typeface="方正兰亭黑简体" panose="02000000000000000000" pitchFamily="2" charset="-122"/>
                <a:cs typeface="Huawei Sans" panose="020C0503030203020204" pitchFamily="34" charset="0"/>
              </a:rPr>
              <a:t>mac-address</a:t>
            </a: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：指定与</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VLAN</a:t>
            </a: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关联的</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MAC</a:t>
            </a: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地址。格式为</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H-H-H</a:t>
            </a: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。其中</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H</a:t>
            </a: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为</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4</a:t>
            </a: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位的十六进制数，可以输入</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1</a:t>
            </a: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4</a:t>
            </a: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位，如</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00e0</a:t>
            </a: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fc01</a:t>
            </a: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。当输入不足</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4</a:t>
            </a: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位时，表示前面的几位为</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0</a:t>
            </a: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，如：输入</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e0</a:t>
            </a: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，等同于</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00e0</a:t>
            </a: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MAC</a:t>
            </a: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地址不可设置为</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0000-0000-0000</a:t>
            </a: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FFFF-FFFF-FFFF</a:t>
            </a: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和组播地址。</a:t>
            </a:r>
          </a:p>
          <a:p>
            <a:pPr marL="360000" lvl="1" indent="-285750" fontAlgn="auto">
              <a:lnSpc>
                <a:spcPts val="2400"/>
              </a:lnSpc>
              <a:buFont typeface="Arial" panose="020B0604020202020204" pitchFamily="34" charset="0"/>
              <a:buChar char="•"/>
            </a:pPr>
            <a:r>
              <a:rPr lang="en-US" altLang="zh-CN" sz="1600" i="1" dirty="0">
                <a:latin typeface="Huawei Sans" panose="020C0503030203020204" pitchFamily="34" charset="0"/>
                <a:ea typeface="方正兰亭黑简体" panose="02000000000000000000" pitchFamily="2" charset="-122"/>
                <a:cs typeface="Huawei Sans" panose="020C0503030203020204" pitchFamily="34" charset="0"/>
              </a:rPr>
              <a:t>mac-address-mask</a:t>
            </a: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：指定</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MAC</a:t>
            </a: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地址掩码。格式为</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H-H-H</a:t>
            </a: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，其中</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H</a:t>
            </a: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为</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1</a:t>
            </a: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至</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4</a:t>
            </a: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位的十六进制数。</a:t>
            </a:r>
          </a:p>
          <a:p>
            <a:pPr marL="360000" lvl="1" indent="-285750" fontAlgn="auto">
              <a:lnSpc>
                <a:spcPts val="2400"/>
              </a:lnSpc>
              <a:buFont typeface="Arial" panose="020B0604020202020204" pitchFamily="34" charset="0"/>
              <a:buChar char="•"/>
            </a:pPr>
            <a:r>
              <a:rPr lang="en-US" altLang="zh-CN" sz="1600" i="1" dirty="0">
                <a:latin typeface="Huawei Sans" panose="020C0503030203020204" pitchFamily="34" charset="0"/>
                <a:ea typeface="方正兰亭黑简体" panose="02000000000000000000" pitchFamily="2" charset="-122"/>
                <a:cs typeface="Huawei Sans" panose="020C0503030203020204" pitchFamily="34" charset="0"/>
              </a:rPr>
              <a:t>mac-address-mask-length</a:t>
            </a: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：指定</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MAC</a:t>
            </a: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地址掩码长度。整数形式，取值范围是</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1</a:t>
            </a: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48</a:t>
            </a: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a:t>
            </a:r>
            <a:endParaRPr lang="en-US" altLang="zh-CN" sz="16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0" name="燕尾形 9"/>
          <p:cNvSpPr/>
          <p:nvPr/>
        </p:nvSpPr>
        <p:spPr bwMode="auto">
          <a:xfrm>
            <a:off x="7860066" y="124239"/>
            <a:ext cx="1800000" cy="21312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r>
              <a:rPr lang="zh-CN" altLang="en-US" sz="1200" kern="0" dirty="0"/>
              <a:t>基于接口划分</a:t>
            </a:r>
            <a:r>
              <a:rPr lang="en-US" altLang="zh-CN" sz="1200" kern="0" dirty="0"/>
              <a:t>VLAN</a:t>
            </a:r>
          </a:p>
        </p:txBody>
      </p:sp>
      <p:sp>
        <p:nvSpPr>
          <p:cNvPr id="11" name="燕尾形 10"/>
          <p:cNvSpPr/>
          <p:nvPr/>
        </p:nvSpPr>
        <p:spPr bwMode="auto">
          <a:xfrm>
            <a:off x="9593637" y="124239"/>
            <a:ext cx="2160000" cy="213120"/>
          </a:xfrm>
          <a:prstGeom prst="chevron">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r>
              <a:rPr lang="zh-CN" altLang="en-US" sz="1200" b="1" kern="0" dirty="0">
                <a:solidFill>
                  <a:srgbClr val="FFFFFF"/>
                </a:solidFill>
              </a:rPr>
              <a:t>基于</a:t>
            </a:r>
            <a:r>
              <a:rPr lang="en-US" altLang="zh-CN" sz="1200" b="1" kern="0" dirty="0">
                <a:solidFill>
                  <a:srgbClr val="FFFFFF"/>
                </a:solidFill>
              </a:rPr>
              <a:t>MAC</a:t>
            </a:r>
            <a:r>
              <a:rPr lang="zh-CN" altLang="en-US" sz="1200" b="1" kern="0" dirty="0">
                <a:solidFill>
                  <a:srgbClr val="FFFFFF"/>
                </a:solidFill>
              </a:rPr>
              <a:t>地址划分</a:t>
            </a:r>
            <a:r>
              <a:rPr lang="en-US" altLang="zh-CN" sz="1200" b="1" kern="0" dirty="0">
                <a:solidFill>
                  <a:srgbClr val="FFFFFF"/>
                </a:solidFill>
              </a:rPr>
              <a:t>VLAN</a:t>
            </a:r>
          </a:p>
        </p:txBody>
      </p:sp>
      <p:sp>
        <p:nvSpPr>
          <p:cNvPr id="14" name="矩形 13"/>
          <p:cNvSpPr/>
          <p:nvPr/>
        </p:nvSpPr>
        <p:spPr>
          <a:xfrm>
            <a:off x="1008063" y="4706572"/>
            <a:ext cx="10632553" cy="338554"/>
          </a:xfrm>
          <a:prstGeom prst="rect">
            <a:avLst/>
          </a:prstGeom>
          <a:solidFill>
            <a:srgbClr val="F4FBFE"/>
          </a:solidFill>
          <a:ln>
            <a:solidFill>
              <a:srgbClr val="99DFF9"/>
            </a:solidFill>
          </a:ln>
        </p:spPr>
        <p:txBody>
          <a:bodyPr wrap="square">
            <a:spAutoFit/>
          </a:bodyPr>
          <a:lstStyle/>
          <a:p>
            <a:pPr fontAlgn="base"/>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[Huawei-GigabitEthernet0/0/1] </a:t>
            </a:r>
            <a:r>
              <a:rPr lang="en-US" altLang="zh-CN" sz="1600" b="1" dirty="0">
                <a:latin typeface="Huawei Sans" panose="020C0503030203020204" pitchFamily="34" charset="0"/>
                <a:ea typeface="方正兰亭黑简体" panose="02000000000000000000" pitchFamily="2" charset="-122"/>
                <a:cs typeface="Huawei Sans" panose="020C0503030203020204" pitchFamily="34" charset="0"/>
              </a:rPr>
              <a:t>mac-</a:t>
            </a:r>
            <a:r>
              <a:rPr lang="en-US" altLang="zh-CN" sz="1600" b="1" dirty="0" err="1">
                <a:latin typeface="Huawei Sans" panose="020C0503030203020204" pitchFamily="34" charset="0"/>
                <a:ea typeface="方正兰亭黑简体" panose="02000000000000000000" pitchFamily="2" charset="-122"/>
                <a:cs typeface="Huawei Sans" panose="020C0503030203020204" pitchFamily="34" charset="0"/>
              </a:rPr>
              <a:t>vlan</a:t>
            </a:r>
            <a:r>
              <a:rPr lang="en-US" altLang="zh-CN" sz="1600" b="1" dirty="0">
                <a:latin typeface="Huawei Sans" panose="020C0503030203020204" pitchFamily="34" charset="0"/>
                <a:ea typeface="方正兰亭黑简体" panose="02000000000000000000" pitchFamily="2" charset="-122"/>
                <a:cs typeface="Huawei Sans" panose="020C0503030203020204" pitchFamily="34" charset="0"/>
              </a:rPr>
              <a:t> enable</a:t>
            </a:r>
          </a:p>
        </p:txBody>
      </p:sp>
      <p:sp>
        <p:nvSpPr>
          <p:cNvPr id="15" name="矩形 14"/>
          <p:cNvSpPr/>
          <p:nvPr/>
        </p:nvSpPr>
        <p:spPr>
          <a:xfrm>
            <a:off x="551384" y="4274425"/>
            <a:ext cx="11089232" cy="338554"/>
          </a:xfrm>
          <a:prstGeom prst="rect">
            <a:avLst/>
          </a:prstGeom>
        </p:spPr>
        <p:txBody>
          <a:bodyPr wrap="square">
            <a:spAutoFit/>
          </a:bodyPr>
          <a:lstStyle/>
          <a:p>
            <a:pPr marL="342900" indent="-342900" fontAlgn="auto">
              <a:buFont typeface="+mj-lt"/>
              <a:buAutoNum type="arabicPeriod" startAt="2"/>
            </a:pP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使能</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MAC</a:t>
            </a: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地址与</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VLAN</a:t>
            </a:r>
            <a:endParaRPr lang="zh-CN" altLang="en-US" sz="16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6" name="矩形 15"/>
          <p:cNvSpPr/>
          <p:nvPr/>
        </p:nvSpPr>
        <p:spPr>
          <a:xfrm>
            <a:off x="1031917" y="5138719"/>
            <a:ext cx="10608699" cy="400110"/>
          </a:xfrm>
          <a:prstGeom prst="rect">
            <a:avLst/>
          </a:prstGeom>
        </p:spPr>
        <p:txBody>
          <a:bodyPr wrap="square">
            <a:spAutoFit/>
          </a:bodyPr>
          <a:lstStyle/>
          <a:p>
            <a:pPr fontAlgn="auto">
              <a:lnSpc>
                <a:spcPts val="2400"/>
              </a:lnSpc>
            </a:pP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通过此命令使能接口的</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MAC VLAN</a:t>
            </a: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功能。</a:t>
            </a:r>
          </a:p>
        </p:txBody>
      </p:sp>
    </p:spTree>
    <p:extLst>
      <p:ext uri="{BB962C8B-B14F-4D97-AF65-F5344CB8AC3E}">
        <p14:creationId xmlns:p14="http://schemas.microsoft.com/office/powerpoint/2010/main" val="42943055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idx="1"/>
          </p:nvPr>
        </p:nvSpPr>
        <p:spPr/>
        <p:txBody>
          <a:bodyPr/>
          <a:lstStyle/>
          <a:p>
            <a:r>
              <a:rPr lang="zh-CN" altLang="en-US" b="1" dirty="0"/>
              <a:t>什么是</a:t>
            </a:r>
            <a:r>
              <a:rPr lang="en-US" altLang="zh-CN" b="1" dirty="0"/>
              <a:t>VLAN</a:t>
            </a:r>
          </a:p>
          <a:p>
            <a:r>
              <a:rPr lang="en-US" altLang="zh-CN" dirty="0">
                <a:solidFill>
                  <a:schemeClr val="bg1">
                    <a:lumMod val="50000"/>
                  </a:schemeClr>
                </a:solidFill>
              </a:rPr>
              <a:t>VLAN</a:t>
            </a:r>
            <a:r>
              <a:rPr lang="zh-CN" altLang="en-US" dirty="0">
                <a:solidFill>
                  <a:schemeClr val="bg1">
                    <a:lumMod val="50000"/>
                  </a:schemeClr>
                </a:solidFill>
              </a:rPr>
              <a:t>的基本概念</a:t>
            </a:r>
            <a:endParaRPr lang="en-US" altLang="zh-CN" dirty="0">
              <a:solidFill>
                <a:schemeClr val="bg1">
                  <a:lumMod val="50000"/>
                </a:schemeClr>
              </a:solidFill>
            </a:endParaRPr>
          </a:p>
          <a:p>
            <a:r>
              <a:rPr lang="en-US" altLang="zh-CN" dirty="0">
                <a:solidFill>
                  <a:schemeClr val="bg1">
                    <a:lumMod val="50000"/>
                  </a:schemeClr>
                </a:solidFill>
              </a:rPr>
              <a:t>VLAN</a:t>
            </a:r>
            <a:r>
              <a:rPr lang="zh-CN" altLang="en-US" dirty="0">
                <a:solidFill>
                  <a:schemeClr val="bg1">
                    <a:lumMod val="50000"/>
                  </a:schemeClr>
                </a:solidFill>
              </a:rPr>
              <a:t>的应用</a:t>
            </a:r>
            <a:endParaRPr lang="en-US" altLang="zh-CN" dirty="0">
              <a:solidFill>
                <a:schemeClr val="bg1">
                  <a:lumMod val="50000"/>
                </a:schemeClr>
              </a:solidFill>
            </a:endParaRPr>
          </a:p>
          <a:p>
            <a:r>
              <a:rPr lang="en-US" altLang="zh-CN" dirty="0">
                <a:solidFill>
                  <a:schemeClr val="bg1">
                    <a:lumMod val="50000"/>
                  </a:schemeClr>
                </a:solidFill>
              </a:rPr>
              <a:t>VLAN</a:t>
            </a:r>
            <a:r>
              <a:rPr lang="zh-CN" altLang="en-US" dirty="0">
                <a:solidFill>
                  <a:schemeClr val="bg1">
                    <a:lumMod val="50000"/>
                  </a:schemeClr>
                </a:solidFill>
              </a:rPr>
              <a:t>的配置示例</a:t>
            </a:r>
          </a:p>
        </p:txBody>
      </p:sp>
    </p:spTree>
    <p:extLst>
      <p:ext uri="{BB962C8B-B14F-4D97-AF65-F5344CB8AC3E}">
        <p14:creationId xmlns:p14="http://schemas.microsoft.com/office/powerpoint/2010/main" val="54696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Autofit/>
          </a:bodyPr>
          <a:lstStyle/>
          <a:p>
            <a:r>
              <a:rPr lang="zh-CN" altLang="en-US" sz="2000" dirty="0"/>
              <a:t>案例：基于</a:t>
            </a:r>
            <a:r>
              <a:rPr lang="en-US" altLang="zh-CN" sz="2000" dirty="0"/>
              <a:t>MAC</a:t>
            </a:r>
            <a:r>
              <a:rPr lang="zh-CN" altLang="en-US" sz="2000" dirty="0"/>
              <a:t>地址划分</a:t>
            </a:r>
            <a:r>
              <a:rPr lang="en-US" altLang="zh-CN" sz="2000" dirty="0"/>
              <a:t>VLAN</a:t>
            </a:r>
            <a:endParaRPr lang="zh-CN" altLang="en-US" sz="2000" dirty="0"/>
          </a:p>
        </p:txBody>
      </p:sp>
      <p:sp>
        <p:nvSpPr>
          <p:cNvPr id="53" name="文本占位符 52"/>
          <p:cNvSpPr>
            <a:spLocks noGrp="1"/>
          </p:cNvSpPr>
          <p:nvPr>
            <p:ph type="body" sz="quarter" idx="4294967295"/>
          </p:nvPr>
        </p:nvSpPr>
        <p:spPr>
          <a:xfrm>
            <a:off x="6031153" y="1332160"/>
            <a:ext cx="5795962" cy="4338638"/>
          </a:xfrm>
        </p:spPr>
        <p:txBody>
          <a:bodyPr/>
          <a:lstStyle/>
          <a:p>
            <a:r>
              <a:rPr lang="zh-CN" altLang="en-US" sz="2000" dirty="0"/>
              <a:t>组网需求：</a:t>
            </a:r>
            <a:endParaRPr lang="en-US" altLang="zh-CN" sz="2000" dirty="0"/>
          </a:p>
          <a:p>
            <a:pPr lvl="1"/>
            <a:r>
              <a:rPr lang="zh-CN" altLang="en-US" sz="1800" dirty="0"/>
              <a:t>某个公司的网络中，网络管理者将同一部门的员工划分到同一</a:t>
            </a:r>
            <a:r>
              <a:rPr lang="en-US" altLang="zh-CN" sz="1800" dirty="0"/>
              <a:t>VLAN</a:t>
            </a:r>
            <a:r>
              <a:rPr lang="zh-CN" altLang="en-US" sz="1800" dirty="0"/>
              <a:t>。为了提高部门内的信息安全，要求只有本部门员工的主机才可以访问公司网络。</a:t>
            </a:r>
            <a:endParaRPr lang="en-US" altLang="zh-CN" sz="1800" dirty="0"/>
          </a:p>
          <a:p>
            <a:pPr lvl="1"/>
            <a:r>
              <a:rPr lang="zh-CN" altLang="en-US" sz="1800" dirty="0"/>
              <a:t>主机</a:t>
            </a:r>
            <a:r>
              <a:rPr lang="en-US" altLang="zh-CN" sz="1800" dirty="0"/>
              <a:t>1</a:t>
            </a:r>
            <a:r>
              <a:rPr lang="zh-CN" altLang="en-US" sz="1800" dirty="0"/>
              <a:t>、主机</a:t>
            </a:r>
            <a:r>
              <a:rPr lang="en-US" altLang="zh-CN" sz="1800" dirty="0"/>
              <a:t>2</a:t>
            </a:r>
            <a:r>
              <a:rPr lang="zh-CN" altLang="en-US" sz="1800" dirty="0"/>
              <a:t>、主机</a:t>
            </a:r>
            <a:r>
              <a:rPr lang="en-US" altLang="zh-CN" sz="1800" dirty="0"/>
              <a:t>3</a:t>
            </a:r>
            <a:r>
              <a:rPr lang="zh-CN" altLang="en-US" sz="1800" dirty="0"/>
              <a:t>为本部门员工的主机，要求这几台主机可以通过</a:t>
            </a:r>
            <a:r>
              <a:rPr lang="en-US" altLang="zh-CN" sz="1800" dirty="0"/>
              <a:t>SW1</a:t>
            </a:r>
            <a:r>
              <a:rPr lang="zh-CN" altLang="en-US" sz="1800" dirty="0"/>
              <a:t>访问公司网络，如换成其他主机则不能访问。</a:t>
            </a:r>
          </a:p>
          <a:p>
            <a:pPr lvl="1"/>
            <a:r>
              <a:rPr lang="zh-CN" altLang="en-US" sz="1800" dirty="0"/>
              <a:t>可以配置基于</a:t>
            </a:r>
            <a:r>
              <a:rPr lang="en-US" altLang="zh-CN" sz="1800" dirty="0"/>
              <a:t>MAC</a:t>
            </a:r>
            <a:r>
              <a:rPr lang="zh-CN" altLang="en-US" sz="1800" dirty="0"/>
              <a:t>地址划分</a:t>
            </a:r>
            <a:r>
              <a:rPr lang="en-US" altLang="zh-CN" sz="1800" dirty="0"/>
              <a:t>VLAN</a:t>
            </a:r>
            <a:r>
              <a:rPr lang="zh-CN" altLang="en-US" sz="1800" dirty="0"/>
              <a:t>，将本部门员工主机的</a:t>
            </a:r>
            <a:r>
              <a:rPr lang="en-US" altLang="zh-CN" sz="1800" dirty="0"/>
              <a:t>MAC</a:t>
            </a:r>
            <a:r>
              <a:rPr lang="zh-CN" altLang="en-US" sz="1800" dirty="0"/>
              <a:t>地址与</a:t>
            </a:r>
            <a:r>
              <a:rPr lang="en-US" altLang="zh-CN" sz="1800" dirty="0"/>
              <a:t>VLAN</a:t>
            </a:r>
            <a:r>
              <a:rPr lang="zh-CN" altLang="en-US" sz="1800" dirty="0"/>
              <a:t>绑定，从而实现该需求。</a:t>
            </a:r>
          </a:p>
        </p:txBody>
      </p:sp>
      <p:sp>
        <p:nvSpPr>
          <p:cNvPr id="37" name="燕尾形 36"/>
          <p:cNvSpPr/>
          <p:nvPr/>
        </p:nvSpPr>
        <p:spPr bwMode="auto">
          <a:xfrm>
            <a:off x="7860066" y="124239"/>
            <a:ext cx="1800000" cy="21312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r>
              <a:rPr lang="zh-CN" altLang="en-US" sz="1200" kern="0" dirty="0"/>
              <a:t>基于接口划分</a:t>
            </a:r>
            <a:r>
              <a:rPr lang="en-US" altLang="zh-CN" sz="1200" kern="0" dirty="0"/>
              <a:t>VLAN</a:t>
            </a:r>
          </a:p>
        </p:txBody>
      </p:sp>
      <p:sp>
        <p:nvSpPr>
          <p:cNvPr id="38" name="燕尾形 37"/>
          <p:cNvSpPr/>
          <p:nvPr/>
        </p:nvSpPr>
        <p:spPr bwMode="auto">
          <a:xfrm>
            <a:off x="9593637" y="124239"/>
            <a:ext cx="2160000" cy="213120"/>
          </a:xfrm>
          <a:prstGeom prst="chevron">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r>
              <a:rPr lang="zh-CN" altLang="en-US" sz="1200" b="1" kern="0" dirty="0">
                <a:solidFill>
                  <a:srgbClr val="FFFFFF"/>
                </a:solidFill>
              </a:rPr>
              <a:t>基于</a:t>
            </a:r>
            <a:r>
              <a:rPr lang="en-US" altLang="zh-CN" sz="1200" b="1" kern="0" dirty="0">
                <a:solidFill>
                  <a:srgbClr val="FFFFFF"/>
                </a:solidFill>
              </a:rPr>
              <a:t>MAC</a:t>
            </a:r>
            <a:r>
              <a:rPr lang="zh-CN" altLang="en-US" sz="1200" b="1" kern="0" dirty="0">
                <a:solidFill>
                  <a:srgbClr val="FFFFFF"/>
                </a:solidFill>
              </a:rPr>
              <a:t>地址划分</a:t>
            </a:r>
            <a:r>
              <a:rPr lang="en-US" altLang="zh-CN" sz="1200" b="1" kern="0" dirty="0">
                <a:solidFill>
                  <a:srgbClr val="FFFFFF"/>
                </a:solidFill>
              </a:rPr>
              <a:t>VLAN</a:t>
            </a:r>
          </a:p>
        </p:txBody>
      </p:sp>
      <p:grpSp>
        <p:nvGrpSpPr>
          <p:cNvPr id="2" name="组合 1"/>
          <p:cNvGrpSpPr/>
          <p:nvPr/>
        </p:nvGrpSpPr>
        <p:grpSpPr>
          <a:xfrm>
            <a:off x="300499" y="1503257"/>
            <a:ext cx="6458592" cy="3996444"/>
            <a:chOff x="417221" y="1575266"/>
            <a:chExt cx="5976664" cy="3996444"/>
          </a:xfrm>
        </p:grpSpPr>
        <p:sp>
          <p:nvSpPr>
            <p:cNvPr id="59" name="矩形 58"/>
            <p:cNvSpPr/>
            <p:nvPr/>
          </p:nvSpPr>
          <p:spPr bwMode="auto">
            <a:xfrm>
              <a:off x="525349" y="4050178"/>
              <a:ext cx="4320365" cy="1521532"/>
            </a:xfrm>
            <a:prstGeom prst="rect">
              <a:avLst/>
            </a:prstGeom>
            <a:noFill/>
            <a:ln w="12700" cap="flat" cmpd="sng" algn="ctr">
              <a:solidFill>
                <a:srgbClr val="1AABE2">
                  <a:alpha val="30000"/>
                </a:srgbClr>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800" kern="0">
                <a:solidFill>
                  <a:srgbClr val="1D1D1A"/>
                </a:solidFill>
                <a:latin typeface="Huawei Sans" panose="020C0503030203020204" pitchFamily="34" charset="0"/>
                <a:ea typeface="方正兰亭黑简体" panose="02000000000000000000" pitchFamily="2" charset="-122"/>
              </a:endParaRPr>
            </a:p>
          </p:txBody>
        </p:sp>
        <p:cxnSp>
          <p:nvCxnSpPr>
            <p:cNvPr id="60" name="直接箭头连接符 59"/>
            <p:cNvCxnSpPr>
              <a:stCxn id="80" idx="1"/>
              <a:endCxn id="61" idx="3"/>
            </p:cNvCxnSpPr>
            <p:nvPr/>
          </p:nvCxnSpPr>
          <p:spPr bwMode="auto">
            <a:xfrm flipH="1">
              <a:off x="4374969" y="4470060"/>
              <a:ext cx="974800" cy="0"/>
            </a:xfrm>
            <a:prstGeom prst="straightConnector1">
              <a:avLst/>
            </a:prstGeom>
            <a:solidFill>
              <a:schemeClr val="accent1"/>
            </a:solidFill>
            <a:ln w="28575" cap="flat" cmpd="sng" algn="ctr">
              <a:solidFill>
                <a:srgbClr val="EC7061"/>
              </a:solidFill>
              <a:prstDash val="dash"/>
              <a:round/>
              <a:headEnd type="none" w="med" len="med"/>
              <a:tailEnd type="triangle"/>
            </a:ln>
            <a:effectLst/>
          </p:spPr>
        </p:cxnSp>
        <p:pic>
          <p:nvPicPr>
            <p:cNvPr id="61" name="图片 60" descr="PC.png"/>
            <p:cNvPicPr>
              <a:picLocks noChangeAspect="1"/>
            </p:cNvPicPr>
            <p:nvPr/>
          </p:nvPicPr>
          <p:blipFill>
            <a:blip r:embed="rId3" cstate="print"/>
            <a:stretch>
              <a:fillRect/>
            </a:stretch>
          </p:blipFill>
          <p:spPr>
            <a:xfrm>
              <a:off x="3765593" y="4236060"/>
              <a:ext cx="609376" cy="468000"/>
            </a:xfrm>
            <a:prstGeom prst="rect">
              <a:avLst/>
            </a:prstGeom>
          </p:spPr>
        </p:pic>
        <p:cxnSp>
          <p:nvCxnSpPr>
            <p:cNvPr id="62" name="直接连接符 61"/>
            <p:cNvCxnSpPr>
              <a:stCxn id="61" idx="0"/>
              <a:endCxn id="67" idx="0"/>
            </p:cNvCxnSpPr>
            <p:nvPr/>
          </p:nvCxnSpPr>
          <p:spPr bwMode="auto">
            <a:xfrm flipH="1" flipV="1">
              <a:off x="2624050" y="2655446"/>
              <a:ext cx="1446231" cy="1580614"/>
            </a:xfrm>
            <a:prstGeom prst="line">
              <a:avLst/>
            </a:prstGeom>
            <a:solidFill>
              <a:schemeClr val="accent1"/>
            </a:solidFill>
            <a:ln w="19050" cap="flat" cmpd="sng" algn="ctr">
              <a:solidFill>
                <a:schemeClr val="tx1"/>
              </a:solidFill>
              <a:prstDash val="solid"/>
              <a:round/>
              <a:headEnd type="none" w="med" len="med"/>
              <a:tailEnd type="none" w="med" len="med"/>
            </a:ln>
            <a:effectLst/>
          </p:spPr>
        </p:cxnSp>
        <p:pic>
          <p:nvPicPr>
            <p:cNvPr id="63" name="图片 62" descr="PC.png"/>
            <p:cNvPicPr>
              <a:picLocks noChangeAspect="1"/>
            </p:cNvPicPr>
            <p:nvPr/>
          </p:nvPicPr>
          <p:blipFill>
            <a:blip r:embed="rId3" cstate="print"/>
            <a:stretch>
              <a:fillRect/>
            </a:stretch>
          </p:blipFill>
          <p:spPr>
            <a:xfrm>
              <a:off x="885273" y="4236060"/>
              <a:ext cx="609376" cy="468000"/>
            </a:xfrm>
            <a:prstGeom prst="rect">
              <a:avLst/>
            </a:prstGeom>
          </p:spPr>
        </p:pic>
        <p:pic>
          <p:nvPicPr>
            <p:cNvPr id="64" name="图片 63" descr="PC.png"/>
            <p:cNvPicPr>
              <a:picLocks noChangeAspect="1"/>
            </p:cNvPicPr>
            <p:nvPr/>
          </p:nvPicPr>
          <p:blipFill>
            <a:blip r:embed="rId3" cstate="print"/>
            <a:stretch>
              <a:fillRect/>
            </a:stretch>
          </p:blipFill>
          <p:spPr>
            <a:xfrm>
              <a:off x="2319361" y="4236060"/>
              <a:ext cx="609376" cy="468000"/>
            </a:xfrm>
            <a:prstGeom prst="rect">
              <a:avLst/>
            </a:prstGeom>
          </p:spPr>
        </p:pic>
        <p:cxnSp>
          <p:nvCxnSpPr>
            <p:cNvPr id="65" name="直接连接符 64"/>
            <p:cNvCxnSpPr>
              <a:stCxn id="63" idx="0"/>
              <a:endCxn id="67" idx="0"/>
            </p:cNvCxnSpPr>
            <p:nvPr/>
          </p:nvCxnSpPr>
          <p:spPr bwMode="auto">
            <a:xfrm flipV="1">
              <a:off x="1189961" y="2655446"/>
              <a:ext cx="1434089" cy="1580614"/>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66" name="直接连接符 65"/>
            <p:cNvCxnSpPr>
              <a:stCxn id="64" idx="0"/>
              <a:endCxn id="67" idx="2"/>
            </p:cNvCxnSpPr>
            <p:nvPr/>
          </p:nvCxnSpPr>
          <p:spPr bwMode="auto">
            <a:xfrm flipV="1">
              <a:off x="2624049" y="3195446"/>
              <a:ext cx="1" cy="1040614"/>
            </a:xfrm>
            <a:prstGeom prst="line">
              <a:avLst/>
            </a:prstGeom>
            <a:solidFill>
              <a:schemeClr val="accent1"/>
            </a:solidFill>
            <a:ln w="19050" cap="flat" cmpd="sng" algn="ctr">
              <a:solidFill>
                <a:schemeClr val="tx1"/>
              </a:solidFill>
              <a:prstDash val="solid"/>
              <a:round/>
              <a:headEnd type="none" w="med" len="med"/>
              <a:tailEnd type="none" w="med" len="med"/>
            </a:ln>
            <a:effectLst/>
          </p:spPr>
        </p:cxnSp>
        <p:pic>
          <p:nvPicPr>
            <p:cNvPr id="67" name="图片 6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294781" y="2655446"/>
              <a:ext cx="658537" cy="540000"/>
            </a:xfrm>
            <a:prstGeom prst="rect">
              <a:avLst/>
            </a:prstGeom>
          </p:spPr>
        </p:pic>
        <p:sp>
          <p:nvSpPr>
            <p:cNvPr id="68" name="矩形 67"/>
            <p:cNvSpPr/>
            <p:nvPr/>
          </p:nvSpPr>
          <p:spPr>
            <a:xfrm>
              <a:off x="2928737" y="2655386"/>
              <a:ext cx="720080" cy="338554"/>
            </a:xfrm>
            <a:prstGeom prst="rect">
              <a:avLst/>
            </a:prstGeom>
          </p:spPr>
          <p:txBody>
            <a:bodyPr wrap="square">
              <a:spAutoFit/>
            </a:bodyPr>
            <a:lstStyle/>
            <a:p>
              <a:pPr algn="ct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SW1</a:t>
              </a:r>
              <a:endParaRPr lang="zh-CN" altLang="en-US" sz="16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69" name="矩形 68"/>
            <p:cNvSpPr/>
            <p:nvPr/>
          </p:nvSpPr>
          <p:spPr>
            <a:xfrm>
              <a:off x="813265" y="4668056"/>
              <a:ext cx="720080" cy="276999"/>
            </a:xfrm>
            <a:prstGeom prst="rect">
              <a:avLst/>
            </a:prstGeom>
          </p:spPr>
          <p:txBody>
            <a:bodyPr wrap="square">
              <a:spAutoFit/>
            </a:bodyPr>
            <a:lstStyle/>
            <a:p>
              <a:pPr algn="ctr"/>
              <a:r>
                <a:rPr lang="zh-CN" altLang="en-US" sz="1200" dirty="0">
                  <a:latin typeface="Huawei Sans" panose="020C0503030203020204" pitchFamily="34" charset="0"/>
                  <a:ea typeface="方正兰亭黑简体" panose="02000000000000000000" pitchFamily="2" charset="-122"/>
                  <a:cs typeface="Huawei Sans" panose="020C0503030203020204" pitchFamily="34" charset="0"/>
                </a:rPr>
                <a:t>主机</a:t>
              </a: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1</a:t>
              </a:r>
            </a:p>
          </p:txBody>
        </p:sp>
        <p:sp>
          <p:nvSpPr>
            <p:cNvPr id="70" name="矩形 69"/>
            <p:cNvSpPr/>
            <p:nvPr/>
          </p:nvSpPr>
          <p:spPr>
            <a:xfrm>
              <a:off x="2264009" y="4668056"/>
              <a:ext cx="720080" cy="276999"/>
            </a:xfrm>
            <a:prstGeom prst="rect">
              <a:avLst/>
            </a:prstGeom>
          </p:spPr>
          <p:txBody>
            <a:bodyPr wrap="square">
              <a:spAutoFit/>
            </a:bodyPr>
            <a:lstStyle/>
            <a:p>
              <a:pPr algn="ctr"/>
              <a:r>
                <a:rPr lang="zh-CN" altLang="en-US" sz="1200" dirty="0">
                  <a:latin typeface="Huawei Sans" panose="020C0503030203020204" pitchFamily="34" charset="0"/>
                  <a:ea typeface="方正兰亭黑简体" panose="02000000000000000000" pitchFamily="2" charset="-122"/>
                  <a:cs typeface="Huawei Sans" panose="020C0503030203020204" pitchFamily="34" charset="0"/>
                </a:rPr>
                <a:t>主机</a:t>
              </a: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2</a:t>
              </a:r>
            </a:p>
          </p:txBody>
        </p:sp>
        <p:sp>
          <p:nvSpPr>
            <p:cNvPr id="71" name="矩形 70"/>
            <p:cNvSpPr/>
            <p:nvPr/>
          </p:nvSpPr>
          <p:spPr>
            <a:xfrm>
              <a:off x="3693585" y="4668056"/>
              <a:ext cx="720080" cy="276999"/>
            </a:xfrm>
            <a:prstGeom prst="rect">
              <a:avLst/>
            </a:prstGeom>
          </p:spPr>
          <p:txBody>
            <a:bodyPr wrap="square">
              <a:spAutoFit/>
            </a:bodyPr>
            <a:lstStyle/>
            <a:p>
              <a:pPr algn="ctr"/>
              <a:r>
                <a:rPr lang="zh-CN" altLang="en-US" sz="1200" dirty="0">
                  <a:latin typeface="Huawei Sans" panose="020C0503030203020204" pitchFamily="34" charset="0"/>
                  <a:ea typeface="方正兰亭黑简体" panose="02000000000000000000" pitchFamily="2" charset="-122"/>
                  <a:cs typeface="Huawei Sans" panose="020C0503030203020204" pitchFamily="34" charset="0"/>
                </a:rPr>
                <a:t>主机</a:t>
              </a: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3</a:t>
              </a:r>
            </a:p>
          </p:txBody>
        </p:sp>
        <p:sp>
          <p:nvSpPr>
            <p:cNvPr id="72" name="矩形 71"/>
            <p:cNvSpPr/>
            <p:nvPr/>
          </p:nvSpPr>
          <p:spPr>
            <a:xfrm>
              <a:off x="417221" y="4887634"/>
              <a:ext cx="1512168" cy="276999"/>
            </a:xfrm>
            <a:prstGeom prst="rect">
              <a:avLst/>
            </a:prstGeom>
          </p:spPr>
          <p:txBody>
            <a:bodyPr wrap="square">
              <a:spAutoFit/>
            </a:bodyPr>
            <a:lstStyle/>
            <a:p>
              <a:pPr algn="ct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001e-10dd-dd01</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73" name="矩形 72"/>
            <p:cNvSpPr/>
            <p:nvPr/>
          </p:nvSpPr>
          <p:spPr>
            <a:xfrm>
              <a:off x="3765593" y="5175666"/>
              <a:ext cx="1044116" cy="307777"/>
            </a:xfrm>
            <a:prstGeom prst="rect">
              <a:avLst/>
            </a:prstGeom>
          </p:spPr>
          <p:txBody>
            <a:bodyPr wrap="square">
              <a:spAutoFit/>
            </a:bodyPr>
            <a:lstStyle/>
            <a:p>
              <a:pPr algn="ctr"/>
              <a:r>
                <a:rPr lang="en-US" altLang="zh-CN" sz="1400" b="1" dirty="0">
                  <a:latin typeface="Huawei Sans" panose="020C0503030203020204" pitchFamily="34" charset="0"/>
                  <a:ea typeface="方正兰亭黑简体" panose="02000000000000000000" pitchFamily="2" charset="-122"/>
                  <a:cs typeface="Huawei Sans" panose="020C0503030203020204" pitchFamily="34" charset="0"/>
                </a:rPr>
                <a:t>VLAN 10</a:t>
              </a:r>
              <a:endParaRPr lang="zh-CN" altLang="en-US" sz="1400" b="1"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74" name="矩形 73"/>
            <p:cNvSpPr/>
            <p:nvPr/>
          </p:nvSpPr>
          <p:spPr>
            <a:xfrm rot="18716606">
              <a:off x="1355234" y="3116124"/>
              <a:ext cx="1044116" cy="276999"/>
            </a:xfrm>
            <a:prstGeom prst="rect">
              <a:avLst/>
            </a:prstGeom>
          </p:spPr>
          <p:txBody>
            <a:bodyPr wrap="square">
              <a:spAutoFit/>
            </a:bodyPr>
            <a:lstStyle/>
            <a:p>
              <a:pPr algn="ct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GE0/0/2</a:t>
              </a:r>
            </a:p>
          </p:txBody>
        </p:sp>
        <p:pic>
          <p:nvPicPr>
            <p:cNvPr id="75" name="图片 7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022566" y="1575266"/>
              <a:ext cx="1202967" cy="755352"/>
            </a:xfrm>
            <a:prstGeom prst="rect">
              <a:avLst/>
            </a:prstGeom>
          </p:spPr>
        </p:pic>
        <p:cxnSp>
          <p:nvCxnSpPr>
            <p:cNvPr id="76" name="直接连接符 75"/>
            <p:cNvCxnSpPr>
              <a:stCxn id="67" idx="0"/>
              <a:endCxn id="75" idx="2"/>
            </p:cNvCxnSpPr>
            <p:nvPr/>
          </p:nvCxnSpPr>
          <p:spPr bwMode="auto">
            <a:xfrm flipV="1">
              <a:off x="2624050" y="2330618"/>
              <a:ext cx="0" cy="324828"/>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77" name="矩形 76"/>
            <p:cNvSpPr/>
            <p:nvPr/>
          </p:nvSpPr>
          <p:spPr>
            <a:xfrm>
              <a:off x="2109409" y="1719282"/>
              <a:ext cx="1044116" cy="523220"/>
            </a:xfrm>
            <a:prstGeom prst="rect">
              <a:avLst/>
            </a:prstGeom>
          </p:spPr>
          <p:txBody>
            <a:bodyPr wrap="square">
              <a:spAutoFit/>
            </a:bodyPr>
            <a:lstStyle/>
            <a:p>
              <a:pPr algn="ct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Enterprise</a:t>
              </a:r>
            </a:p>
            <a:p>
              <a:pPr algn="ct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Network</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78" name="矩形 77"/>
            <p:cNvSpPr/>
            <p:nvPr/>
          </p:nvSpPr>
          <p:spPr>
            <a:xfrm rot="16200000">
              <a:off x="1977878" y="3362980"/>
              <a:ext cx="1044116" cy="276999"/>
            </a:xfrm>
            <a:prstGeom prst="rect">
              <a:avLst/>
            </a:prstGeom>
          </p:spPr>
          <p:txBody>
            <a:bodyPr wrap="square">
              <a:spAutoFit/>
            </a:bodyPr>
            <a:lstStyle/>
            <a:p>
              <a:pPr algn="ct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GE0/0/3</a:t>
              </a:r>
            </a:p>
          </p:txBody>
        </p:sp>
        <p:sp>
          <p:nvSpPr>
            <p:cNvPr id="79" name="矩形 78"/>
            <p:cNvSpPr/>
            <p:nvPr/>
          </p:nvSpPr>
          <p:spPr>
            <a:xfrm rot="2789662">
              <a:off x="2846124" y="3129522"/>
              <a:ext cx="1044116" cy="276999"/>
            </a:xfrm>
            <a:prstGeom prst="rect">
              <a:avLst/>
            </a:prstGeom>
          </p:spPr>
          <p:txBody>
            <a:bodyPr wrap="square">
              <a:spAutoFit/>
            </a:bodyPr>
            <a:lstStyle/>
            <a:p>
              <a:pPr algn="ct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GE0/0/4</a:t>
              </a:r>
            </a:p>
          </p:txBody>
        </p:sp>
        <p:pic>
          <p:nvPicPr>
            <p:cNvPr id="80" name="图片 79" descr="PC.png"/>
            <p:cNvPicPr>
              <a:picLocks noChangeAspect="1"/>
            </p:cNvPicPr>
            <p:nvPr/>
          </p:nvPicPr>
          <p:blipFill>
            <a:blip r:embed="rId3" cstate="print"/>
            <a:stretch>
              <a:fillRect/>
            </a:stretch>
          </p:blipFill>
          <p:spPr>
            <a:xfrm>
              <a:off x="5349769" y="4236060"/>
              <a:ext cx="609376" cy="468000"/>
            </a:xfrm>
            <a:prstGeom prst="rect">
              <a:avLst/>
            </a:prstGeom>
          </p:spPr>
        </p:pic>
        <p:sp>
          <p:nvSpPr>
            <p:cNvPr id="81" name="矩形 80"/>
            <p:cNvSpPr/>
            <p:nvPr/>
          </p:nvSpPr>
          <p:spPr>
            <a:xfrm>
              <a:off x="5277761" y="4668056"/>
              <a:ext cx="720080" cy="276999"/>
            </a:xfrm>
            <a:prstGeom prst="rect">
              <a:avLst/>
            </a:prstGeom>
          </p:spPr>
          <p:txBody>
            <a:bodyPr wrap="square">
              <a:spAutoFit/>
            </a:bodyPr>
            <a:lstStyle/>
            <a:p>
              <a:pPr algn="ctr"/>
              <a:r>
                <a:rPr lang="zh-CN" altLang="en-US" sz="1200" dirty="0">
                  <a:latin typeface="Huawei Sans" panose="020C0503030203020204" pitchFamily="34" charset="0"/>
                  <a:ea typeface="方正兰亭黑简体" panose="02000000000000000000" pitchFamily="2" charset="-122"/>
                  <a:cs typeface="Huawei Sans" panose="020C0503030203020204" pitchFamily="34" charset="0"/>
                </a:rPr>
                <a:t>主机</a:t>
              </a: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4</a:t>
              </a:r>
            </a:p>
          </p:txBody>
        </p:sp>
        <p:sp>
          <p:nvSpPr>
            <p:cNvPr id="83" name="矩形 82"/>
            <p:cNvSpPr/>
            <p:nvPr/>
          </p:nvSpPr>
          <p:spPr>
            <a:xfrm>
              <a:off x="1821377" y="4887634"/>
              <a:ext cx="1512168" cy="276999"/>
            </a:xfrm>
            <a:prstGeom prst="rect">
              <a:avLst/>
            </a:prstGeom>
          </p:spPr>
          <p:txBody>
            <a:bodyPr wrap="square">
              <a:spAutoFit/>
            </a:bodyPr>
            <a:lstStyle/>
            <a:p>
              <a:pPr algn="ct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001e-10dd-dd02</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84" name="矩形 83"/>
            <p:cNvSpPr/>
            <p:nvPr/>
          </p:nvSpPr>
          <p:spPr>
            <a:xfrm>
              <a:off x="3297541" y="4887634"/>
              <a:ext cx="1512168" cy="276999"/>
            </a:xfrm>
            <a:prstGeom prst="rect">
              <a:avLst/>
            </a:prstGeom>
          </p:spPr>
          <p:txBody>
            <a:bodyPr wrap="square">
              <a:spAutoFit/>
            </a:bodyPr>
            <a:lstStyle/>
            <a:p>
              <a:pPr algn="ct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001e-10dd-dd03</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85" name="矩形 84"/>
            <p:cNvSpPr/>
            <p:nvPr/>
          </p:nvSpPr>
          <p:spPr>
            <a:xfrm>
              <a:off x="4881717" y="4887634"/>
              <a:ext cx="1512168" cy="276999"/>
            </a:xfrm>
            <a:prstGeom prst="rect">
              <a:avLst/>
            </a:prstGeom>
          </p:spPr>
          <p:txBody>
            <a:bodyPr wrap="square">
              <a:spAutoFit/>
            </a:bodyPr>
            <a:lstStyle/>
            <a:p>
              <a:pPr algn="ct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001e-10dd-dd04</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86" name="矩形 85"/>
            <p:cNvSpPr/>
            <p:nvPr/>
          </p:nvSpPr>
          <p:spPr>
            <a:xfrm>
              <a:off x="2477666" y="2354532"/>
              <a:ext cx="1044116" cy="276999"/>
            </a:xfrm>
            <a:prstGeom prst="rect">
              <a:avLst/>
            </a:prstGeom>
          </p:spPr>
          <p:txBody>
            <a:bodyPr wrap="square">
              <a:spAutoFit/>
            </a:bodyPr>
            <a:lstStyle/>
            <a:p>
              <a:pPr algn="ct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GE0/0/1</a:t>
              </a:r>
            </a:p>
          </p:txBody>
        </p:sp>
        <p:grpSp>
          <p:nvGrpSpPr>
            <p:cNvPr id="34" name="组合 33"/>
            <p:cNvGrpSpPr/>
            <p:nvPr/>
          </p:nvGrpSpPr>
          <p:grpSpPr>
            <a:xfrm>
              <a:off x="4307926" y="4096041"/>
              <a:ext cx="288000" cy="288000"/>
              <a:chOff x="856677" y="2615810"/>
              <a:chExt cx="288000" cy="288000"/>
            </a:xfrm>
          </p:grpSpPr>
          <p:sp>
            <p:nvSpPr>
              <p:cNvPr id="36" name="椭圆 35"/>
              <p:cNvSpPr/>
              <p:nvPr/>
            </p:nvSpPr>
            <p:spPr>
              <a:xfrm>
                <a:off x="856677" y="2615810"/>
                <a:ext cx="288000" cy="288000"/>
              </a:xfrm>
              <a:prstGeom prst="ellipse">
                <a:avLst/>
              </a:prstGeom>
              <a:solidFill>
                <a:srgbClr val="EC706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grpSp>
            <p:nvGrpSpPr>
              <p:cNvPr id="39" name="组合 38"/>
              <p:cNvGrpSpPr/>
              <p:nvPr/>
            </p:nvGrpSpPr>
            <p:grpSpPr>
              <a:xfrm>
                <a:off x="923444" y="2692169"/>
                <a:ext cx="144001" cy="144002"/>
                <a:chOff x="898853" y="2657982"/>
                <a:chExt cx="203649" cy="203652"/>
              </a:xfrm>
            </p:grpSpPr>
            <p:cxnSp>
              <p:nvCxnSpPr>
                <p:cNvPr id="40" name="直接连接符 39"/>
                <p:cNvCxnSpPr>
                  <a:stCxn id="36" idx="3"/>
                  <a:endCxn id="36" idx="7"/>
                </p:cNvCxnSpPr>
                <p:nvPr/>
              </p:nvCxnSpPr>
              <p:spPr>
                <a:xfrm flipV="1">
                  <a:off x="898853" y="2657986"/>
                  <a:ext cx="203648" cy="203648"/>
                </a:xfrm>
                <a:prstGeom prst="line">
                  <a:avLst/>
                </a:prstGeom>
                <a:solidFill>
                  <a:srgbClr val="EC7061"/>
                </a:solidFill>
                <a:ln w="38100" cap="rnd">
                  <a:solidFill>
                    <a:schemeClr val="bg1"/>
                  </a:solidFill>
                  <a:round/>
                </a:ln>
                <a:effectLst/>
              </p:spPr>
              <p:style>
                <a:lnRef idx="2">
                  <a:schemeClr val="accent1"/>
                </a:lnRef>
                <a:fillRef idx="0">
                  <a:schemeClr val="accent1"/>
                </a:fillRef>
                <a:effectRef idx="1">
                  <a:schemeClr val="accent1"/>
                </a:effectRef>
                <a:fontRef idx="minor">
                  <a:schemeClr val="tx1"/>
                </a:fontRef>
              </p:style>
            </p:cxnSp>
            <p:cxnSp>
              <p:nvCxnSpPr>
                <p:cNvPr id="41" name="直接连接符 40"/>
                <p:cNvCxnSpPr>
                  <a:stCxn id="36" idx="1"/>
                  <a:endCxn id="36" idx="5"/>
                </p:cNvCxnSpPr>
                <p:nvPr/>
              </p:nvCxnSpPr>
              <p:spPr>
                <a:xfrm>
                  <a:off x="898853" y="2657986"/>
                  <a:ext cx="203648" cy="203648"/>
                </a:xfrm>
                <a:prstGeom prst="line">
                  <a:avLst/>
                </a:prstGeom>
                <a:solidFill>
                  <a:srgbClr val="EC7061"/>
                </a:solidFill>
                <a:ln w="38100" cap="rnd">
                  <a:solidFill>
                    <a:schemeClr val="bg1"/>
                  </a:solidFill>
                  <a:round/>
                </a:ln>
                <a:effectLst/>
              </p:spPr>
              <p:style>
                <a:lnRef idx="2">
                  <a:schemeClr val="accent1"/>
                </a:lnRef>
                <a:fillRef idx="0">
                  <a:schemeClr val="accent1"/>
                </a:fillRef>
                <a:effectRef idx="1">
                  <a:schemeClr val="accent1"/>
                </a:effectRef>
                <a:fontRef idx="minor">
                  <a:schemeClr val="tx1"/>
                </a:fontRef>
              </p:style>
            </p:cxnSp>
          </p:grpSp>
        </p:grpSp>
      </p:grpSp>
    </p:spTree>
    <p:extLst>
      <p:ext uri="{BB962C8B-B14F-4D97-AF65-F5344CB8AC3E}">
        <p14:creationId xmlns:p14="http://schemas.microsoft.com/office/powerpoint/2010/main" val="335401318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Autofit/>
          </a:bodyPr>
          <a:lstStyle/>
          <a:p>
            <a:r>
              <a:rPr lang="zh-CN" altLang="en-US" sz="2000" dirty="0">
                <a:latin typeface="Huawei Sans" panose="020C0503030203020204" pitchFamily="34" charset="0"/>
                <a:ea typeface="方正兰亭黑简体" panose="02000000000000000000" pitchFamily="2" charset="-122"/>
                <a:cs typeface="Huawei Sans" panose="020C0503030203020204" pitchFamily="34" charset="0"/>
              </a:rPr>
              <a:t>创建</a:t>
            </a:r>
            <a:r>
              <a:rPr lang="en-US" altLang="zh-CN" sz="2000" dirty="0">
                <a:latin typeface="Huawei Sans" panose="020C0503030203020204" pitchFamily="34" charset="0"/>
                <a:ea typeface="方正兰亭黑简体" panose="02000000000000000000" pitchFamily="2" charset="-122"/>
                <a:cs typeface="Huawei Sans" panose="020C0503030203020204" pitchFamily="34" charset="0"/>
              </a:rPr>
              <a:t>VLAN</a:t>
            </a:r>
            <a:r>
              <a:rPr lang="zh-CN" altLang="en-US" sz="2000" dirty="0">
                <a:latin typeface="Huawei Sans" panose="020C0503030203020204" pitchFamily="34" charset="0"/>
                <a:ea typeface="方正兰亭黑简体" panose="02000000000000000000" pitchFamily="2" charset="-122"/>
                <a:cs typeface="Huawei Sans" panose="020C0503030203020204" pitchFamily="34" charset="0"/>
              </a:rPr>
              <a:t>，并关联</a:t>
            </a:r>
            <a:r>
              <a:rPr lang="en-US" altLang="zh-CN" sz="2000" dirty="0">
                <a:latin typeface="Huawei Sans" panose="020C0503030203020204" pitchFamily="34" charset="0"/>
                <a:ea typeface="方正兰亭黑简体" panose="02000000000000000000" pitchFamily="2" charset="-122"/>
                <a:cs typeface="Huawei Sans" panose="020C0503030203020204" pitchFamily="34" charset="0"/>
              </a:rPr>
              <a:t>MAC</a:t>
            </a:r>
            <a:r>
              <a:rPr lang="zh-CN" altLang="en-US" sz="2000" dirty="0">
                <a:latin typeface="Huawei Sans" panose="020C0503030203020204" pitchFamily="34" charset="0"/>
                <a:ea typeface="方正兰亭黑简体" panose="02000000000000000000" pitchFamily="2" charset="-122"/>
                <a:cs typeface="Huawei Sans" panose="020C0503030203020204" pitchFamily="34" charset="0"/>
              </a:rPr>
              <a:t>地址和</a:t>
            </a:r>
            <a:r>
              <a:rPr lang="en-US" altLang="zh-CN" sz="2000" dirty="0">
                <a:latin typeface="Huawei Sans" panose="020C0503030203020204" pitchFamily="34" charset="0"/>
                <a:ea typeface="方正兰亭黑简体" panose="02000000000000000000" pitchFamily="2" charset="-122"/>
                <a:cs typeface="Huawei Sans" panose="020C0503030203020204" pitchFamily="34" charset="0"/>
              </a:rPr>
              <a:t>VLAN</a:t>
            </a:r>
            <a:endParaRPr lang="zh-CN" altLang="en-US" sz="20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38" name="文本框 37"/>
          <p:cNvSpPr txBox="1"/>
          <p:nvPr/>
        </p:nvSpPr>
        <p:spPr bwMode="auto">
          <a:xfrm>
            <a:off x="6221505" y="1638997"/>
            <a:ext cx="4665150" cy="396436"/>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pPr>
              <a:lnSpc>
                <a:spcPct val="125000"/>
              </a:lnSpc>
            </a:pPr>
            <a:r>
              <a:rPr lang="zh-CN" altLang="en-US" sz="1600" b="1"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创建</a:t>
            </a:r>
            <a:r>
              <a:rPr lang="en-US" altLang="zh-CN" sz="1600" b="1"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VLAN</a:t>
            </a:r>
            <a:r>
              <a:rPr lang="zh-CN" altLang="en-US" sz="1600" b="1"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a:t>
            </a:r>
          </a:p>
        </p:txBody>
      </p:sp>
      <p:sp>
        <p:nvSpPr>
          <p:cNvPr id="39" name="Rectangle 3"/>
          <p:cNvSpPr/>
          <p:nvPr/>
        </p:nvSpPr>
        <p:spPr>
          <a:xfrm>
            <a:off x="6257508" y="2126285"/>
            <a:ext cx="5090400" cy="630942"/>
          </a:xfrm>
          <a:prstGeom prst="rect">
            <a:avLst/>
          </a:prstGeom>
          <a:solidFill>
            <a:srgbClr val="F4FBFE"/>
          </a:solidFill>
          <a:ln>
            <a:solidFill>
              <a:srgbClr val="99DFF9"/>
            </a:solidFill>
          </a:ln>
        </p:spPr>
        <p:txBody>
          <a:bodyPr wrap="square">
            <a:spAutoFit/>
          </a:bodyPr>
          <a:lstStyle/>
          <a:p>
            <a:pPr>
              <a:lnSpc>
                <a:spcPct val="125000"/>
              </a:lnSpc>
            </a:pP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[SW1] vlan 10</a:t>
            </a:r>
          </a:p>
          <a:p>
            <a:pPr>
              <a:lnSpc>
                <a:spcPct val="125000"/>
              </a:lnSpc>
            </a:pP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[SW1-vlan10] quit</a:t>
            </a:r>
          </a:p>
        </p:txBody>
      </p:sp>
      <p:sp>
        <p:nvSpPr>
          <p:cNvPr id="33" name="燕尾形 32"/>
          <p:cNvSpPr/>
          <p:nvPr/>
        </p:nvSpPr>
        <p:spPr bwMode="auto">
          <a:xfrm>
            <a:off x="7860066" y="124239"/>
            <a:ext cx="1800000" cy="21312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r>
              <a:rPr lang="zh-CN" altLang="en-US" sz="1200" kern="0" dirty="0"/>
              <a:t>基于接口划分</a:t>
            </a:r>
            <a:r>
              <a:rPr lang="en-US" altLang="zh-CN" sz="1200" kern="0" dirty="0"/>
              <a:t>VLAN</a:t>
            </a:r>
          </a:p>
        </p:txBody>
      </p:sp>
      <p:sp>
        <p:nvSpPr>
          <p:cNvPr id="34" name="燕尾形 33"/>
          <p:cNvSpPr/>
          <p:nvPr/>
        </p:nvSpPr>
        <p:spPr bwMode="auto">
          <a:xfrm>
            <a:off x="9593637" y="124239"/>
            <a:ext cx="2160000" cy="213120"/>
          </a:xfrm>
          <a:prstGeom prst="chevron">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r>
              <a:rPr lang="zh-CN" altLang="en-US" sz="1200" b="1" kern="0" dirty="0">
                <a:solidFill>
                  <a:srgbClr val="FFFFFF"/>
                </a:solidFill>
              </a:rPr>
              <a:t>基于</a:t>
            </a:r>
            <a:r>
              <a:rPr lang="en-US" altLang="zh-CN" sz="1200" b="1" kern="0" dirty="0">
                <a:solidFill>
                  <a:srgbClr val="FFFFFF"/>
                </a:solidFill>
              </a:rPr>
              <a:t>MAC</a:t>
            </a:r>
            <a:r>
              <a:rPr lang="zh-CN" altLang="en-US" sz="1200" b="1" kern="0" dirty="0">
                <a:solidFill>
                  <a:srgbClr val="FFFFFF"/>
                </a:solidFill>
              </a:rPr>
              <a:t>地址划分</a:t>
            </a:r>
            <a:r>
              <a:rPr lang="en-US" altLang="zh-CN" sz="1200" b="1" kern="0" dirty="0">
                <a:solidFill>
                  <a:srgbClr val="FFFFFF"/>
                </a:solidFill>
              </a:rPr>
              <a:t>VLAN</a:t>
            </a:r>
          </a:p>
        </p:txBody>
      </p:sp>
      <p:grpSp>
        <p:nvGrpSpPr>
          <p:cNvPr id="2" name="组合 1"/>
          <p:cNvGrpSpPr/>
          <p:nvPr/>
        </p:nvGrpSpPr>
        <p:grpSpPr>
          <a:xfrm>
            <a:off x="739071" y="1575266"/>
            <a:ext cx="5044212" cy="3924436"/>
            <a:chOff x="739071" y="1575266"/>
            <a:chExt cx="4428493" cy="3924436"/>
          </a:xfrm>
        </p:grpSpPr>
        <p:sp>
          <p:nvSpPr>
            <p:cNvPr id="36" name="矩形 35"/>
            <p:cNvSpPr/>
            <p:nvPr/>
          </p:nvSpPr>
          <p:spPr bwMode="auto">
            <a:xfrm>
              <a:off x="847199" y="4050178"/>
              <a:ext cx="4320365" cy="1449524"/>
            </a:xfrm>
            <a:prstGeom prst="rect">
              <a:avLst/>
            </a:prstGeom>
            <a:noFill/>
            <a:ln w="12700" cap="flat" cmpd="sng" algn="ctr">
              <a:solidFill>
                <a:srgbClr val="1AABE2">
                  <a:alpha val="30000"/>
                </a:srgbClr>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800" kern="0">
                <a:solidFill>
                  <a:srgbClr val="1D1D1A"/>
                </a:solidFill>
                <a:latin typeface="Huawei Sans" panose="020C0503030203020204" pitchFamily="34" charset="0"/>
                <a:ea typeface="方正兰亭黑简体" panose="02000000000000000000" pitchFamily="2" charset="-122"/>
              </a:endParaRPr>
            </a:p>
          </p:txBody>
        </p:sp>
        <p:pic>
          <p:nvPicPr>
            <p:cNvPr id="37" name="图片 36" descr="PC.png"/>
            <p:cNvPicPr>
              <a:picLocks noChangeAspect="1"/>
            </p:cNvPicPr>
            <p:nvPr/>
          </p:nvPicPr>
          <p:blipFill>
            <a:blip r:embed="rId3" cstate="print"/>
            <a:stretch>
              <a:fillRect/>
            </a:stretch>
          </p:blipFill>
          <p:spPr>
            <a:xfrm>
              <a:off x="4087443" y="4236060"/>
              <a:ext cx="609376" cy="468000"/>
            </a:xfrm>
            <a:prstGeom prst="rect">
              <a:avLst/>
            </a:prstGeom>
          </p:spPr>
        </p:pic>
        <p:cxnSp>
          <p:nvCxnSpPr>
            <p:cNvPr id="40" name="直接连接符 39"/>
            <p:cNvCxnSpPr>
              <a:stCxn id="37" idx="0"/>
              <a:endCxn id="45" idx="0"/>
            </p:cNvCxnSpPr>
            <p:nvPr/>
          </p:nvCxnSpPr>
          <p:spPr bwMode="auto">
            <a:xfrm flipH="1" flipV="1">
              <a:off x="2945900" y="2655446"/>
              <a:ext cx="1446231" cy="1580614"/>
            </a:xfrm>
            <a:prstGeom prst="line">
              <a:avLst/>
            </a:prstGeom>
            <a:solidFill>
              <a:schemeClr val="accent1"/>
            </a:solidFill>
            <a:ln w="19050" cap="flat" cmpd="sng" algn="ctr">
              <a:solidFill>
                <a:schemeClr val="tx1"/>
              </a:solidFill>
              <a:prstDash val="solid"/>
              <a:round/>
              <a:headEnd type="none" w="med" len="med"/>
              <a:tailEnd type="none" w="med" len="med"/>
            </a:ln>
            <a:effectLst/>
          </p:spPr>
        </p:cxnSp>
        <p:pic>
          <p:nvPicPr>
            <p:cNvPr id="41" name="图片 40" descr="PC.png"/>
            <p:cNvPicPr>
              <a:picLocks noChangeAspect="1"/>
            </p:cNvPicPr>
            <p:nvPr/>
          </p:nvPicPr>
          <p:blipFill>
            <a:blip r:embed="rId3" cstate="print"/>
            <a:stretch>
              <a:fillRect/>
            </a:stretch>
          </p:blipFill>
          <p:spPr>
            <a:xfrm>
              <a:off x="1207123" y="4236060"/>
              <a:ext cx="609376" cy="468000"/>
            </a:xfrm>
            <a:prstGeom prst="rect">
              <a:avLst/>
            </a:prstGeom>
          </p:spPr>
        </p:pic>
        <p:pic>
          <p:nvPicPr>
            <p:cNvPr id="42" name="图片 41" descr="PC.png"/>
            <p:cNvPicPr>
              <a:picLocks noChangeAspect="1"/>
            </p:cNvPicPr>
            <p:nvPr/>
          </p:nvPicPr>
          <p:blipFill>
            <a:blip r:embed="rId3" cstate="print"/>
            <a:stretch>
              <a:fillRect/>
            </a:stretch>
          </p:blipFill>
          <p:spPr>
            <a:xfrm>
              <a:off x="2641211" y="4236060"/>
              <a:ext cx="609376" cy="468000"/>
            </a:xfrm>
            <a:prstGeom prst="rect">
              <a:avLst/>
            </a:prstGeom>
          </p:spPr>
        </p:pic>
        <p:cxnSp>
          <p:nvCxnSpPr>
            <p:cNvPr id="43" name="直接连接符 42"/>
            <p:cNvCxnSpPr>
              <a:stCxn id="41" idx="0"/>
              <a:endCxn id="45" idx="0"/>
            </p:cNvCxnSpPr>
            <p:nvPr/>
          </p:nvCxnSpPr>
          <p:spPr bwMode="auto">
            <a:xfrm flipV="1">
              <a:off x="1511811" y="2655446"/>
              <a:ext cx="1434089" cy="1580614"/>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44" name="直接连接符 43"/>
            <p:cNvCxnSpPr>
              <a:stCxn id="42" idx="0"/>
              <a:endCxn id="45" idx="2"/>
            </p:cNvCxnSpPr>
            <p:nvPr/>
          </p:nvCxnSpPr>
          <p:spPr bwMode="auto">
            <a:xfrm flipV="1">
              <a:off x="2945899" y="3195446"/>
              <a:ext cx="1" cy="1040614"/>
            </a:xfrm>
            <a:prstGeom prst="line">
              <a:avLst/>
            </a:prstGeom>
            <a:solidFill>
              <a:schemeClr val="accent1"/>
            </a:solidFill>
            <a:ln w="19050" cap="flat" cmpd="sng" algn="ctr">
              <a:solidFill>
                <a:schemeClr val="tx1"/>
              </a:solidFill>
              <a:prstDash val="solid"/>
              <a:round/>
              <a:headEnd type="none" w="med" len="med"/>
              <a:tailEnd type="none" w="med" len="med"/>
            </a:ln>
            <a:effectLst/>
          </p:spPr>
        </p:cxnSp>
        <p:pic>
          <p:nvPicPr>
            <p:cNvPr id="45" name="图片 4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616631" y="2655446"/>
              <a:ext cx="658537" cy="540000"/>
            </a:xfrm>
            <a:prstGeom prst="rect">
              <a:avLst/>
            </a:prstGeom>
          </p:spPr>
        </p:pic>
        <p:sp>
          <p:nvSpPr>
            <p:cNvPr id="46" name="矩形 45"/>
            <p:cNvSpPr/>
            <p:nvPr/>
          </p:nvSpPr>
          <p:spPr>
            <a:xfrm>
              <a:off x="3185021" y="2655386"/>
              <a:ext cx="720080" cy="338554"/>
            </a:xfrm>
            <a:prstGeom prst="rect">
              <a:avLst/>
            </a:prstGeom>
          </p:spPr>
          <p:txBody>
            <a:bodyPr wrap="square">
              <a:spAutoFit/>
            </a:bodyPr>
            <a:lstStyle/>
            <a:p>
              <a:pPr algn="ct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SW1</a:t>
              </a:r>
              <a:endParaRPr lang="zh-CN" altLang="en-US" sz="16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50" name="矩形 49"/>
            <p:cNvSpPr/>
            <p:nvPr/>
          </p:nvSpPr>
          <p:spPr>
            <a:xfrm>
              <a:off x="1135115" y="4668056"/>
              <a:ext cx="720080" cy="276999"/>
            </a:xfrm>
            <a:prstGeom prst="rect">
              <a:avLst/>
            </a:prstGeom>
          </p:spPr>
          <p:txBody>
            <a:bodyPr wrap="square">
              <a:spAutoFit/>
            </a:bodyPr>
            <a:lstStyle/>
            <a:p>
              <a:pPr algn="ctr"/>
              <a:r>
                <a:rPr lang="zh-CN" altLang="en-US" sz="1200" dirty="0">
                  <a:latin typeface="Huawei Sans" panose="020C0503030203020204" pitchFamily="34" charset="0"/>
                  <a:ea typeface="方正兰亭黑简体" panose="02000000000000000000" pitchFamily="2" charset="-122"/>
                  <a:cs typeface="Huawei Sans" panose="020C0503030203020204" pitchFamily="34" charset="0"/>
                </a:rPr>
                <a:t>主机</a:t>
              </a: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1</a:t>
              </a:r>
            </a:p>
          </p:txBody>
        </p:sp>
        <p:sp>
          <p:nvSpPr>
            <p:cNvPr id="51" name="矩形 50"/>
            <p:cNvSpPr/>
            <p:nvPr/>
          </p:nvSpPr>
          <p:spPr>
            <a:xfrm>
              <a:off x="2585859" y="4668056"/>
              <a:ext cx="720080" cy="276999"/>
            </a:xfrm>
            <a:prstGeom prst="rect">
              <a:avLst/>
            </a:prstGeom>
          </p:spPr>
          <p:txBody>
            <a:bodyPr wrap="square">
              <a:spAutoFit/>
            </a:bodyPr>
            <a:lstStyle/>
            <a:p>
              <a:pPr algn="ctr"/>
              <a:r>
                <a:rPr lang="zh-CN" altLang="en-US" sz="1200" dirty="0">
                  <a:latin typeface="Huawei Sans" panose="020C0503030203020204" pitchFamily="34" charset="0"/>
                  <a:ea typeface="方正兰亭黑简体" panose="02000000000000000000" pitchFamily="2" charset="-122"/>
                  <a:cs typeface="Huawei Sans" panose="020C0503030203020204" pitchFamily="34" charset="0"/>
                </a:rPr>
                <a:t>主机</a:t>
              </a: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2</a:t>
              </a:r>
            </a:p>
          </p:txBody>
        </p:sp>
        <p:sp>
          <p:nvSpPr>
            <p:cNvPr id="52" name="矩形 51"/>
            <p:cNvSpPr/>
            <p:nvPr/>
          </p:nvSpPr>
          <p:spPr>
            <a:xfrm>
              <a:off x="4015435" y="4668056"/>
              <a:ext cx="720080" cy="276999"/>
            </a:xfrm>
            <a:prstGeom prst="rect">
              <a:avLst/>
            </a:prstGeom>
          </p:spPr>
          <p:txBody>
            <a:bodyPr wrap="square">
              <a:spAutoFit/>
            </a:bodyPr>
            <a:lstStyle/>
            <a:p>
              <a:pPr algn="ctr"/>
              <a:r>
                <a:rPr lang="zh-CN" altLang="en-US" sz="1200" dirty="0">
                  <a:latin typeface="Huawei Sans" panose="020C0503030203020204" pitchFamily="34" charset="0"/>
                  <a:ea typeface="方正兰亭黑简体" panose="02000000000000000000" pitchFamily="2" charset="-122"/>
                  <a:cs typeface="Huawei Sans" panose="020C0503030203020204" pitchFamily="34" charset="0"/>
                </a:rPr>
                <a:t>主机</a:t>
              </a: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3</a:t>
              </a:r>
            </a:p>
          </p:txBody>
        </p:sp>
        <p:sp>
          <p:nvSpPr>
            <p:cNvPr id="57" name="矩形 56"/>
            <p:cNvSpPr/>
            <p:nvPr/>
          </p:nvSpPr>
          <p:spPr>
            <a:xfrm>
              <a:off x="739071" y="4887634"/>
              <a:ext cx="1512168" cy="276999"/>
            </a:xfrm>
            <a:prstGeom prst="rect">
              <a:avLst/>
            </a:prstGeom>
          </p:spPr>
          <p:txBody>
            <a:bodyPr wrap="square">
              <a:spAutoFit/>
            </a:bodyPr>
            <a:lstStyle/>
            <a:p>
              <a:pPr algn="ct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001e-10dd-dd01</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58" name="矩形 57"/>
            <p:cNvSpPr/>
            <p:nvPr/>
          </p:nvSpPr>
          <p:spPr>
            <a:xfrm>
              <a:off x="4087443" y="5175666"/>
              <a:ext cx="1044116" cy="307777"/>
            </a:xfrm>
            <a:prstGeom prst="rect">
              <a:avLst/>
            </a:prstGeom>
          </p:spPr>
          <p:txBody>
            <a:bodyPr wrap="square">
              <a:spAutoFit/>
            </a:bodyPr>
            <a:lstStyle/>
            <a:p>
              <a:pPr algn="ctr"/>
              <a:r>
                <a:rPr lang="en-US" altLang="zh-CN" sz="1400" b="1" dirty="0">
                  <a:latin typeface="Huawei Sans" panose="020C0503030203020204" pitchFamily="34" charset="0"/>
                  <a:ea typeface="方正兰亭黑简体" panose="02000000000000000000" pitchFamily="2" charset="-122"/>
                  <a:cs typeface="Huawei Sans" panose="020C0503030203020204" pitchFamily="34" charset="0"/>
                </a:rPr>
                <a:t>VLAN 10</a:t>
              </a:r>
              <a:endParaRPr lang="zh-CN" altLang="en-US" sz="1400" b="1"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59" name="矩形 58"/>
            <p:cNvSpPr/>
            <p:nvPr/>
          </p:nvSpPr>
          <p:spPr>
            <a:xfrm rot="18716606">
              <a:off x="1677084" y="3116124"/>
              <a:ext cx="1044116" cy="276999"/>
            </a:xfrm>
            <a:prstGeom prst="rect">
              <a:avLst/>
            </a:prstGeom>
          </p:spPr>
          <p:txBody>
            <a:bodyPr wrap="square">
              <a:spAutoFit/>
            </a:bodyPr>
            <a:lstStyle/>
            <a:p>
              <a:pPr algn="ct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GE0/0/2</a:t>
              </a:r>
            </a:p>
          </p:txBody>
        </p:sp>
        <p:pic>
          <p:nvPicPr>
            <p:cNvPr id="60" name="图片 5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344416" y="1575266"/>
              <a:ext cx="1202967" cy="755352"/>
            </a:xfrm>
            <a:prstGeom prst="rect">
              <a:avLst/>
            </a:prstGeom>
          </p:spPr>
        </p:pic>
        <p:cxnSp>
          <p:nvCxnSpPr>
            <p:cNvPr id="61" name="直接连接符 60"/>
            <p:cNvCxnSpPr>
              <a:stCxn id="45" idx="0"/>
              <a:endCxn id="60" idx="2"/>
            </p:cNvCxnSpPr>
            <p:nvPr/>
          </p:nvCxnSpPr>
          <p:spPr bwMode="auto">
            <a:xfrm flipV="1">
              <a:off x="2945900" y="2330618"/>
              <a:ext cx="0" cy="324828"/>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62" name="矩形 61"/>
            <p:cNvSpPr/>
            <p:nvPr/>
          </p:nvSpPr>
          <p:spPr>
            <a:xfrm>
              <a:off x="2431259" y="1719282"/>
              <a:ext cx="1044116" cy="523220"/>
            </a:xfrm>
            <a:prstGeom prst="rect">
              <a:avLst/>
            </a:prstGeom>
          </p:spPr>
          <p:txBody>
            <a:bodyPr wrap="square">
              <a:spAutoFit/>
            </a:bodyPr>
            <a:lstStyle/>
            <a:p>
              <a:pPr algn="ct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Enterprise</a:t>
              </a:r>
            </a:p>
            <a:p>
              <a:pPr algn="ct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Network</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63" name="矩形 62"/>
            <p:cNvSpPr/>
            <p:nvPr/>
          </p:nvSpPr>
          <p:spPr>
            <a:xfrm rot="16200000">
              <a:off x="2299728" y="3362980"/>
              <a:ext cx="1044116" cy="276999"/>
            </a:xfrm>
            <a:prstGeom prst="rect">
              <a:avLst/>
            </a:prstGeom>
          </p:spPr>
          <p:txBody>
            <a:bodyPr wrap="square">
              <a:spAutoFit/>
            </a:bodyPr>
            <a:lstStyle/>
            <a:p>
              <a:pPr algn="ct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GE0/0/3</a:t>
              </a:r>
            </a:p>
          </p:txBody>
        </p:sp>
        <p:sp>
          <p:nvSpPr>
            <p:cNvPr id="66" name="矩形 65"/>
            <p:cNvSpPr/>
            <p:nvPr/>
          </p:nvSpPr>
          <p:spPr>
            <a:xfrm rot="2789662">
              <a:off x="3167974" y="3129522"/>
              <a:ext cx="1044116" cy="276999"/>
            </a:xfrm>
            <a:prstGeom prst="rect">
              <a:avLst/>
            </a:prstGeom>
          </p:spPr>
          <p:txBody>
            <a:bodyPr wrap="square">
              <a:spAutoFit/>
            </a:bodyPr>
            <a:lstStyle/>
            <a:p>
              <a:pPr algn="ct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GE0/0/4</a:t>
              </a:r>
            </a:p>
          </p:txBody>
        </p:sp>
        <p:sp>
          <p:nvSpPr>
            <p:cNvPr id="67" name="矩形 66"/>
            <p:cNvSpPr/>
            <p:nvPr/>
          </p:nvSpPr>
          <p:spPr>
            <a:xfrm>
              <a:off x="2143227" y="4887634"/>
              <a:ext cx="1512168" cy="276999"/>
            </a:xfrm>
            <a:prstGeom prst="rect">
              <a:avLst/>
            </a:prstGeom>
          </p:spPr>
          <p:txBody>
            <a:bodyPr wrap="square">
              <a:spAutoFit/>
            </a:bodyPr>
            <a:lstStyle/>
            <a:p>
              <a:pPr algn="ct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001e-10dd-dd02</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68" name="矩形 67"/>
            <p:cNvSpPr/>
            <p:nvPr/>
          </p:nvSpPr>
          <p:spPr>
            <a:xfrm>
              <a:off x="3619391" y="4887634"/>
              <a:ext cx="1512168" cy="276999"/>
            </a:xfrm>
            <a:prstGeom prst="rect">
              <a:avLst/>
            </a:prstGeom>
          </p:spPr>
          <p:txBody>
            <a:bodyPr wrap="square">
              <a:spAutoFit/>
            </a:bodyPr>
            <a:lstStyle/>
            <a:p>
              <a:pPr algn="ct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001e-10dd-dd03</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73" name="矩形 72"/>
            <p:cNvSpPr/>
            <p:nvPr/>
          </p:nvSpPr>
          <p:spPr>
            <a:xfrm>
              <a:off x="2753110" y="2367354"/>
              <a:ext cx="1044116" cy="276999"/>
            </a:xfrm>
            <a:prstGeom prst="rect">
              <a:avLst/>
            </a:prstGeom>
          </p:spPr>
          <p:txBody>
            <a:bodyPr wrap="square">
              <a:spAutoFit/>
            </a:bodyPr>
            <a:lstStyle/>
            <a:p>
              <a:pPr algn="ct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GE0/0/1</a:t>
              </a:r>
            </a:p>
          </p:txBody>
        </p:sp>
      </p:grpSp>
      <p:sp>
        <p:nvSpPr>
          <p:cNvPr id="48" name="文本框 68"/>
          <p:cNvSpPr txBox="1"/>
          <p:nvPr/>
        </p:nvSpPr>
        <p:spPr bwMode="auto">
          <a:xfrm>
            <a:off x="6221505" y="3167578"/>
            <a:ext cx="4665150" cy="396436"/>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defPPr>
              <a:defRPr lang="en-US"/>
            </a:defPPr>
            <a:lvl1pPr marL="0" algn="l" defTabSz="914478" rtl="0" eaLnBrk="1" latinLnBrk="0" hangingPunct="1">
              <a:defRPr sz="1800" kern="1200">
                <a:solidFill>
                  <a:schemeClr val="tx1"/>
                </a:solidFill>
                <a:latin typeface="+mn-lt"/>
                <a:ea typeface="+mn-ea"/>
                <a:cs typeface="+mn-cs"/>
              </a:defRPr>
            </a:lvl1pPr>
            <a:lvl2pPr marL="457240" algn="l" defTabSz="914478" rtl="0" eaLnBrk="1" latinLnBrk="0" hangingPunct="1">
              <a:defRPr sz="1800" kern="1200">
                <a:solidFill>
                  <a:schemeClr val="tx1"/>
                </a:solidFill>
                <a:latin typeface="+mn-lt"/>
                <a:ea typeface="+mn-ea"/>
                <a:cs typeface="+mn-cs"/>
              </a:defRPr>
            </a:lvl2pPr>
            <a:lvl3pPr marL="914478" algn="l" defTabSz="914478" rtl="0" eaLnBrk="1" latinLnBrk="0" hangingPunct="1">
              <a:defRPr sz="1800" kern="1200">
                <a:solidFill>
                  <a:schemeClr val="tx1"/>
                </a:solidFill>
                <a:latin typeface="+mn-lt"/>
                <a:ea typeface="+mn-ea"/>
                <a:cs typeface="+mn-cs"/>
              </a:defRPr>
            </a:lvl3pPr>
            <a:lvl4pPr marL="1371718" algn="l" defTabSz="914478" rtl="0" eaLnBrk="1" latinLnBrk="0" hangingPunct="1">
              <a:defRPr sz="1800" kern="1200">
                <a:solidFill>
                  <a:schemeClr val="tx1"/>
                </a:solidFill>
                <a:latin typeface="+mn-lt"/>
                <a:ea typeface="+mn-ea"/>
                <a:cs typeface="+mn-cs"/>
              </a:defRPr>
            </a:lvl4pPr>
            <a:lvl5pPr marL="1828957" algn="l" defTabSz="914478" rtl="0" eaLnBrk="1" latinLnBrk="0" hangingPunct="1">
              <a:defRPr sz="1800" kern="1200">
                <a:solidFill>
                  <a:schemeClr val="tx1"/>
                </a:solidFill>
                <a:latin typeface="+mn-lt"/>
                <a:ea typeface="+mn-ea"/>
                <a:cs typeface="+mn-cs"/>
              </a:defRPr>
            </a:lvl5pPr>
            <a:lvl6pPr marL="2286196" algn="l" defTabSz="914478" rtl="0" eaLnBrk="1" latinLnBrk="0" hangingPunct="1">
              <a:defRPr sz="1800" kern="1200">
                <a:solidFill>
                  <a:schemeClr val="tx1"/>
                </a:solidFill>
                <a:latin typeface="+mn-lt"/>
                <a:ea typeface="+mn-ea"/>
                <a:cs typeface="+mn-cs"/>
              </a:defRPr>
            </a:lvl6pPr>
            <a:lvl7pPr marL="2743435" algn="l" defTabSz="914478" rtl="0" eaLnBrk="1" latinLnBrk="0" hangingPunct="1">
              <a:defRPr sz="1800" kern="1200">
                <a:solidFill>
                  <a:schemeClr val="tx1"/>
                </a:solidFill>
                <a:latin typeface="+mn-lt"/>
                <a:ea typeface="+mn-ea"/>
                <a:cs typeface="+mn-cs"/>
              </a:defRPr>
            </a:lvl7pPr>
            <a:lvl8pPr marL="3200675" algn="l" defTabSz="914478" rtl="0" eaLnBrk="1" latinLnBrk="0" hangingPunct="1">
              <a:defRPr sz="1800" kern="1200">
                <a:solidFill>
                  <a:schemeClr val="tx1"/>
                </a:solidFill>
                <a:latin typeface="+mn-lt"/>
                <a:ea typeface="+mn-ea"/>
                <a:cs typeface="+mn-cs"/>
              </a:defRPr>
            </a:lvl8pPr>
            <a:lvl9pPr marL="3657913" algn="l" defTabSz="914478" rtl="0" eaLnBrk="1" latinLnBrk="0" hangingPunct="1">
              <a:defRPr sz="1800" kern="1200">
                <a:solidFill>
                  <a:schemeClr val="tx1"/>
                </a:solidFill>
                <a:latin typeface="+mn-lt"/>
                <a:ea typeface="+mn-ea"/>
                <a:cs typeface="+mn-cs"/>
              </a:defRPr>
            </a:lvl9pPr>
          </a:lstStyle>
          <a:p>
            <a:pPr>
              <a:lnSpc>
                <a:spcPct val="125000"/>
              </a:lnSpc>
            </a:pPr>
            <a:r>
              <a:rPr lang="zh-CN" altLang="en-US" sz="1600" b="1"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关联</a:t>
            </a:r>
            <a:r>
              <a:rPr lang="en-US" altLang="zh-CN" sz="1600" b="1"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MAC</a:t>
            </a:r>
            <a:r>
              <a:rPr lang="zh-CN" altLang="en-US" sz="1600" b="1"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地址和</a:t>
            </a:r>
            <a:r>
              <a:rPr lang="en-US" altLang="zh-CN" sz="1600" b="1"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VLAN</a:t>
            </a:r>
            <a:r>
              <a:rPr lang="zh-CN" altLang="en-US" sz="1600" b="1"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a:t>
            </a:r>
          </a:p>
        </p:txBody>
      </p:sp>
      <p:sp>
        <p:nvSpPr>
          <p:cNvPr id="49" name="Rectangle 3"/>
          <p:cNvSpPr/>
          <p:nvPr/>
        </p:nvSpPr>
        <p:spPr>
          <a:xfrm>
            <a:off x="6257508" y="3654866"/>
            <a:ext cx="5237806" cy="1438855"/>
          </a:xfrm>
          <a:prstGeom prst="rect">
            <a:avLst/>
          </a:prstGeom>
          <a:solidFill>
            <a:srgbClr val="F4FBFE"/>
          </a:solidFill>
          <a:ln>
            <a:solidFill>
              <a:srgbClr val="99DFF9"/>
            </a:solidFill>
          </a:ln>
        </p:spPr>
        <p:txBody>
          <a:bodyPr wrap="square">
            <a:spAutoFit/>
          </a:bodyPr>
          <a:lstStyle>
            <a:defPPr>
              <a:defRPr lang="en-US"/>
            </a:defPPr>
            <a:lvl1pPr marL="0" algn="l" defTabSz="914478" rtl="0" eaLnBrk="1" latinLnBrk="0" hangingPunct="1">
              <a:defRPr sz="1800" kern="1200">
                <a:solidFill>
                  <a:schemeClr val="tx1"/>
                </a:solidFill>
                <a:latin typeface="+mn-lt"/>
                <a:ea typeface="+mn-ea"/>
                <a:cs typeface="+mn-cs"/>
              </a:defRPr>
            </a:lvl1pPr>
            <a:lvl2pPr marL="457240" algn="l" defTabSz="914478" rtl="0" eaLnBrk="1" latinLnBrk="0" hangingPunct="1">
              <a:defRPr sz="1800" kern="1200">
                <a:solidFill>
                  <a:schemeClr val="tx1"/>
                </a:solidFill>
                <a:latin typeface="+mn-lt"/>
                <a:ea typeface="+mn-ea"/>
                <a:cs typeface="+mn-cs"/>
              </a:defRPr>
            </a:lvl2pPr>
            <a:lvl3pPr marL="914478" algn="l" defTabSz="914478" rtl="0" eaLnBrk="1" latinLnBrk="0" hangingPunct="1">
              <a:defRPr sz="1800" kern="1200">
                <a:solidFill>
                  <a:schemeClr val="tx1"/>
                </a:solidFill>
                <a:latin typeface="+mn-lt"/>
                <a:ea typeface="+mn-ea"/>
                <a:cs typeface="+mn-cs"/>
              </a:defRPr>
            </a:lvl3pPr>
            <a:lvl4pPr marL="1371718" algn="l" defTabSz="914478" rtl="0" eaLnBrk="1" latinLnBrk="0" hangingPunct="1">
              <a:defRPr sz="1800" kern="1200">
                <a:solidFill>
                  <a:schemeClr val="tx1"/>
                </a:solidFill>
                <a:latin typeface="+mn-lt"/>
                <a:ea typeface="+mn-ea"/>
                <a:cs typeface="+mn-cs"/>
              </a:defRPr>
            </a:lvl4pPr>
            <a:lvl5pPr marL="1828957" algn="l" defTabSz="914478" rtl="0" eaLnBrk="1" latinLnBrk="0" hangingPunct="1">
              <a:defRPr sz="1800" kern="1200">
                <a:solidFill>
                  <a:schemeClr val="tx1"/>
                </a:solidFill>
                <a:latin typeface="+mn-lt"/>
                <a:ea typeface="+mn-ea"/>
                <a:cs typeface="+mn-cs"/>
              </a:defRPr>
            </a:lvl5pPr>
            <a:lvl6pPr marL="2286196" algn="l" defTabSz="914478" rtl="0" eaLnBrk="1" latinLnBrk="0" hangingPunct="1">
              <a:defRPr sz="1800" kern="1200">
                <a:solidFill>
                  <a:schemeClr val="tx1"/>
                </a:solidFill>
                <a:latin typeface="+mn-lt"/>
                <a:ea typeface="+mn-ea"/>
                <a:cs typeface="+mn-cs"/>
              </a:defRPr>
            </a:lvl6pPr>
            <a:lvl7pPr marL="2743435" algn="l" defTabSz="914478" rtl="0" eaLnBrk="1" latinLnBrk="0" hangingPunct="1">
              <a:defRPr sz="1800" kern="1200">
                <a:solidFill>
                  <a:schemeClr val="tx1"/>
                </a:solidFill>
                <a:latin typeface="+mn-lt"/>
                <a:ea typeface="+mn-ea"/>
                <a:cs typeface="+mn-cs"/>
              </a:defRPr>
            </a:lvl7pPr>
            <a:lvl8pPr marL="3200675" algn="l" defTabSz="914478" rtl="0" eaLnBrk="1" latinLnBrk="0" hangingPunct="1">
              <a:defRPr sz="1800" kern="1200">
                <a:solidFill>
                  <a:schemeClr val="tx1"/>
                </a:solidFill>
                <a:latin typeface="+mn-lt"/>
                <a:ea typeface="+mn-ea"/>
                <a:cs typeface="+mn-cs"/>
              </a:defRPr>
            </a:lvl8pPr>
            <a:lvl9pPr marL="3657913" algn="l" defTabSz="914478" rtl="0" eaLnBrk="1" latinLnBrk="0" hangingPunct="1">
              <a:defRPr sz="1800" kern="1200">
                <a:solidFill>
                  <a:schemeClr val="tx1"/>
                </a:solidFill>
                <a:latin typeface="+mn-lt"/>
                <a:ea typeface="+mn-ea"/>
                <a:cs typeface="+mn-cs"/>
              </a:defRPr>
            </a:lvl9pPr>
          </a:lstStyle>
          <a:p>
            <a:pPr>
              <a:lnSpc>
                <a:spcPct val="125000"/>
              </a:lnSpc>
            </a:pP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[SW1] vlan 10</a:t>
            </a:r>
          </a:p>
          <a:p>
            <a:pPr>
              <a:lnSpc>
                <a:spcPct val="125000"/>
              </a:lnSpc>
            </a:pP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[SW1-vlan10] mac-vlan mac-address </a:t>
            </a:r>
            <a:r>
              <a:rPr lang="en-US" altLang="zh-CN" sz="1400">
                <a:latin typeface="Huawei Sans" panose="020C0503030203020204" pitchFamily="34" charset="0"/>
                <a:ea typeface="方正兰亭黑简体" panose="02000000000000000000" pitchFamily="2" charset="-122"/>
                <a:cs typeface="Huawei Sans" panose="020C0503030203020204" pitchFamily="34" charset="0"/>
              </a:rPr>
              <a:t>001e-10dd-dd01 </a:t>
            </a:r>
          </a:p>
          <a:p>
            <a:pPr>
              <a:lnSpc>
                <a:spcPct val="125000"/>
              </a:lnSpc>
            </a:pPr>
            <a:r>
              <a:rPr lang="en-US" altLang="zh-CN" sz="1400">
                <a:latin typeface="Huawei Sans" panose="020C0503030203020204" pitchFamily="34" charset="0"/>
                <a:ea typeface="方正兰亭黑简体" panose="02000000000000000000" pitchFamily="2" charset="-122"/>
                <a:cs typeface="Huawei Sans" panose="020C0503030203020204" pitchFamily="34" charset="0"/>
              </a:rPr>
              <a:t>[</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SW1-vlan10] mac-vlan mac-address </a:t>
            </a:r>
            <a:r>
              <a:rPr lang="en-US" altLang="zh-CN" sz="1400">
                <a:latin typeface="Huawei Sans" panose="020C0503030203020204" pitchFamily="34" charset="0"/>
                <a:ea typeface="方正兰亭黑简体" panose="02000000000000000000" pitchFamily="2" charset="-122"/>
                <a:cs typeface="Huawei Sans" panose="020C0503030203020204" pitchFamily="34" charset="0"/>
              </a:rPr>
              <a:t>001e-10dd-dd02 </a:t>
            </a:r>
          </a:p>
          <a:p>
            <a:pPr>
              <a:lnSpc>
                <a:spcPct val="125000"/>
              </a:lnSpc>
            </a:pPr>
            <a:r>
              <a:rPr lang="en-US" altLang="zh-CN" sz="1400">
                <a:latin typeface="Huawei Sans" panose="020C0503030203020204" pitchFamily="34" charset="0"/>
                <a:ea typeface="方正兰亭黑简体" panose="02000000000000000000" pitchFamily="2" charset="-122"/>
                <a:cs typeface="Huawei Sans" panose="020C0503030203020204" pitchFamily="34" charset="0"/>
              </a:rPr>
              <a:t>[</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SW1-vlan10] mac-vlan mac-address </a:t>
            </a:r>
            <a:r>
              <a:rPr lang="en-US" altLang="zh-CN" sz="1400">
                <a:latin typeface="Huawei Sans" panose="020C0503030203020204" pitchFamily="34" charset="0"/>
                <a:ea typeface="方正兰亭黑简体" panose="02000000000000000000" pitchFamily="2" charset="-122"/>
                <a:cs typeface="Huawei Sans" panose="020C0503030203020204" pitchFamily="34" charset="0"/>
              </a:rPr>
              <a:t>001e-10dd-dd03 </a:t>
            </a:r>
          </a:p>
          <a:p>
            <a:pPr>
              <a:lnSpc>
                <a:spcPct val="125000"/>
              </a:lnSpc>
            </a:pPr>
            <a:r>
              <a:rPr lang="en-US" altLang="zh-CN" sz="1400">
                <a:latin typeface="Huawei Sans" panose="020C0503030203020204" pitchFamily="34" charset="0"/>
                <a:ea typeface="方正兰亭黑简体" panose="02000000000000000000" pitchFamily="2" charset="-122"/>
                <a:cs typeface="Huawei Sans" panose="020C0503030203020204" pitchFamily="34" charset="0"/>
              </a:rPr>
              <a:t>[</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SW1-vlan10] quit</a:t>
            </a:r>
          </a:p>
        </p:txBody>
      </p:sp>
    </p:spTree>
    <p:extLst>
      <p:ext uri="{BB962C8B-B14F-4D97-AF65-F5344CB8AC3E}">
        <p14:creationId xmlns:p14="http://schemas.microsoft.com/office/powerpoint/2010/main" val="396426461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zh-CN" altLang="en-US" sz="2400" dirty="0">
                <a:latin typeface="Huawei Sans" panose="020C0503030203020204" pitchFamily="34" charset="0"/>
                <a:ea typeface="方正兰亭黑简体" panose="02000000000000000000" pitchFamily="2" charset="-122"/>
                <a:cs typeface="Huawei Sans" panose="020C0503030203020204" pitchFamily="34" charset="0"/>
              </a:rPr>
              <a:t>加入</a:t>
            </a:r>
            <a:r>
              <a:rPr lang="en-US" altLang="zh-CN" sz="2400" dirty="0">
                <a:latin typeface="Huawei Sans" panose="020C0503030203020204" pitchFamily="34" charset="0"/>
                <a:ea typeface="方正兰亭黑简体" panose="02000000000000000000" pitchFamily="2" charset="-122"/>
                <a:cs typeface="Huawei Sans" panose="020C0503030203020204" pitchFamily="34" charset="0"/>
              </a:rPr>
              <a:t>VLAN</a:t>
            </a:r>
            <a:r>
              <a:rPr lang="zh-CN" altLang="en-US" sz="2400" dirty="0">
                <a:latin typeface="Huawei Sans" panose="020C0503030203020204" pitchFamily="34" charset="0"/>
                <a:ea typeface="方正兰亭黑简体" panose="02000000000000000000" pitchFamily="2" charset="-122"/>
                <a:cs typeface="Huawei Sans" panose="020C0503030203020204" pitchFamily="34" charset="0"/>
              </a:rPr>
              <a:t>，并使能</a:t>
            </a:r>
            <a:r>
              <a:rPr lang="en-US" altLang="zh-CN" sz="2400" dirty="0">
                <a:latin typeface="Huawei Sans" panose="020C0503030203020204" pitchFamily="34" charset="0"/>
                <a:ea typeface="方正兰亭黑简体" panose="02000000000000000000" pitchFamily="2" charset="-122"/>
                <a:cs typeface="Huawei Sans" panose="020C0503030203020204" pitchFamily="34" charset="0"/>
              </a:rPr>
              <a:t>MAC VLAN</a:t>
            </a:r>
            <a:r>
              <a:rPr lang="zh-CN" altLang="en-US" sz="2400" dirty="0">
                <a:latin typeface="Huawei Sans" panose="020C0503030203020204" pitchFamily="34" charset="0"/>
                <a:ea typeface="方正兰亭黑简体" panose="02000000000000000000" pitchFamily="2" charset="-122"/>
                <a:cs typeface="Huawei Sans" panose="020C0503030203020204" pitchFamily="34" charset="0"/>
              </a:rPr>
              <a:t>功能</a:t>
            </a:r>
          </a:p>
        </p:txBody>
      </p:sp>
      <p:sp>
        <p:nvSpPr>
          <p:cNvPr id="34" name="燕尾形 33"/>
          <p:cNvSpPr/>
          <p:nvPr/>
        </p:nvSpPr>
        <p:spPr bwMode="auto">
          <a:xfrm>
            <a:off x="7860066" y="124239"/>
            <a:ext cx="1800000" cy="21312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r>
              <a:rPr lang="zh-CN" altLang="en-US" sz="1200" kern="0" dirty="0"/>
              <a:t>基于接口划分</a:t>
            </a:r>
            <a:r>
              <a:rPr lang="en-US" altLang="zh-CN" sz="1200" kern="0" dirty="0"/>
              <a:t>VLAN</a:t>
            </a:r>
          </a:p>
        </p:txBody>
      </p:sp>
      <p:sp>
        <p:nvSpPr>
          <p:cNvPr id="35" name="燕尾形 34"/>
          <p:cNvSpPr/>
          <p:nvPr/>
        </p:nvSpPr>
        <p:spPr bwMode="auto">
          <a:xfrm>
            <a:off x="9593637" y="124239"/>
            <a:ext cx="2160000" cy="213120"/>
          </a:xfrm>
          <a:prstGeom prst="chevron">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r>
              <a:rPr lang="zh-CN" altLang="en-US" sz="1200" b="1" kern="0" dirty="0">
                <a:solidFill>
                  <a:srgbClr val="FFFFFF"/>
                </a:solidFill>
              </a:rPr>
              <a:t>基于</a:t>
            </a:r>
            <a:r>
              <a:rPr lang="en-US" altLang="zh-CN" sz="1200" b="1" kern="0" dirty="0">
                <a:solidFill>
                  <a:srgbClr val="FFFFFF"/>
                </a:solidFill>
              </a:rPr>
              <a:t>MAC</a:t>
            </a:r>
            <a:r>
              <a:rPr lang="zh-CN" altLang="en-US" sz="1200" b="1" kern="0" dirty="0">
                <a:solidFill>
                  <a:srgbClr val="FFFFFF"/>
                </a:solidFill>
              </a:rPr>
              <a:t>地址划分</a:t>
            </a:r>
            <a:r>
              <a:rPr lang="en-US" altLang="zh-CN" sz="1200" b="1" kern="0" dirty="0">
                <a:solidFill>
                  <a:srgbClr val="FFFFFF"/>
                </a:solidFill>
              </a:rPr>
              <a:t>VLAN</a:t>
            </a:r>
          </a:p>
        </p:txBody>
      </p:sp>
      <p:sp>
        <p:nvSpPr>
          <p:cNvPr id="71" name="文本框 70"/>
          <p:cNvSpPr txBox="1"/>
          <p:nvPr/>
        </p:nvSpPr>
        <p:spPr bwMode="auto">
          <a:xfrm>
            <a:off x="6201359" y="4144752"/>
            <a:ext cx="4698063" cy="396436"/>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pPr>
              <a:lnSpc>
                <a:spcPct val="125000"/>
              </a:lnSpc>
            </a:pPr>
            <a:r>
              <a:rPr lang="zh-CN" altLang="en-US" sz="1600" b="1"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使能接口的基于</a:t>
            </a:r>
            <a:r>
              <a:rPr lang="en-US" altLang="zh-CN" sz="1600" b="1"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MAC</a:t>
            </a:r>
            <a:r>
              <a:rPr lang="zh-CN" altLang="en-US" sz="1600" b="1"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地址划分</a:t>
            </a:r>
            <a:r>
              <a:rPr lang="en-US" altLang="zh-CN" sz="1600" b="1"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VLAN</a:t>
            </a:r>
            <a:r>
              <a:rPr lang="zh-CN" altLang="en-US" sz="1600" b="1"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功能：</a:t>
            </a:r>
          </a:p>
        </p:txBody>
      </p:sp>
      <p:sp>
        <p:nvSpPr>
          <p:cNvPr id="72" name="Rectangle 3"/>
          <p:cNvSpPr/>
          <p:nvPr/>
        </p:nvSpPr>
        <p:spPr>
          <a:xfrm>
            <a:off x="6234272" y="4632040"/>
            <a:ext cx="5187666" cy="900246"/>
          </a:xfrm>
          <a:prstGeom prst="rect">
            <a:avLst/>
          </a:prstGeom>
          <a:solidFill>
            <a:srgbClr val="F4FBFE"/>
          </a:solidFill>
          <a:ln>
            <a:solidFill>
              <a:srgbClr val="99DFF9"/>
            </a:solidFill>
          </a:ln>
        </p:spPr>
        <p:txBody>
          <a:bodyPr wrap="square">
            <a:spAutoFit/>
          </a:bodyPr>
          <a:lstStyle/>
          <a:p>
            <a:pPr>
              <a:lnSpc>
                <a:spcPct val="125000"/>
              </a:lnSpc>
            </a:pP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[SW1] interface </a:t>
            </a:r>
            <a:r>
              <a:rPr lang="en-US" altLang="zh-CN" sz="1400" dirty="0" err="1">
                <a:latin typeface="Huawei Sans" panose="020C0503030203020204" pitchFamily="34" charset="0"/>
                <a:ea typeface="方正兰亭黑简体" panose="02000000000000000000" pitchFamily="2" charset="-122"/>
                <a:cs typeface="Huawei Sans" panose="020C0503030203020204" pitchFamily="34" charset="0"/>
              </a:rPr>
              <a:t>gigabitethernet</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 0/0/2</a:t>
            </a:r>
          </a:p>
          <a:p>
            <a:pPr>
              <a:lnSpc>
                <a:spcPct val="125000"/>
              </a:lnSpc>
            </a:pP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[SW1-GigabitEthernet0/0/2] mac-vlan enable</a:t>
            </a:r>
          </a:p>
          <a:p>
            <a:pPr>
              <a:lnSpc>
                <a:spcPct val="125000"/>
              </a:lnSpc>
            </a:pP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[SW1-GigabitEthernet0/0/2] quit</a:t>
            </a:r>
          </a:p>
        </p:txBody>
      </p:sp>
      <p:sp>
        <p:nvSpPr>
          <p:cNvPr id="73" name="文本框 72"/>
          <p:cNvSpPr txBox="1"/>
          <p:nvPr/>
        </p:nvSpPr>
        <p:spPr bwMode="auto">
          <a:xfrm>
            <a:off x="8470232" y="6099648"/>
            <a:ext cx="3288691" cy="319492"/>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pPr>
              <a:lnSpc>
                <a:spcPct val="125000"/>
              </a:lnSpc>
            </a:pPr>
            <a:r>
              <a:rPr lang="zh-CN" altLang="en-US" sz="12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注：</a:t>
            </a:r>
            <a:r>
              <a:rPr lang="en-US" altLang="zh-CN" sz="12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GE0/0/3</a:t>
            </a:r>
            <a:r>
              <a:rPr lang="zh-CN" altLang="en-US" sz="12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a:t>
            </a:r>
            <a:r>
              <a:rPr lang="en-US" altLang="zh-CN" sz="12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GE0/0/4</a:t>
            </a:r>
            <a:r>
              <a:rPr lang="zh-CN" altLang="en-US" sz="12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的配置与</a:t>
            </a:r>
            <a:r>
              <a:rPr lang="en-US" altLang="zh-CN" sz="12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GE0/0/2</a:t>
            </a:r>
            <a:r>
              <a:rPr lang="zh-CN" altLang="en-US" sz="12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类似</a:t>
            </a:r>
          </a:p>
        </p:txBody>
      </p:sp>
      <p:grpSp>
        <p:nvGrpSpPr>
          <p:cNvPr id="2" name="组合 1"/>
          <p:cNvGrpSpPr/>
          <p:nvPr/>
        </p:nvGrpSpPr>
        <p:grpSpPr>
          <a:xfrm>
            <a:off x="739071" y="1575266"/>
            <a:ext cx="5044212" cy="3924436"/>
            <a:chOff x="739071" y="1575266"/>
            <a:chExt cx="4428493" cy="3924436"/>
          </a:xfrm>
        </p:grpSpPr>
        <p:sp>
          <p:nvSpPr>
            <p:cNvPr id="37" name="矩形 36"/>
            <p:cNvSpPr/>
            <p:nvPr/>
          </p:nvSpPr>
          <p:spPr bwMode="auto">
            <a:xfrm>
              <a:off x="847199" y="4050178"/>
              <a:ext cx="4320365" cy="1449524"/>
            </a:xfrm>
            <a:prstGeom prst="rect">
              <a:avLst/>
            </a:prstGeom>
            <a:noFill/>
            <a:ln w="12700" cap="flat" cmpd="sng" algn="ctr">
              <a:solidFill>
                <a:srgbClr val="1AABE2">
                  <a:alpha val="30000"/>
                </a:srgbClr>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800" kern="0">
                <a:solidFill>
                  <a:srgbClr val="1D1D1A"/>
                </a:solidFill>
                <a:latin typeface="Huawei Sans" panose="020C0503030203020204" pitchFamily="34" charset="0"/>
                <a:ea typeface="方正兰亭黑简体" panose="02000000000000000000" pitchFamily="2" charset="-122"/>
              </a:endParaRPr>
            </a:p>
          </p:txBody>
        </p:sp>
        <p:pic>
          <p:nvPicPr>
            <p:cNvPr id="38" name="图片 37" descr="PC.png"/>
            <p:cNvPicPr>
              <a:picLocks noChangeAspect="1"/>
            </p:cNvPicPr>
            <p:nvPr/>
          </p:nvPicPr>
          <p:blipFill>
            <a:blip r:embed="rId3" cstate="print"/>
            <a:stretch>
              <a:fillRect/>
            </a:stretch>
          </p:blipFill>
          <p:spPr>
            <a:xfrm>
              <a:off x="4087443" y="4236060"/>
              <a:ext cx="609376" cy="468000"/>
            </a:xfrm>
            <a:prstGeom prst="rect">
              <a:avLst/>
            </a:prstGeom>
          </p:spPr>
        </p:pic>
        <p:cxnSp>
          <p:nvCxnSpPr>
            <p:cNvPr id="39" name="直接连接符 38"/>
            <p:cNvCxnSpPr>
              <a:stCxn id="38" idx="0"/>
              <a:endCxn id="48" idx="0"/>
            </p:cNvCxnSpPr>
            <p:nvPr/>
          </p:nvCxnSpPr>
          <p:spPr bwMode="auto">
            <a:xfrm flipH="1" flipV="1">
              <a:off x="2945900" y="2655446"/>
              <a:ext cx="1446231" cy="1580614"/>
            </a:xfrm>
            <a:prstGeom prst="line">
              <a:avLst/>
            </a:prstGeom>
            <a:solidFill>
              <a:schemeClr val="accent1"/>
            </a:solidFill>
            <a:ln w="19050" cap="flat" cmpd="sng" algn="ctr">
              <a:solidFill>
                <a:schemeClr val="tx1"/>
              </a:solidFill>
              <a:prstDash val="solid"/>
              <a:round/>
              <a:headEnd type="none" w="med" len="med"/>
              <a:tailEnd type="none" w="med" len="med"/>
            </a:ln>
            <a:effectLst/>
          </p:spPr>
        </p:cxnSp>
        <p:pic>
          <p:nvPicPr>
            <p:cNvPr id="40" name="图片 39" descr="PC.png"/>
            <p:cNvPicPr>
              <a:picLocks noChangeAspect="1"/>
            </p:cNvPicPr>
            <p:nvPr/>
          </p:nvPicPr>
          <p:blipFill>
            <a:blip r:embed="rId3" cstate="print"/>
            <a:stretch>
              <a:fillRect/>
            </a:stretch>
          </p:blipFill>
          <p:spPr>
            <a:xfrm>
              <a:off x="1207123" y="4236060"/>
              <a:ext cx="609376" cy="468000"/>
            </a:xfrm>
            <a:prstGeom prst="rect">
              <a:avLst/>
            </a:prstGeom>
          </p:spPr>
        </p:pic>
        <p:pic>
          <p:nvPicPr>
            <p:cNvPr id="41" name="图片 40" descr="PC.png"/>
            <p:cNvPicPr>
              <a:picLocks noChangeAspect="1"/>
            </p:cNvPicPr>
            <p:nvPr/>
          </p:nvPicPr>
          <p:blipFill>
            <a:blip r:embed="rId3" cstate="print"/>
            <a:stretch>
              <a:fillRect/>
            </a:stretch>
          </p:blipFill>
          <p:spPr>
            <a:xfrm>
              <a:off x="2641211" y="4236060"/>
              <a:ext cx="609376" cy="468000"/>
            </a:xfrm>
            <a:prstGeom prst="rect">
              <a:avLst/>
            </a:prstGeom>
          </p:spPr>
        </p:pic>
        <p:cxnSp>
          <p:nvCxnSpPr>
            <p:cNvPr id="42" name="直接连接符 41"/>
            <p:cNvCxnSpPr>
              <a:stCxn id="40" idx="0"/>
              <a:endCxn id="48" idx="0"/>
            </p:cNvCxnSpPr>
            <p:nvPr/>
          </p:nvCxnSpPr>
          <p:spPr bwMode="auto">
            <a:xfrm flipV="1">
              <a:off x="1511811" y="2655446"/>
              <a:ext cx="1434089" cy="1580614"/>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47" name="直接连接符 46"/>
            <p:cNvCxnSpPr>
              <a:stCxn id="41" idx="0"/>
              <a:endCxn id="48" idx="2"/>
            </p:cNvCxnSpPr>
            <p:nvPr/>
          </p:nvCxnSpPr>
          <p:spPr bwMode="auto">
            <a:xfrm flipV="1">
              <a:off x="2945899" y="3195446"/>
              <a:ext cx="1" cy="1040614"/>
            </a:xfrm>
            <a:prstGeom prst="line">
              <a:avLst/>
            </a:prstGeom>
            <a:solidFill>
              <a:schemeClr val="accent1"/>
            </a:solidFill>
            <a:ln w="19050" cap="flat" cmpd="sng" algn="ctr">
              <a:solidFill>
                <a:schemeClr val="tx1"/>
              </a:solidFill>
              <a:prstDash val="solid"/>
              <a:round/>
              <a:headEnd type="none" w="med" len="med"/>
              <a:tailEnd type="none" w="med" len="med"/>
            </a:ln>
            <a:effectLst/>
          </p:spPr>
        </p:cxnSp>
        <p:pic>
          <p:nvPicPr>
            <p:cNvPr id="48" name="图片 4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616631" y="2655446"/>
              <a:ext cx="658537" cy="540000"/>
            </a:xfrm>
            <a:prstGeom prst="rect">
              <a:avLst/>
            </a:prstGeom>
          </p:spPr>
        </p:pic>
        <p:sp>
          <p:nvSpPr>
            <p:cNvPr id="74" name="矩形 73"/>
            <p:cNvSpPr/>
            <p:nvPr/>
          </p:nvSpPr>
          <p:spPr>
            <a:xfrm>
              <a:off x="3177742" y="2668539"/>
              <a:ext cx="720080" cy="338554"/>
            </a:xfrm>
            <a:prstGeom prst="rect">
              <a:avLst/>
            </a:prstGeom>
          </p:spPr>
          <p:txBody>
            <a:bodyPr wrap="square">
              <a:spAutoFit/>
            </a:bodyPr>
            <a:lstStyle/>
            <a:p>
              <a:pPr algn="ct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SW1</a:t>
              </a:r>
              <a:endParaRPr lang="zh-CN" altLang="en-US" sz="16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75" name="矩形 74"/>
            <p:cNvSpPr/>
            <p:nvPr/>
          </p:nvSpPr>
          <p:spPr>
            <a:xfrm>
              <a:off x="1135115" y="4668056"/>
              <a:ext cx="720080" cy="276999"/>
            </a:xfrm>
            <a:prstGeom prst="rect">
              <a:avLst/>
            </a:prstGeom>
          </p:spPr>
          <p:txBody>
            <a:bodyPr wrap="square">
              <a:spAutoFit/>
            </a:bodyPr>
            <a:lstStyle/>
            <a:p>
              <a:pPr algn="ctr"/>
              <a:r>
                <a:rPr lang="zh-CN" altLang="en-US" sz="1200" dirty="0">
                  <a:latin typeface="Huawei Sans" panose="020C0503030203020204" pitchFamily="34" charset="0"/>
                  <a:ea typeface="方正兰亭黑简体" panose="02000000000000000000" pitchFamily="2" charset="-122"/>
                  <a:cs typeface="Huawei Sans" panose="020C0503030203020204" pitchFamily="34" charset="0"/>
                </a:rPr>
                <a:t>主机</a:t>
              </a: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1</a:t>
              </a:r>
            </a:p>
          </p:txBody>
        </p:sp>
        <p:sp>
          <p:nvSpPr>
            <p:cNvPr id="76" name="矩形 75"/>
            <p:cNvSpPr/>
            <p:nvPr/>
          </p:nvSpPr>
          <p:spPr>
            <a:xfrm>
              <a:off x="2585859" y="4668056"/>
              <a:ext cx="720080" cy="276999"/>
            </a:xfrm>
            <a:prstGeom prst="rect">
              <a:avLst/>
            </a:prstGeom>
          </p:spPr>
          <p:txBody>
            <a:bodyPr wrap="square">
              <a:spAutoFit/>
            </a:bodyPr>
            <a:lstStyle/>
            <a:p>
              <a:pPr algn="ctr"/>
              <a:r>
                <a:rPr lang="zh-CN" altLang="en-US" sz="1200" dirty="0">
                  <a:latin typeface="Huawei Sans" panose="020C0503030203020204" pitchFamily="34" charset="0"/>
                  <a:ea typeface="方正兰亭黑简体" panose="02000000000000000000" pitchFamily="2" charset="-122"/>
                  <a:cs typeface="Huawei Sans" panose="020C0503030203020204" pitchFamily="34" charset="0"/>
                </a:rPr>
                <a:t>主机</a:t>
              </a: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2</a:t>
              </a:r>
            </a:p>
          </p:txBody>
        </p:sp>
        <p:sp>
          <p:nvSpPr>
            <p:cNvPr id="77" name="矩形 76"/>
            <p:cNvSpPr/>
            <p:nvPr/>
          </p:nvSpPr>
          <p:spPr>
            <a:xfrm>
              <a:off x="4015435" y="4668056"/>
              <a:ext cx="720080" cy="276999"/>
            </a:xfrm>
            <a:prstGeom prst="rect">
              <a:avLst/>
            </a:prstGeom>
          </p:spPr>
          <p:txBody>
            <a:bodyPr wrap="square">
              <a:spAutoFit/>
            </a:bodyPr>
            <a:lstStyle/>
            <a:p>
              <a:pPr algn="ctr"/>
              <a:r>
                <a:rPr lang="zh-CN" altLang="en-US" sz="1200" dirty="0">
                  <a:latin typeface="Huawei Sans" panose="020C0503030203020204" pitchFamily="34" charset="0"/>
                  <a:ea typeface="方正兰亭黑简体" panose="02000000000000000000" pitchFamily="2" charset="-122"/>
                  <a:cs typeface="Huawei Sans" panose="020C0503030203020204" pitchFamily="34" charset="0"/>
                </a:rPr>
                <a:t>主机</a:t>
              </a: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3</a:t>
              </a:r>
            </a:p>
          </p:txBody>
        </p:sp>
        <p:sp>
          <p:nvSpPr>
            <p:cNvPr id="78" name="矩形 77"/>
            <p:cNvSpPr/>
            <p:nvPr/>
          </p:nvSpPr>
          <p:spPr>
            <a:xfrm>
              <a:off x="739071" y="4887634"/>
              <a:ext cx="1512168" cy="276999"/>
            </a:xfrm>
            <a:prstGeom prst="rect">
              <a:avLst/>
            </a:prstGeom>
          </p:spPr>
          <p:txBody>
            <a:bodyPr wrap="square">
              <a:spAutoFit/>
            </a:bodyPr>
            <a:lstStyle/>
            <a:p>
              <a:pPr algn="ct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001e-10dd-dd01</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79" name="矩形 78"/>
            <p:cNvSpPr/>
            <p:nvPr/>
          </p:nvSpPr>
          <p:spPr>
            <a:xfrm>
              <a:off x="4087443" y="5175666"/>
              <a:ext cx="1044116" cy="307777"/>
            </a:xfrm>
            <a:prstGeom prst="rect">
              <a:avLst/>
            </a:prstGeom>
          </p:spPr>
          <p:txBody>
            <a:bodyPr wrap="square">
              <a:spAutoFit/>
            </a:bodyPr>
            <a:lstStyle/>
            <a:p>
              <a:pPr algn="ctr"/>
              <a:r>
                <a:rPr lang="en-US" altLang="zh-CN" sz="1400" b="1" dirty="0">
                  <a:latin typeface="Huawei Sans" panose="020C0503030203020204" pitchFamily="34" charset="0"/>
                  <a:ea typeface="方正兰亭黑简体" panose="02000000000000000000" pitchFamily="2" charset="-122"/>
                  <a:cs typeface="Huawei Sans" panose="020C0503030203020204" pitchFamily="34" charset="0"/>
                </a:rPr>
                <a:t>VLAN 10</a:t>
              </a:r>
              <a:endParaRPr lang="zh-CN" altLang="en-US" sz="1400" b="1"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80" name="矩形 79"/>
            <p:cNvSpPr/>
            <p:nvPr/>
          </p:nvSpPr>
          <p:spPr>
            <a:xfrm rot="18716606">
              <a:off x="1677084" y="3116124"/>
              <a:ext cx="1044116" cy="276999"/>
            </a:xfrm>
            <a:prstGeom prst="rect">
              <a:avLst/>
            </a:prstGeom>
          </p:spPr>
          <p:txBody>
            <a:bodyPr wrap="square">
              <a:spAutoFit/>
            </a:bodyPr>
            <a:lstStyle/>
            <a:p>
              <a:pPr algn="ct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GE0/0/2</a:t>
              </a:r>
            </a:p>
          </p:txBody>
        </p:sp>
        <p:pic>
          <p:nvPicPr>
            <p:cNvPr id="81" name="图片 8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344416" y="1575266"/>
              <a:ext cx="1202967" cy="755352"/>
            </a:xfrm>
            <a:prstGeom prst="rect">
              <a:avLst/>
            </a:prstGeom>
          </p:spPr>
        </p:pic>
        <p:cxnSp>
          <p:nvCxnSpPr>
            <p:cNvPr id="82" name="直接连接符 81"/>
            <p:cNvCxnSpPr>
              <a:stCxn id="48" idx="0"/>
              <a:endCxn id="81" idx="2"/>
            </p:cNvCxnSpPr>
            <p:nvPr/>
          </p:nvCxnSpPr>
          <p:spPr bwMode="auto">
            <a:xfrm flipV="1">
              <a:off x="2945900" y="2330618"/>
              <a:ext cx="0" cy="324828"/>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83" name="矩形 82"/>
            <p:cNvSpPr/>
            <p:nvPr/>
          </p:nvSpPr>
          <p:spPr>
            <a:xfrm>
              <a:off x="2431259" y="1719282"/>
              <a:ext cx="1044116" cy="523220"/>
            </a:xfrm>
            <a:prstGeom prst="rect">
              <a:avLst/>
            </a:prstGeom>
          </p:spPr>
          <p:txBody>
            <a:bodyPr wrap="square">
              <a:spAutoFit/>
            </a:bodyPr>
            <a:lstStyle/>
            <a:p>
              <a:pPr algn="ct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Enterprise</a:t>
              </a:r>
            </a:p>
            <a:p>
              <a:pPr algn="ct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Network</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84" name="矩形 83"/>
            <p:cNvSpPr/>
            <p:nvPr/>
          </p:nvSpPr>
          <p:spPr>
            <a:xfrm rot="16200000">
              <a:off x="2299728" y="3362980"/>
              <a:ext cx="1044116" cy="276999"/>
            </a:xfrm>
            <a:prstGeom prst="rect">
              <a:avLst/>
            </a:prstGeom>
          </p:spPr>
          <p:txBody>
            <a:bodyPr wrap="square">
              <a:spAutoFit/>
            </a:bodyPr>
            <a:lstStyle/>
            <a:p>
              <a:pPr algn="ct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GE0/0/3</a:t>
              </a:r>
            </a:p>
          </p:txBody>
        </p:sp>
        <p:sp>
          <p:nvSpPr>
            <p:cNvPr id="85" name="矩形 84"/>
            <p:cNvSpPr/>
            <p:nvPr/>
          </p:nvSpPr>
          <p:spPr>
            <a:xfrm rot="2789662">
              <a:off x="3167974" y="3129522"/>
              <a:ext cx="1044116" cy="276999"/>
            </a:xfrm>
            <a:prstGeom prst="rect">
              <a:avLst/>
            </a:prstGeom>
          </p:spPr>
          <p:txBody>
            <a:bodyPr wrap="square">
              <a:spAutoFit/>
            </a:bodyPr>
            <a:lstStyle/>
            <a:p>
              <a:pPr algn="ct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GE0/0/4</a:t>
              </a:r>
            </a:p>
          </p:txBody>
        </p:sp>
        <p:sp>
          <p:nvSpPr>
            <p:cNvPr id="86" name="矩形 85"/>
            <p:cNvSpPr/>
            <p:nvPr/>
          </p:nvSpPr>
          <p:spPr>
            <a:xfrm>
              <a:off x="2143227" y="4887634"/>
              <a:ext cx="1512168" cy="276999"/>
            </a:xfrm>
            <a:prstGeom prst="rect">
              <a:avLst/>
            </a:prstGeom>
          </p:spPr>
          <p:txBody>
            <a:bodyPr wrap="square">
              <a:spAutoFit/>
            </a:bodyPr>
            <a:lstStyle/>
            <a:p>
              <a:pPr algn="ct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001e-10dd-dd02</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87" name="矩形 86"/>
            <p:cNvSpPr/>
            <p:nvPr/>
          </p:nvSpPr>
          <p:spPr>
            <a:xfrm>
              <a:off x="3619391" y="4887634"/>
              <a:ext cx="1512168" cy="276999"/>
            </a:xfrm>
            <a:prstGeom prst="rect">
              <a:avLst/>
            </a:prstGeom>
          </p:spPr>
          <p:txBody>
            <a:bodyPr wrap="square">
              <a:spAutoFit/>
            </a:bodyPr>
            <a:lstStyle/>
            <a:p>
              <a:pPr algn="ct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001e-10dd-dd03</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88" name="矩形 87"/>
            <p:cNvSpPr/>
            <p:nvPr/>
          </p:nvSpPr>
          <p:spPr>
            <a:xfrm>
              <a:off x="2753110" y="2367354"/>
              <a:ext cx="1044116" cy="276999"/>
            </a:xfrm>
            <a:prstGeom prst="rect">
              <a:avLst/>
            </a:prstGeom>
          </p:spPr>
          <p:txBody>
            <a:bodyPr wrap="square">
              <a:spAutoFit/>
            </a:bodyPr>
            <a:lstStyle/>
            <a:p>
              <a:pPr algn="ct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GE0/0/1</a:t>
              </a:r>
            </a:p>
          </p:txBody>
        </p:sp>
      </p:grpSp>
      <p:sp>
        <p:nvSpPr>
          <p:cNvPr id="36" name="文本框 69"/>
          <p:cNvSpPr txBox="1"/>
          <p:nvPr/>
        </p:nvSpPr>
        <p:spPr bwMode="auto">
          <a:xfrm>
            <a:off x="6201359" y="1297721"/>
            <a:ext cx="4665150" cy="396436"/>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defPPr>
              <a:defRPr lang="en-US"/>
            </a:defPPr>
            <a:lvl1pPr marL="0" algn="l" defTabSz="914478" rtl="0" eaLnBrk="1" latinLnBrk="0" hangingPunct="1">
              <a:defRPr sz="1800" kern="1200">
                <a:solidFill>
                  <a:schemeClr val="tx1"/>
                </a:solidFill>
                <a:latin typeface="+mn-lt"/>
                <a:ea typeface="+mn-ea"/>
                <a:cs typeface="+mn-cs"/>
              </a:defRPr>
            </a:lvl1pPr>
            <a:lvl2pPr marL="457240" algn="l" defTabSz="914478" rtl="0" eaLnBrk="1" latinLnBrk="0" hangingPunct="1">
              <a:defRPr sz="1800" kern="1200">
                <a:solidFill>
                  <a:schemeClr val="tx1"/>
                </a:solidFill>
                <a:latin typeface="+mn-lt"/>
                <a:ea typeface="+mn-ea"/>
                <a:cs typeface="+mn-cs"/>
              </a:defRPr>
            </a:lvl2pPr>
            <a:lvl3pPr marL="914478" algn="l" defTabSz="914478" rtl="0" eaLnBrk="1" latinLnBrk="0" hangingPunct="1">
              <a:defRPr sz="1800" kern="1200">
                <a:solidFill>
                  <a:schemeClr val="tx1"/>
                </a:solidFill>
                <a:latin typeface="+mn-lt"/>
                <a:ea typeface="+mn-ea"/>
                <a:cs typeface="+mn-cs"/>
              </a:defRPr>
            </a:lvl3pPr>
            <a:lvl4pPr marL="1371718" algn="l" defTabSz="914478" rtl="0" eaLnBrk="1" latinLnBrk="0" hangingPunct="1">
              <a:defRPr sz="1800" kern="1200">
                <a:solidFill>
                  <a:schemeClr val="tx1"/>
                </a:solidFill>
                <a:latin typeface="+mn-lt"/>
                <a:ea typeface="+mn-ea"/>
                <a:cs typeface="+mn-cs"/>
              </a:defRPr>
            </a:lvl4pPr>
            <a:lvl5pPr marL="1828957" algn="l" defTabSz="914478" rtl="0" eaLnBrk="1" latinLnBrk="0" hangingPunct="1">
              <a:defRPr sz="1800" kern="1200">
                <a:solidFill>
                  <a:schemeClr val="tx1"/>
                </a:solidFill>
                <a:latin typeface="+mn-lt"/>
                <a:ea typeface="+mn-ea"/>
                <a:cs typeface="+mn-cs"/>
              </a:defRPr>
            </a:lvl5pPr>
            <a:lvl6pPr marL="2286196" algn="l" defTabSz="914478" rtl="0" eaLnBrk="1" latinLnBrk="0" hangingPunct="1">
              <a:defRPr sz="1800" kern="1200">
                <a:solidFill>
                  <a:schemeClr val="tx1"/>
                </a:solidFill>
                <a:latin typeface="+mn-lt"/>
                <a:ea typeface="+mn-ea"/>
                <a:cs typeface="+mn-cs"/>
              </a:defRPr>
            </a:lvl6pPr>
            <a:lvl7pPr marL="2743435" algn="l" defTabSz="914478" rtl="0" eaLnBrk="1" latinLnBrk="0" hangingPunct="1">
              <a:defRPr sz="1800" kern="1200">
                <a:solidFill>
                  <a:schemeClr val="tx1"/>
                </a:solidFill>
                <a:latin typeface="+mn-lt"/>
                <a:ea typeface="+mn-ea"/>
                <a:cs typeface="+mn-cs"/>
              </a:defRPr>
            </a:lvl7pPr>
            <a:lvl8pPr marL="3200675" algn="l" defTabSz="914478" rtl="0" eaLnBrk="1" latinLnBrk="0" hangingPunct="1">
              <a:defRPr sz="1800" kern="1200">
                <a:solidFill>
                  <a:schemeClr val="tx1"/>
                </a:solidFill>
                <a:latin typeface="+mn-lt"/>
                <a:ea typeface="+mn-ea"/>
                <a:cs typeface="+mn-cs"/>
              </a:defRPr>
            </a:lvl8pPr>
            <a:lvl9pPr marL="3657913" algn="l" defTabSz="914478" rtl="0" eaLnBrk="1" latinLnBrk="0" hangingPunct="1">
              <a:defRPr sz="1800" kern="1200">
                <a:solidFill>
                  <a:schemeClr val="tx1"/>
                </a:solidFill>
                <a:latin typeface="+mn-lt"/>
                <a:ea typeface="+mn-ea"/>
                <a:cs typeface="+mn-cs"/>
              </a:defRPr>
            </a:lvl9pPr>
          </a:lstStyle>
          <a:p>
            <a:pPr>
              <a:lnSpc>
                <a:spcPct val="125000"/>
              </a:lnSpc>
            </a:pPr>
            <a:r>
              <a:rPr lang="zh-CN" altLang="en-US" sz="1600" b="1"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加入</a:t>
            </a:r>
            <a:r>
              <a:rPr lang="en-US" altLang="zh-CN" sz="1600" b="1"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VLAN</a:t>
            </a:r>
            <a:r>
              <a:rPr lang="zh-CN" altLang="en-US" sz="1600" b="1"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a:t>
            </a:r>
          </a:p>
        </p:txBody>
      </p:sp>
      <p:sp>
        <p:nvSpPr>
          <p:cNvPr id="43" name="Rectangle 3"/>
          <p:cNvSpPr/>
          <p:nvPr/>
        </p:nvSpPr>
        <p:spPr>
          <a:xfrm>
            <a:off x="6237362" y="1785009"/>
            <a:ext cx="5184576" cy="1977464"/>
          </a:xfrm>
          <a:prstGeom prst="rect">
            <a:avLst/>
          </a:prstGeom>
          <a:solidFill>
            <a:srgbClr val="F4FBFE"/>
          </a:solidFill>
          <a:ln>
            <a:solidFill>
              <a:srgbClr val="99DFF9"/>
            </a:solidFill>
          </a:ln>
        </p:spPr>
        <p:txBody>
          <a:bodyPr wrap="square">
            <a:spAutoFit/>
          </a:bodyPr>
          <a:lstStyle>
            <a:defPPr>
              <a:defRPr lang="en-US"/>
            </a:defPPr>
            <a:lvl1pPr marL="0" algn="l" defTabSz="914478" rtl="0" eaLnBrk="1" latinLnBrk="0" hangingPunct="1">
              <a:defRPr sz="1800" kern="1200">
                <a:solidFill>
                  <a:schemeClr val="tx1"/>
                </a:solidFill>
                <a:latin typeface="+mn-lt"/>
                <a:ea typeface="+mn-ea"/>
                <a:cs typeface="+mn-cs"/>
              </a:defRPr>
            </a:lvl1pPr>
            <a:lvl2pPr marL="457240" algn="l" defTabSz="914478" rtl="0" eaLnBrk="1" latinLnBrk="0" hangingPunct="1">
              <a:defRPr sz="1800" kern="1200">
                <a:solidFill>
                  <a:schemeClr val="tx1"/>
                </a:solidFill>
                <a:latin typeface="+mn-lt"/>
                <a:ea typeface="+mn-ea"/>
                <a:cs typeface="+mn-cs"/>
              </a:defRPr>
            </a:lvl2pPr>
            <a:lvl3pPr marL="914478" algn="l" defTabSz="914478" rtl="0" eaLnBrk="1" latinLnBrk="0" hangingPunct="1">
              <a:defRPr sz="1800" kern="1200">
                <a:solidFill>
                  <a:schemeClr val="tx1"/>
                </a:solidFill>
                <a:latin typeface="+mn-lt"/>
                <a:ea typeface="+mn-ea"/>
                <a:cs typeface="+mn-cs"/>
              </a:defRPr>
            </a:lvl3pPr>
            <a:lvl4pPr marL="1371718" algn="l" defTabSz="914478" rtl="0" eaLnBrk="1" latinLnBrk="0" hangingPunct="1">
              <a:defRPr sz="1800" kern="1200">
                <a:solidFill>
                  <a:schemeClr val="tx1"/>
                </a:solidFill>
                <a:latin typeface="+mn-lt"/>
                <a:ea typeface="+mn-ea"/>
                <a:cs typeface="+mn-cs"/>
              </a:defRPr>
            </a:lvl4pPr>
            <a:lvl5pPr marL="1828957" algn="l" defTabSz="914478" rtl="0" eaLnBrk="1" latinLnBrk="0" hangingPunct="1">
              <a:defRPr sz="1800" kern="1200">
                <a:solidFill>
                  <a:schemeClr val="tx1"/>
                </a:solidFill>
                <a:latin typeface="+mn-lt"/>
                <a:ea typeface="+mn-ea"/>
                <a:cs typeface="+mn-cs"/>
              </a:defRPr>
            </a:lvl5pPr>
            <a:lvl6pPr marL="2286196" algn="l" defTabSz="914478" rtl="0" eaLnBrk="1" latinLnBrk="0" hangingPunct="1">
              <a:defRPr sz="1800" kern="1200">
                <a:solidFill>
                  <a:schemeClr val="tx1"/>
                </a:solidFill>
                <a:latin typeface="+mn-lt"/>
                <a:ea typeface="+mn-ea"/>
                <a:cs typeface="+mn-cs"/>
              </a:defRPr>
            </a:lvl6pPr>
            <a:lvl7pPr marL="2743435" algn="l" defTabSz="914478" rtl="0" eaLnBrk="1" latinLnBrk="0" hangingPunct="1">
              <a:defRPr sz="1800" kern="1200">
                <a:solidFill>
                  <a:schemeClr val="tx1"/>
                </a:solidFill>
                <a:latin typeface="+mn-lt"/>
                <a:ea typeface="+mn-ea"/>
                <a:cs typeface="+mn-cs"/>
              </a:defRPr>
            </a:lvl7pPr>
            <a:lvl8pPr marL="3200675" algn="l" defTabSz="914478" rtl="0" eaLnBrk="1" latinLnBrk="0" hangingPunct="1">
              <a:defRPr sz="1800" kern="1200">
                <a:solidFill>
                  <a:schemeClr val="tx1"/>
                </a:solidFill>
                <a:latin typeface="+mn-lt"/>
                <a:ea typeface="+mn-ea"/>
                <a:cs typeface="+mn-cs"/>
              </a:defRPr>
            </a:lvl8pPr>
            <a:lvl9pPr marL="3657913" algn="l" defTabSz="914478" rtl="0" eaLnBrk="1" latinLnBrk="0" hangingPunct="1">
              <a:defRPr sz="1800" kern="1200">
                <a:solidFill>
                  <a:schemeClr val="tx1"/>
                </a:solidFill>
                <a:latin typeface="+mn-lt"/>
                <a:ea typeface="+mn-ea"/>
                <a:cs typeface="+mn-cs"/>
              </a:defRPr>
            </a:lvl9pPr>
          </a:lstStyle>
          <a:p>
            <a:pPr>
              <a:lnSpc>
                <a:spcPct val="125000"/>
              </a:lnSpc>
            </a:pP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[SW1] interface </a:t>
            </a:r>
            <a:r>
              <a:rPr lang="en-US" altLang="zh-CN" sz="1400" dirty="0" err="1">
                <a:latin typeface="Huawei Sans" panose="020C0503030203020204" pitchFamily="34" charset="0"/>
                <a:ea typeface="方正兰亭黑简体" panose="02000000000000000000" pitchFamily="2" charset="-122"/>
                <a:cs typeface="Huawei Sans" panose="020C0503030203020204" pitchFamily="34" charset="0"/>
              </a:rPr>
              <a:t>gigabitethernet</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 0/0/1</a:t>
            </a:r>
          </a:p>
          <a:p>
            <a:pPr>
              <a:lnSpc>
                <a:spcPct val="125000"/>
              </a:lnSpc>
            </a:pP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[SW1-GigabitEthernet0/0/1] port link-type hybrid</a:t>
            </a:r>
          </a:p>
          <a:p>
            <a:pPr>
              <a:lnSpc>
                <a:spcPct val="125000"/>
              </a:lnSpc>
            </a:pP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[SW1-GigabitEthernet0/0/1] port hybrid tagged vlan 10</a:t>
            </a:r>
          </a:p>
          <a:p>
            <a:pPr>
              <a:lnSpc>
                <a:spcPct val="125000"/>
              </a:lnSpc>
            </a:pPr>
            <a:endParaRPr lang="en-US" altLang="zh-CN" sz="1400" dirty="0">
              <a:latin typeface="Huawei Sans" panose="020C0503030203020204" pitchFamily="34" charset="0"/>
              <a:ea typeface="方正兰亭黑简体" panose="02000000000000000000" pitchFamily="2" charset="-122"/>
              <a:cs typeface="Huawei Sans" panose="020C0503030203020204" pitchFamily="34" charset="0"/>
            </a:endParaRPr>
          </a:p>
          <a:p>
            <a:pPr>
              <a:lnSpc>
                <a:spcPct val="125000"/>
              </a:lnSpc>
            </a:pP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[SW1] interface </a:t>
            </a:r>
            <a:r>
              <a:rPr lang="en-US" altLang="zh-CN" sz="1400" dirty="0" err="1">
                <a:latin typeface="Huawei Sans" panose="020C0503030203020204" pitchFamily="34" charset="0"/>
                <a:ea typeface="方正兰亭黑简体" panose="02000000000000000000" pitchFamily="2" charset="-122"/>
                <a:cs typeface="Huawei Sans" panose="020C0503030203020204" pitchFamily="34" charset="0"/>
              </a:rPr>
              <a:t>gigabitethernet</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 0/0/2</a:t>
            </a:r>
          </a:p>
          <a:p>
            <a:pPr>
              <a:lnSpc>
                <a:spcPct val="125000"/>
              </a:lnSpc>
            </a:pP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[SW1-GigabitEthernet0/0/2] port link-type hybrid</a:t>
            </a:r>
          </a:p>
          <a:p>
            <a:pPr>
              <a:lnSpc>
                <a:spcPct val="125000"/>
              </a:lnSpc>
            </a:pP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[SW1-GigabitEthernet0/0/2] port hybrid untagged vlan 10</a:t>
            </a:r>
          </a:p>
        </p:txBody>
      </p:sp>
    </p:spTree>
    <p:extLst>
      <p:ext uri="{BB962C8B-B14F-4D97-AF65-F5344CB8AC3E}">
        <p14:creationId xmlns:p14="http://schemas.microsoft.com/office/powerpoint/2010/main" val="163606350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latin typeface="Huawei Sans" panose="020C0503030203020204" pitchFamily="34" charset="0"/>
                <a:ea typeface="方正兰亭黑简体" panose="02000000000000000000" pitchFamily="2" charset="-122"/>
                <a:cs typeface="Huawei Sans" panose="020C0503030203020204" pitchFamily="34" charset="0"/>
              </a:rPr>
              <a:t>验证配置</a:t>
            </a:r>
          </a:p>
        </p:txBody>
      </p:sp>
      <p:sp>
        <p:nvSpPr>
          <p:cNvPr id="8" name="Rectangle 3"/>
          <p:cNvSpPr/>
          <p:nvPr/>
        </p:nvSpPr>
        <p:spPr>
          <a:xfrm>
            <a:off x="444946" y="940974"/>
            <a:ext cx="7593507" cy="3236848"/>
          </a:xfrm>
          <a:prstGeom prst="rect">
            <a:avLst/>
          </a:prstGeom>
          <a:solidFill>
            <a:srgbClr val="F4FBFE"/>
          </a:solidFill>
          <a:ln>
            <a:solidFill>
              <a:srgbClr val="99DFF9"/>
            </a:solidFill>
          </a:ln>
        </p:spPr>
        <p:txBody>
          <a:bodyPr wrap="square">
            <a:spAutoFit/>
          </a:bodyPr>
          <a:lstStyle/>
          <a:p>
            <a:pPr>
              <a:lnSpc>
                <a:spcPts val="1900"/>
              </a:lnSpc>
            </a:pPr>
            <a:r>
              <a:rPr lang="en-US" altLang="zh-CN" sz="1200" dirty="0">
                <a:cs typeface="Courier New" panose="02070309020205020404" pitchFamily="49" charset="0"/>
              </a:rPr>
              <a:t>[SW1]display vlan</a:t>
            </a:r>
          </a:p>
          <a:p>
            <a:pPr>
              <a:lnSpc>
                <a:spcPts val="1900"/>
              </a:lnSpc>
            </a:pPr>
            <a:r>
              <a:rPr lang="en-US" altLang="zh-CN" sz="1200" dirty="0">
                <a:cs typeface="Courier New" panose="02070309020205020404" pitchFamily="49" charset="0"/>
              </a:rPr>
              <a:t>The total number of </a:t>
            </a:r>
            <a:r>
              <a:rPr lang="en-US" altLang="zh-CN" sz="1200" dirty="0" err="1">
                <a:cs typeface="Courier New" panose="02070309020205020404" pitchFamily="49" charset="0"/>
              </a:rPr>
              <a:t>vlans</a:t>
            </a:r>
            <a:r>
              <a:rPr lang="en-US" altLang="zh-CN" sz="1200" dirty="0">
                <a:cs typeface="Courier New" panose="02070309020205020404" pitchFamily="49" charset="0"/>
              </a:rPr>
              <a:t> is : 2</a:t>
            </a:r>
          </a:p>
          <a:p>
            <a:pPr>
              <a:lnSpc>
                <a:spcPts val="1900"/>
              </a:lnSpc>
            </a:pPr>
            <a:r>
              <a:rPr lang="en-US" altLang="zh-CN" sz="1200" dirty="0">
                <a:cs typeface="Courier New" panose="02070309020205020404" pitchFamily="49" charset="0"/>
              </a:rPr>
              <a:t>-----------------------------------------------------------------------------------------------</a:t>
            </a:r>
          </a:p>
          <a:p>
            <a:pPr>
              <a:lnSpc>
                <a:spcPts val="1900"/>
              </a:lnSpc>
            </a:pPr>
            <a:r>
              <a:rPr lang="en-US" altLang="zh-CN" sz="1200" dirty="0">
                <a:cs typeface="Courier New" panose="02070309020205020404" pitchFamily="49" charset="0"/>
              </a:rPr>
              <a:t>U: Up;	D: Down;		TG: Tagged;	UT: Untagged;</a:t>
            </a:r>
          </a:p>
          <a:p>
            <a:pPr>
              <a:lnSpc>
                <a:spcPts val="1900"/>
              </a:lnSpc>
            </a:pPr>
            <a:r>
              <a:rPr lang="en-US" altLang="zh-CN" sz="1200" dirty="0">
                <a:cs typeface="Courier New" panose="02070309020205020404" pitchFamily="49" charset="0"/>
              </a:rPr>
              <a:t>MP: Vlan-mapping;		ST: Vlan-stacking;</a:t>
            </a:r>
          </a:p>
          <a:p>
            <a:pPr>
              <a:lnSpc>
                <a:spcPts val="1900"/>
              </a:lnSpc>
            </a:pPr>
            <a:r>
              <a:rPr lang="en-US" altLang="zh-CN" sz="1200" dirty="0">
                <a:cs typeface="Courier New" panose="02070309020205020404" pitchFamily="49" charset="0"/>
              </a:rPr>
              <a:t>#: </a:t>
            </a:r>
            <a:r>
              <a:rPr lang="en-US" altLang="zh-CN" sz="1200" dirty="0" err="1">
                <a:cs typeface="Courier New" panose="02070309020205020404" pitchFamily="49" charset="0"/>
              </a:rPr>
              <a:t>ProtocolTransparent</a:t>
            </a:r>
            <a:r>
              <a:rPr lang="en-US" altLang="zh-CN" sz="1200" dirty="0">
                <a:cs typeface="Courier New" panose="02070309020205020404" pitchFamily="49" charset="0"/>
              </a:rPr>
              <a:t>-vlan;	*: Management-vlan;</a:t>
            </a:r>
          </a:p>
          <a:p>
            <a:pPr>
              <a:lnSpc>
                <a:spcPts val="1900"/>
              </a:lnSpc>
            </a:pPr>
            <a:r>
              <a:rPr lang="en-US" altLang="zh-CN" sz="1200" dirty="0">
                <a:cs typeface="Courier New" panose="02070309020205020404" pitchFamily="49" charset="0"/>
              </a:rPr>
              <a:t>-----------------------------------------------------------------------------------------------</a:t>
            </a:r>
          </a:p>
          <a:p>
            <a:pPr>
              <a:lnSpc>
                <a:spcPts val="1900"/>
              </a:lnSpc>
            </a:pPr>
            <a:r>
              <a:rPr lang="en-US" altLang="zh-CN" sz="1200" dirty="0">
                <a:cs typeface="Courier New" panose="02070309020205020404" pitchFamily="49" charset="0"/>
              </a:rPr>
              <a:t>VID	Type	Ports                                                          </a:t>
            </a:r>
          </a:p>
          <a:p>
            <a:pPr>
              <a:lnSpc>
                <a:spcPts val="1900"/>
              </a:lnSpc>
            </a:pPr>
            <a:r>
              <a:rPr lang="en-US" altLang="zh-CN" sz="1200" dirty="0">
                <a:cs typeface="Courier New" panose="02070309020205020404" pitchFamily="49" charset="0"/>
              </a:rPr>
              <a:t>-----------------------------------------------------------------------------------------------</a:t>
            </a:r>
          </a:p>
          <a:p>
            <a:pPr>
              <a:lnSpc>
                <a:spcPts val="1900"/>
              </a:lnSpc>
            </a:pPr>
            <a:r>
              <a:rPr lang="en-US" altLang="zh-CN" sz="1200" dirty="0">
                <a:cs typeface="Courier New" panose="02070309020205020404" pitchFamily="49" charset="0"/>
              </a:rPr>
              <a:t>1	common	UT:GE0/0/1(U)	GE0/0/2(U)	GE0/0/3(U) ……</a:t>
            </a:r>
          </a:p>
          <a:p>
            <a:pPr>
              <a:lnSpc>
                <a:spcPts val="1900"/>
              </a:lnSpc>
            </a:pPr>
            <a:r>
              <a:rPr lang="en-US" altLang="zh-CN" sz="1200" dirty="0">
                <a:cs typeface="Courier New" panose="02070309020205020404" pitchFamily="49" charset="0"/>
              </a:rPr>
              <a:t>10	common	UT:GE0/0/2(U)	GE0/0/3(U)	GE0/0/4(U) </a:t>
            </a:r>
          </a:p>
          <a:p>
            <a:pPr>
              <a:lnSpc>
                <a:spcPts val="1900"/>
              </a:lnSpc>
            </a:pPr>
            <a:r>
              <a:rPr lang="en-US" altLang="zh-CN" sz="1200" dirty="0">
                <a:cs typeface="Courier New" panose="02070309020205020404" pitchFamily="49" charset="0"/>
              </a:rPr>
              <a:t>		TG:GE0/0/1(U)            </a:t>
            </a:r>
          </a:p>
          <a:p>
            <a:pPr>
              <a:lnSpc>
                <a:spcPts val="1900"/>
              </a:lnSpc>
            </a:pPr>
            <a:r>
              <a:rPr lang="en-US" altLang="zh-CN" sz="1200" dirty="0">
                <a:cs typeface="Courier New" panose="02070309020205020404" pitchFamily="49" charset="0"/>
              </a:rPr>
              <a:t>……</a:t>
            </a:r>
          </a:p>
        </p:txBody>
      </p:sp>
      <p:sp>
        <p:nvSpPr>
          <p:cNvPr id="9" name="Rectangle 3"/>
          <p:cNvSpPr/>
          <p:nvPr/>
        </p:nvSpPr>
        <p:spPr>
          <a:xfrm>
            <a:off x="5946822" y="4009312"/>
            <a:ext cx="5626488" cy="2169825"/>
          </a:xfrm>
          <a:prstGeom prst="rect">
            <a:avLst/>
          </a:prstGeom>
          <a:solidFill>
            <a:srgbClr val="F4FBFE"/>
          </a:solidFill>
          <a:ln>
            <a:solidFill>
              <a:srgbClr val="99DFF9"/>
            </a:solidFill>
          </a:ln>
        </p:spPr>
        <p:txBody>
          <a:bodyPr wrap="square">
            <a:spAutoFit/>
          </a:bodyPr>
          <a:lstStyle/>
          <a:p>
            <a:pPr>
              <a:lnSpc>
                <a:spcPct val="125000"/>
              </a:lnSpc>
            </a:pP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[SW1]display mac-vlan mac-address all</a:t>
            </a:r>
          </a:p>
          <a:p>
            <a:pPr>
              <a:lnSpc>
                <a:spcPct val="125000"/>
              </a:lnSpc>
            </a:pP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a:t>
            </a:r>
          </a:p>
          <a:p>
            <a:pPr>
              <a:lnSpc>
                <a:spcPct val="125000"/>
              </a:lnSpc>
            </a:pP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MAC Address	MASK	VLAN	Priority   </a:t>
            </a:r>
          </a:p>
          <a:p>
            <a:pPr>
              <a:lnSpc>
                <a:spcPct val="125000"/>
              </a:lnSpc>
            </a:pP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a:t>
            </a:r>
          </a:p>
          <a:p>
            <a:pPr>
              <a:lnSpc>
                <a:spcPct val="125000"/>
              </a:lnSpc>
            </a:pP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001e-10dd-dd01	</a:t>
            </a:r>
            <a:r>
              <a:rPr lang="en-US" altLang="zh-CN" sz="1200" dirty="0" err="1">
                <a:latin typeface="Huawei Sans" panose="020C0503030203020204" pitchFamily="34" charset="0"/>
                <a:ea typeface="方正兰亭黑简体" panose="02000000000000000000" pitchFamily="2" charset="-122"/>
                <a:cs typeface="Huawei Sans" panose="020C0503030203020204" pitchFamily="34" charset="0"/>
              </a:rPr>
              <a:t>ffff-ffff-ffff</a:t>
            </a: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	10	0          </a:t>
            </a:r>
          </a:p>
          <a:p>
            <a:pPr>
              <a:lnSpc>
                <a:spcPct val="125000"/>
              </a:lnSpc>
            </a:pP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001e-10dd-dd02	</a:t>
            </a:r>
            <a:r>
              <a:rPr lang="en-US" altLang="zh-CN" sz="1200" dirty="0" err="1">
                <a:latin typeface="Huawei Sans" panose="020C0503030203020204" pitchFamily="34" charset="0"/>
                <a:ea typeface="方正兰亭黑简体" panose="02000000000000000000" pitchFamily="2" charset="-122"/>
                <a:cs typeface="Huawei Sans" panose="020C0503030203020204" pitchFamily="34" charset="0"/>
              </a:rPr>
              <a:t>ffff-ffff-ffff</a:t>
            </a: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	10	0          </a:t>
            </a:r>
          </a:p>
          <a:p>
            <a:pPr>
              <a:lnSpc>
                <a:spcPct val="125000"/>
              </a:lnSpc>
            </a:pP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001e-10dd-dd03	</a:t>
            </a:r>
            <a:r>
              <a:rPr lang="en-US" altLang="zh-CN" sz="1200" dirty="0" err="1">
                <a:latin typeface="Huawei Sans" panose="020C0503030203020204" pitchFamily="34" charset="0"/>
                <a:ea typeface="方正兰亭黑简体" panose="02000000000000000000" pitchFamily="2" charset="-122"/>
                <a:cs typeface="Huawei Sans" panose="020C0503030203020204" pitchFamily="34" charset="0"/>
              </a:rPr>
              <a:t>ffff-ffff-ffff</a:t>
            </a: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	10	0          </a:t>
            </a:r>
          </a:p>
          <a:p>
            <a:pPr>
              <a:lnSpc>
                <a:spcPct val="125000"/>
              </a:lnSpc>
            </a:pPr>
            <a:endParaRPr lang="en-US" altLang="zh-CN" sz="1200" dirty="0">
              <a:latin typeface="Huawei Sans" panose="020C0503030203020204" pitchFamily="34" charset="0"/>
              <a:ea typeface="方正兰亭黑简体" panose="02000000000000000000" pitchFamily="2" charset="-122"/>
              <a:cs typeface="Huawei Sans" panose="020C0503030203020204" pitchFamily="34" charset="0"/>
            </a:endParaRPr>
          </a:p>
          <a:p>
            <a:pPr>
              <a:lnSpc>
                <a:spcPct val="125000"/>
              </a:lnSpc>
            </a:pP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Total MAC VLAN address count: 3</a:t>
            </a:r>
          </a:p>
        </p:txBody>
      </p:sp>
      <p:sp>
        <p:nvSpPr>
          <p:cNvPr id="10" name="燕尾形 9"/>
          <p:cNvSpPr/>
          <p:nvPr/>
        </p:nvSpPr>
        <p:spPr bwMode="auto">
          <a:xfrm>
            <a:off x="7860066" y="124239"/>
            <a:ext cx="1800000" cy="21312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r>
              <a:rPr lang="zh-CN" altLang="en-US" sz="1200" kern="0" dirty="0"/>
              <a:t>基于接口划分</a:t>
            </a:r>
            <a:r>
              <a:rPr lang="en-US" altLang="zh-CN" sz="1200" kern="0" dirty="0"/>
              <a:t>VLAN</a:t>
            </a:r>
          </a:p>
        </p:txBody>
      </p:sp>
      <p:sp>
        <p:nvSpPr>
          <p:cNvPr id="11" name="燕尾形 10"/>
          <p:cNvSpPr/>
          <p:nvPr/>
        </p:nvSpPr>
        <p:spPr bwMode="auto">
          <a:xfrm>
            <a:off x="9593637" y="124239"/>
            <a:ext cx="2160000" cy="213120"/>
          </a:xfrm>
          <a:prstGeom prst="chevron">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r>
              <a:rPr lang="zh-CN" altLang="en-US" sz="1200" b="1" kern="0" dirty="0">
                <a:solidFill>
                  <a:srgbClr val="FFFFFF"/>
                </a:solidFill>
              </a:rPr>
              <a:t>基于</a:t>
            </a:r>
            <a:r>
              <a:rPr lang="en-US" altLang="zh-CN" sz="1200" b="1" kern="0" dirty="0">
                <a:solidFill>
                  <a:srgbClr val="FFFFFF"/>
                </a:solidFill>
              </a:rPr>
              <a:t>MAC</a:t>
            </a:r>
            <a:r>
              <a:rPr lang="zh-CN" altLang="en-US" sz="1200" b="1" kern="0" dirty="0">
                <a:solidFill>
                  <a:srgbClr val="FFFFFF"/>
                </a:solidFill>
              </a:rPr>
              <a:t>地址划分</a:t>
            </a:r>
            <a:r>
              <a:rPr lang="en-US" altLang="zh-CN" sz="1200" b="1" kern="0" dirty="0">
                <a:solidFill>
                  <a:srgbClr val="FFFFFF"/>
                </a:solidFill>
              </a:rPr>
              <a:t>VLAN</a:t>
            </a:r>
          </a:p>
        </p:txBody>
      </p:sp>
    </p:spTree>
    <p:extLst>
      <p:ext uri="{BB962C8B-B14F-4D97-AF65-F5344CB8AC3E}">
        <p14:creationId xmlns:p14="http://schemas.microsoft.com/office/powerpoint/2010/main" val="264537269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endParaRPr lang="zh-CN" altLang="en-US"/>
          </a:p>
        </p:txBody>
      </p:sp>
      <p:sp>
        <p:nvSpPr>
          <p:cNvPr id="4" name="文本占位符 3"/>
          <p:cNvSpPr>
            <a:spLocks noGrp="1"/>
          </p:cNvSpPr>
          <p:nvPr>
            <p:ph idx="1"/>
          </p:nvPr>
        </p:nvSpPr>
        <p:spPr>
          <a:xfrm>
            <a:off x="539126" y="1203001"/>
            <a:ext cx="10932438" cy="4351338"/>
          </a:xfrm>
        </p:spPr>
        <p:txBody>
          <a:bodyPr/>
          <a:lstStyle/>
          <a:p>
            <a:r>
              <a:rPr lang="en-US" altLang="zh-CN" sz="1800" dirty="0"/>
              <a:t>(</a:t>
            </a:r>
            <a:r>
              <a:rPr lang="zh-CN" altLang="en-US" sz="1800" dirty="0"/>
              <a:t>多选</a:t>
            </a:r>
            <a:r>
              <a:rPr lang="en-US" altLang="zh-CN" sz="1800" dirty="0"/>
              <a:t>) </a:t>
            </a:r>
            <a:r>
              <a:rPr lang="zh-CN" altLang="en-US" sz="1800" dirty="0"/>
              <a:t>下列关于</a:t>
            </a:r>
            <a:r>
              <a:rPr lang="en-US" altLang="zh-CN" sz="1800" dirty="0"/>
              <a:t>VLAN</a:t>
            </a:r>
            <a:r>
              <a:rPr lang="zh-CN" altLang="en-US" sz="1800" dirty="0"/>
              <a:t>的描述中，错误的是？</a:t>
            </a:r>
            <a:r>
              <a:rPr lang="en-US" altLang="zh-CN" sz="1800"/>
              <a:t>(  AC </a:t>
            </a:r>
            <a:r>
              <a:rPr lang="en-US" altLang="zh-CN" sz="1800" dirty="0"/>
              <a:t>)</a:t>
            </a:r>
          </a:p>
          <a:p>
            <a:pPr marL="744537" lvl="1" indent="-342900">
              <a:buFont typeface="+mj-lt"/>
              <a:buAutoNum type="alphaUcPeriod"/>
            </a:pPr>
            <a:r>
              <a:rPr lang="en-US" altLang="zh-CN" sz="1600" dirty="0"/>
              <a:t>VLAN</a:t>
            </a:r>
            <a:r>
              <a:rPr lang="zh-CN" altLang="en-US" sz="1600" dirty="0"/>
              <a:t>技术可以将一个规模较大的冲突域隔离成若干个规模较小的冲突域</a:t>
            </a:r>
            <a:endParaRPr lang="en-US" altLang="zh-CN" sz="1600" dirty="0"/>
          </a:p>
          <a:p>
            <a:pPr marL="744537" lvl="1" indent="-342900">
              <a:buFont typeface="+mj-lt"/>
              <a:buAutoNum type="alphaUcPeriod"/>
            </a:pPr>
            <a:r>
              <a:rPr lang="en-US" altLang="zh-CN" sz="1600" dirty="0"/>
              <a:t>VLAN</a:t>
            </a:r>
            <a:r>
              <a:rPr lang="zh-CN" altLang="en-US" sz="1600" dirty="0"/>
              <a:t>技术可以将一个规模较大的二层广播域隔离成若干个规模较小的二层广播域</a:t>
            </a:r>
            <a:endParaRPr lang="en-US" altLang="zh-CN" sz="1600" dirty="0"/>
          </a:p>
          <a:p>
            <a:pPr marL="744537" lvl="1" indent="-342900">
              <a:buFont typeface="+mj-lt"/>
              <a:buAutoNum type="alphaUcPeriod"/>
            </a:pPr>
            <a:r>
              <a:rPr lang="zh-CN" altLang="en-US" sz="1600" dirty="0"/>
              <a:t>位于不同</a:t>
            </a:r>
            <a:r>
              <a:rPr lang="en-US" altLang="zh-CN" sz="1600" dirty="0"/>
              <a:t>VLAN</a:t>
            </a:r>
            <a:r>
              <a:rPr lang="zh-CN" altLang="en-US" sz="1600" dirty="0"/>
              <a:t>的计算机之间无法进行通信</a:t>
            </a:r>
            <a:endParaRPr lang="en-US" altLang="zh-CN" sz="1600" dirty="0"/>
          </a:p>
          <a:p>
            <a:pPr marL="744537" lvl="1" indent="-342900">
              <a:buFont typeface="+mj-lt"/>
              <a:buAutoNum type="alphaUcPeriod"/>
            </a:pPr>
            <a:r>
              <a:rPr lang="zh-CN" altLang="en-US" sz="1600" dirty="0"/>
              <a:t>位于同一</a:t>
            </a:r>
            <a:r>
              <a:rPr lang="en-US" altLang="zh-CN" sz="1600" dirty="0"/>
              <a:t>VLAN</a:t>
            </a:r>
            <a:r>
              <a:rPr lang="zh-CN" altLang="en-US" sz="1600" dirty="0"/>
              <a:t>中的计算机之间可以进行二层通信</a:t>
            </a:r>
            <a:endParaRPr lang="en-US" altLang="zh-CN" sz="1600" dirty="0"/>
          </a:p>
          <a:p>
            <a:r>
              <a:rPr lang="zh-CN" altLang="en-US" sz="1800" dirty="0"/>
              <a:t>如果一个</a:t>
            </a:r>
            <a:r>
              <a:rPr lang="en-US" altLang="zh-CN" sz="1800" dirty="0"/>
              <a:t>Trunk</a:t>
            </a:r>
            <a:r>
              <a:rPr lang="zh-CN" altLang="en-US" sz="1800" dirty="0"/>
              <a:t>接口的</a:t>
            </a:r>
            <a:r>
              <a:rPr lang="en-US" altLang="zh-CN" sz="1800" dirty="0"/>
              <a:t>PVID</a:t>
            </a:r>
            <a:r>
              <a:rPr lang="zh-CN" altLang="en-US" sz="1800" dirty="0"/>
              <a:t>是</a:t>
            </a:r>
            <a:r>
              <a:rPr lang="en-US" altLang="zh-CN" sz="1800" dirty="0"/>
              <a:t>5</a:t>
            </a:r>
            <a:r>
              <a:rPr lang="zh-CN" altLang="en-US" sz="1800" dirty="0"/>
              <a:t>，且端口下配置</a:t>
            </a:r>
            <a:r>
              <a:rPr lang="en-US" altLang="zh-CN" sz="1800" dirty="0"/>
              <a:t>port trunk allow-pass vlan 2 3</a:t>
            </a:r>
            <a:r>
              <a:rPr lang="zh-CN" altLang="en-US" sz="1800" dirty="0"/>
              <a:t>，那么哪些</a:t>
            </a:r>
            <a:r>
              <a:rPr lang="en-US" altLang="zh-CN" sz="1800" dirty="0"/>
              <a:t>VLAN</a:t>
            </a:r>
            <a:r>
              <a:rPr lang="zh-CN" altLang="en-US" sz="1800" dirty="0"/>
              <a:t>的流量可以通过该</a:t>
            </a:r>
            <a:r>
              <a:rPr lang="en-US" altLang="zh-CN" sz="1800" dirty="0"/>
              <a:t>Trunk</a:t>
            </a:r>
            <a:r>
              <a:rPr lang="zh-CN" altLang="en-US" sz="1800" dirty="0"/>
              <a:t>接口进行传输？</a:t>
            </a:r>
            <a:endParaRPr lang="en-US" altLang="zh-CN" sz="1800" dirty="0"/>
          </a:p>
        </p:txBody>
      </p:sp>
    </p:spTree>
    <p:extLst>
      <p:ext uri="{BB962C8B-B14F-4D97-AF65-F5344CB8AC3E}">
        <p14:creationId xmlns:p14="http://schemas.microsoft.com/office/powerpoint/2010/main" val="129573879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文本占位符 2"/>
          <p:cNvSpPr>
            <a:spLocks noGrp="1"/>
          </p:cNvSpPr>
          <p:nvPr>
            <p:ph idx="1"/>
          </p:nvPr>
        </p:nvSpPr>
        <p:spPr/>
        <p:txBody>
          <a:bodyPr/>
          <a:lstStyle/>
          <a:p>
            <a:r>
              <a:rPr lang="zh-CN" altLang="en-US"/>
              <a:t>本章节主要</a:t>
            </a:r>
            <a:r>
              <a:rPr lang="zh-CN" altLang="en-US" dirty="0"/>
              <a:t>介绍了虚拟局域网 </a:t>
            </a:r>
            <a:r>
              <a:rPr lang="en-US" altLang="zh-CN" dirty="0"/>
              <a:t>(VLAN)</a:t>
            </a:r>
            <a:r>
              <a:rPr lang="zh-CN" altLang="en-US" dirty="0"/>
              <a:t>的相关技术知识，包括：</a:t>
            </a:r>
            <a:r>
              <a:rPr lang="en-US" altLang="zh-CN" dirty="0"/>
              <a:t>VLAN</a:t>
            </a:r>
            <a:r>
              <a:rPr lang="zh-CN" altLang="en-US" dirty="0"/>
              <a:t>的作用，</a:t>
            </a:r>
            <a:r>
              <a:rPr lang="en-US" altLang="zh-CN" dirty="0"/>
              <a:t>VLAN</a:t>
            </a:r>
            <a:r>
              <a:rPr lang="zh-CN" altLang="en-US" dirty="0"/>
              <a:t>的标识及划分，</a:t>
            </a:r>
            <a:r>
              <a:rPr lang="en-US" altLang="zh-CN" dirty="0"/>
              <a:t>VLAN</a:t>
            </a:r>
            <a:r>
              <a:rPr lang="zh-CN" altLang="en-US" dirty="0"/>
              <a:t>的数据交互，</a:t>
            </a:r>
            <a:r>
              <a:rPr lang="en-US" altLang="zh-CN" dirty="0"/>
              <a:t>VLAN</a:t>
            </a:r>
            <a:r>
              <a:rPr lang="zh-CN" altLang="en-US" dirty="0"/>
              <a:t>的实际规划和应用，以及</a:t>
            </a:r>
            <a:r>
              <a:rPr lang="en-US" altLang="zh-CN" dirty="0"/>
              <a:t>VLAN</a:t>
            </a:r>
            <a:r>
              <a:rPr lang="zh-CN" altLang="en-US" dirty="0"/>
              <a:t>的相关基本配置。</a:t>
            </a:r>
            <a:endParaRPr lang="en-US" altLang="zh-CN" dirty="0"/>
          </a:p>
          <a:p>
            <a:r>
              <a:rPr lang="zh-CN" altLang="en-US" dirty="0"/>
              <a:t>通过</a:t>
            </a:r>
            <a:r>
              <a:rPr lang="en-US" altLang="zh-CN" dirty="0"/>
              <a:t>VLAN</a:t>
            </a:r>
            <a:r>
              <a:rPr lang="zh-CN" altLang="en-US" dirty="0"/>
              <a:t>技术，可以将物理的</a:t>
            </a:r>
            <a:r>
              <a:rPr lang="zh-CN" altLang="en-US"/>
              <a:t>局域网划分成多</a:t>
            </a:r>
            <a:r>
              <a:rPr lang="zh-CN" altLang="en-US" dirty="0"/>
              <a:t>个广播域，实现同一</a:t>
            </a:r>
            <a:r>
              <a:rPr lang="en-US" altLang="zh-CN" dirty="0"/>
              <a:t>VLAN</a:t>
            </a:r>
            <a:r>
              <a:rPr lang="zh-CN" altLang="en-US" dirty="0"/>
              <a:t>内的网络设备可以直接进行二</a:t>
            </a:r>
            <a:r>
              <a:rPr lang="zh-CN" altLang="en-US"/>
              <a:t>层通信，不同</a:t>
            </a:r>
            <a:r>
              <a:rPr lang="en-US" altLang="zh-CN" dirty="0"/>
              <a:t>VLAN</a:t>
            </a:r>
            <a:r>
              <a:rPr lang="zh-CN" altLang="en-US" dirty="0"/>
              <a:t>内的设备不可以直接进行二层通信。</a:t>
            </a:r>
            <a:endParaRPr lang="en-US" altLang="zh-CN" dirty="0"/>
          </a:p>
          <a:p>
            <a:endParaRPr lang="en-US" altLang="zh-CN" dirty="0"/>
          </a:p>
          <a:p>
            <a:endParaRPr lang="zh-CN" altLang="en-US" dirty="0"/>
          </a:p>
          <a:p>
            <a:endParaRPr lang="zh-CN" altLang="en-US" dirty="0"/>
          </a:p>
        </p:txBody>
      </p:sp>
    </p:spTree>
    <p:extLst>
      <p:ext uri="{BB962C8B-B14F-4D97-AF65-F5344CB8AC3E}">
        <p14:creationId xmlns:p14="http://schemas.microsoft.com/office/powerpoint/2010/main" val="308599669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710836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矩形 191"/>
          <p:cNvSpPr/>
          <p:nvPr/>
        </p:nvSpPr>
        <p:spPr>
          <a:xfrm>
            <a:off x="862620" y="1027585"/>
            <a:ext cx="7392672" cy="4896966"/>
          </a:xfrm>
          <a:prstGeom prst="rect">
            <a:avLst/>
          </a:prstGeom>
          <a:solidFill>
            <a:srgbClr val="F4FBFE"/>
          </a:solidFill>
          <a:ln w="9525" cap="flat" cmpd="sng" algn="ctr">
            <a:solidFill>
              <a:srgbClr val="99DFF9"/>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fontAlgn="t">
              <a:spcBef>
                <a:spcPct val="0"/>
              </a:spcBef>
              <a:spcAft>
                <a:spcPct val="0"/>
              </a:spcAft>
            </a:pPr>
            <a:endParaRPr lang="zh-CN" altLang="en-US" sz="100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 name="标题 1"/>
          <p:cNvSpPr>
            <a:spLocks noGrp="1"/>
          </p:cNvSpPr>
          <p:nvPr>
            <p:ph type="title"/>
          </p:nvPr>
        </p:nvSpPr>
        <p:spPr/>
        <p:txBody>
          <a:bodyPr/>
          <a:lstStyle/>
          <a:p>
            <a:r>
              <a:rPr lang="zh-CN" altLang="en-US" dirty="0">
                <a:latin typeface="Huawei Sans" panose="020C0503030203020204" pitchFamily="34" charset="0"/>
                <a:ea typeface="方正兰亭黑简体" panose="02000000000000000000" pitchFamily="2" charset="-122"/>
                <a:cs typeface="Huawei Sans" panose="020C0503030203020204" pitchFamily="34" charset="0"/>
              </a:rPr>
              <a:t>传统以太网的问题</a:t>
            </a:r>
          </a:p>
        </p:txBody>
      </p:sp>
      <p:sp>
        <p:nvSpPr>
          <p:cNvPr id="23" name="文本占位符 22"/>
          <p:cNvSpPr>
            <a:spLocks noGrp="1"/>
          </p:cNvSpPr>
          <p:nvPr>
            <p:ph type="body" sz="quarter" idx="4294967295"/>
          </p:nvPr>
        </p:nvSpPr>
        <p:spPr>
          <a:xfrm>
            <a:off x="8448446" y="1901513"/>
            <a:ext cx="3197225" cy="3338539"/>
          </a:xfrm>
        </p:spPr>
        <p:txBody>
          <a:bodyPr/>
          <a:lstStyle/>
          <a:p>
            <a:r>
              <a:rPr lang="zh-CN" altLang="en-US" sz="1800" dirty="0">
                <a:latin typeface="Huawei Sans" panose="020C0503030203020204" pitchFamily="34" charset="0"/>
                <a:ea typeface="方正兰亭黑简体" panose="02000000000000000000" pitchFamily="2" charset="-122"/>
                <a:cs typeface="Huawei Sans" panose="020C0503030203020204" pitchFamily="34" charset="0"/>
              </a:rPr>
              <a:t>在典型交换网络中，当某台主机发送一个广播帧或未知单播帧时，该数据帧会被泛洪，甚至传递到整个广播域。</a:t>
            </a:r>
            <a:endParaRPr lang="en-US" altLang="zh-CN" sz="1800" dirty="0">
              <a:latin typeface="Huawei Sans" panose="020C0503030203020204" pitchFamily="34" charset="0"/>
              <a:ea typeface="方正兰亭黑简体" panose="02000000000000000000" pitchFamily="2" charset="-122"/>
              <a:cs typeface="Huawei Sans" panose="020C0503030203020204" pitchFamily="34" charset="0"/>
            </a:endParaRPr>
          </a:p>
          <a:p>
            <a:r>
              <a:rPr lang="zh-CN" altLang="en-US" sz="1800" dirty="0">
                <a:latin typeface="Huawei Sans" panose="020C0503030203020204" pitchFamily="34" charset="0"/>
                <a:ea typeface="方正兰亭黑简体" panose="02000000000000000000" pitchFamily="2" charset="-122"/>
                <a:cs typeface="Huawei Sans" panose="020C0503030203020204" pitchFamily="34" charset="0"/>
              </a:rPr>
              <a:t>广播域越大，产生的网络安全问题、垃圾流量问题，就越严重。</a:t>
            </a:r>
          </a:p>
        </p:txBody>
      </p:sp>
      <p:pic>
        <p:nvPicPr>
          <p:cNvPr id="3" name="图片 2" descr="PC.png"/>
          <p:cNvPicPr>
            <a:picLocks noChangeAspect="1"/>
          </p:cNvPicPr>
          <p:nvPr/>
        </p:nvPicPr>
        <p:blipFill>
          <a:blip r:embed="rId3" cstate="print"/>
          <a:stretch>
            <a:fillRect/>
          </a:stretch>
        </p:blipFill>
        <p:spPr>
          <a:xfrm>
            <a:off x="1198508" y="3043809"/>
            <a:ext cx="609376" cy="468000"/>
          </a:xfrm>
          <a:prstGeom prst="rect">
            <a:avLst/>
          </a:prstGeom>
        </p:spPr>
      </p:pic>
      <p:pic>
        <p:nvPicPr>
          <p:cNvPr id="12" name="图片 11" descr="PC.png"/>
          <p:cNvPicPr>
            <a:picLocks noChangeAspect="1"/>
          </p:cNvPicPr>
          <p:nvPr/>
        </p:nvPicPr>
        <p:blipFill>
          <a:blip r:embed="rId3" cstate="print"/>
          <a:stretch>
            <a:fillRect/>
          </a:stretch>
        </p:blipFill>
        <p:spPr>
          <a:xfrm>
            <a:off x="3934113" y="1242967"/>
            <a:ext cx="468751" cy="360000"/>
          </a:xfrm>
          <a:prstGeom prst="rect">
            <a:avLst/>
          </a:prstGeom>
        </p:spPr>
      </p:pic>
      <p:pic>
        <p:nvPicPr>
          <p:cNvPr id="13" name="图片 12" descr="PC.png"/>
          <p:cNvPicPr>
            <a:picLocks noChangeAspect="1"/>
          </p:cNvPicPr>
          <p:nvPr/>
        </p:nvPicPr>
        <p:blipFill>
          <a:blip r:embed="rId3" cstate="print"/>
          <a:stretch>
            <a:fillRect/>
          </a:stretch>
        </p:blipFill>
        <p:spPr>
          <a:xfrm>
            <a:off x="4546181" y="1242967"/>
            <a:ext cx="468751" cy="360000"/>
          </a:xfrm>
          <a:prstGeom prst="rect">
            <a:avLst/>
          </a:prstGeom>
        </p:spPr>
      </p:pic>
      <p:pic>
        <p:nvPicPr>
          <p:cNvPr id="14" name="图片 13" descr="PC.png"/>
          <p:cNvPicPr>
            <a:picLocks noChangeAspect="1"/>
          </p:cNvPicPr>
          <p:nvPr/>
        </p:nvPicPr>
        <p:blipFill>
          <a:blip r:embed="rId3" cstate="print"/>
          <a:stretch>
            <a:fillRect/>
          </a:stretch>
        </p:blipFill>
        <p:spPr>
          <a:xfrm>
            <a:off x="5926334" y="1242967"/>
            <a:ext cx="468751" cy="360000"/>
          </a:xfrm>
          <a:prstGeom prst="rect">
            <a:avLst/>
          </a:prstGeom>
        </p:spPr>
      </p:pic>
      <p:pic>
        <p:nvPicPr>
          <p:cNvPr id="15" name="图片 14" descr="PC.png"/>
          <p:cNvPicPr>
            <a:picLocks noChangeAspect="1"/>
          </p:cNvPicPr>
          <p:nvPr/>
        </p:nvPicPr>
        <p:blipFill>
          <a:blip r:embed="rId3" cstate="print"/>
          <a:stretch>
            <a:fillRect/>
          </a:stretch>
        </p:blipFill>
        <p:spPr>
          <a:xfrm>
            <a:off x="6514399" y="1242967"/>
            <a:ext cx="468751" cy="360000"/>
          </a:xfrm>
          <a:prstGeom prst="rect">
            <a:avLst/>
          </a:prstGeom>
        </p:spPr>
      </p:pic>
      <p:pic>
        <p:nvPicPr>
          <p:cNvPr id="16" name="图片 15" descr="PC.png"/>
          <p:cNvPicPr>
            <a:picLocks noChangeAspect="1"/>
          </p:cNvPicPr>
          <p:nvPr/>
        </p:nvPicPr>
        <p:blipFill>
          <a:blip r:embed="rId3" cstate="print"/>
          <a:stretch>
            <a:fillRect/>
          </a:stretch>
        </p:blipFill>
        <p:spPr>
          <a:xfrm>
            <a:off x="7102465" y="1242967"/>
            <a:ext cx="468751" cy="360000"/>
          </a:xfrm>
          <a:prstGeom prst="rect">
            <a:avLst/>
          </a:prstGeom>
        </p:spPr>
      </p:pic>
      <p:pic>
        <p:nvPicPr>
          <p:cNvPr id="17" name="图片 16" descr="PC.png"/>
          <p:cNvPicPr>
            <a:picLocks noChangeAspect="1"/>
          </p:cNvPicPr>
          <p:nvPr/>
        </p:nvPicPr>
        <p:blipFill>
          <a:blip r:embed="rId3" cstate="print"/>
          <a:stretch>
            <a:fillRect/>
          </a:stretch>
        </p:blipFill>
        <p:spPr>
          <a:xfrm>
            <a:off x="7102465" y="1838383"/>
            <a:ext cx="468751" cy="360000"/>
          </a:xfrm>
          <a:prstGeom prst="rect">
            <a:avLst/>
          </a:prstGeom>
        </p:spPr>
      </p:pic>
      <p:pic>
        <p:nvPicPr>
          <p:cNvPr id="18" name="图片 17" descr="PC.png"/>
          <p:cNvPicPr>
            <a:picLocks noChangeAspect="1"/>
          </p:cNvPicPr>
          <p:nvPr/>
        </p:nvPicPr>
        <p:blipFill>
          <a:blip r:embed="rId3" cstate="print"/>
          <a:stretch>
            <a:fillRect/>
          </a:stretch>
        </p:blipFill>
        <p:spPr>
          <a:xfrm>
            <a:off x="7102465" y="2292421"/>
            <a:ext cx="468751" cy="360000"/>
          </a:xfrm>
          <a:prstGeom prst="rect">
            <a:avLst/>
          </a:prstGeom>
        </p:spPr>
      </p:pic>
      <p:pic>
        <p:nvPicPr>
          <p:cNvPr id="19" name="图片 18" descr="PC.png"/>
          <p:cNvPicPr>
            <a:picLocks noChangeAspect="1"/>
          </p:cNvPicPr>
          <p:nvPr/>
        </p:nvPicPr>
        <p:blipFill>
          <a:blip r:embed="rId3" cstate="print"/>
          <a:stretch>
            <a:fillRect/>
          </a:stretch>
        </p:blipFill>
        <p:spPr>
          <a:xfrm>
            <a:off x="5338269" y="1242967"/>
            <a:ext cx="468751" cy="360000"/>
          </a:xfrm>
          <a:prstGeom prst="rect">
            <a:avLst/>
          </a:prstGeom>
        </p:spPr>
      </p:pic>
      <p:pic>
        <p:nvPicPr>
          <p:cNvPr id="20" name="图片 19" descr="PC.png"/>
          <p:cNvPicPr>
            <a:picLocks noChangeAspect="1"/>
          </p:cNvPicPr>
          <p:nvPr/>
        </p:nvPicPr>
        <p:blipFill>
          <a:blip r:embed="rId3" cstate="print"/>
          <a:stretch>
            <a:fillRect/>
          </a:stretch>
        </p:blipFill>
        <p:spPr>
          <a:xfrm>
            <a:off x="7102465" y="2817148"/>
            <a:ext cx="468751" cy="360000"/>
          </a:xfrm>
          <a:prstGeom prst="rect">
            <a:avLst/>
          </a:prstGeom>
        </p:spPr>
      </p:pic>
      <p:pic>
        <p:nvPicPr>
          <p:cNvPr id="21" name="图片 20" descr="PC.png"/>
          <p:cNvPicPr>
            <a:picLocks noChangeAspect="1"/>
          </p:cNvPicPr>
          <p:nvPr/>
        </p:nvPicPr>
        <p:blipFill>
          <a:blip r:embed="rId3" cstate="print"/>
          <a:stretch>
            <a:fillRect/>
          </a:stretch>
        </p:blipFill>
        <p:spPr>
          <a:xfrm>
            <a:off x="7102465" y="3341875"/>
            <a:ext cx="468751" cy="360000"/>
          </a:xfrm>
          <a:prstGeom prst="rect">
            <a:avLst/>
          </a:prstGeom>
        </p:spPr>
      </p:pic>
      <p:pic>
        <p:nvPicPr>
          <p:cNvPr id="22" name="图片 21" descr="PC.png"/>
          <p:cNvPicPr>
            <a:picLocks noChangeAspect="1"/>
          </p:cNvPicPr>
          <p:nvPr/>
        </p:nvPicPr>
        <p:blipFill>
          <a:blip r:embed="rId3" cstate="print"/>
          <a:stretch>
            <a:fillRect/>
          </a:stretch>
        </p:blipFill>
        <p:spPr>
          <a:xfrm>
            <a:off x="7102465" y="3866602"/>
            <a:ext cx="468751" cy="360000"/>
          </a:xfrm>
          <a:prstGeom prst="rect">
            <a:avLst/>
          </a:prstGeom>
        </p:spPr>
      </p:pic>
      <p:pic>
        <p:nvPicPr>
          <p:cNvPr id="24" name="图片 23" descr="PC.png"/>
          <p:cNvPicPr>
            <a:picLocks noChangeAspect="1"/>
          </p:cNvPicPr>
          <p:nvPr/>
        </p:nvPicPr>
        <p:blipFill>
          <a:blip r:embed="rId3" cstate="print"/>
          <a:stretch>
            <a:fillRect/>
          </a:stretch>
        </p:blipFill>
        <p:spPr>
          <a:xfrm>
            <a:off x="7102465" y="4322619"/>
            <a:ext cx="468751" cy="360000"/>
          </a:xfrm>
          <a:prstGeom prst="rect">
            <a:avLst/>
          </a:prstGeom>
        </p:spPr>
      </p:pic>
      <p:cxnSp>
        <p:nvCxnSpPr>
          <p:cNvPr id="33" name="直接连接符 32"/>
          <p:cNvCxnSpPr>
            <a:stCxn id="3" idx="3"/>
            <a:endCxn id="4" idx="1"/>
          </p:cNvCxnSpPr>
          <p:nvPr/>
        </p:nvCxnSpPr>
        <p:spPr bwMode="auto">
          <a:xfrm>
            <a:off x="1807884" y="3277809"/>
            <a:ext cx="1046808"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pic>
        <p:nvPicPr>
          <p:cNvPr id="35" name="图片 34" descr="PC.png"/>
          <p:cNvPicPr>
            <a:picLocks noChangeAspect="1"/>
          </p:cNvPicPr>
          <p:nvPr/>
        </p:nvPicPr>
        <p:blipFill>
          <a:blip r:embed="rId3" cstate="print"/>
          <a:stretch>
            <a:fillRect/>
          </a:stretch>
        </p:blipFill>
        <p:spPr>
          <a:xfrm>
            <a:off x="3934113" y="4916057"/>
            <a:ext cx="468751" cy="360000"/>
          </a:xfrm>
          <a:prstGeom prst="rect">
            <a:avLst/>
          </a:prstGeom>
        </p:spPr>
      </p:pic>
      <p:pic>
        <p:nvPicPr>
          <p:cNvPr id="36" name="图片 35" descr="PC.png"/>
          <p:cNvPicPr>
            <a:picLocks noChangeAspect="1"/>
          </p:cNvPicPr>
          <p:nvPr/>
        </p:nvPicPr>
        <p:blipFill>
          <a:blip r:embed="rId3" cstate="print"/>
          <a:stretch>
            <a:fillRect/>
          </a:stretch>
        </p:blipFill>
        <p:spPr>
          <a:xfrm>
            <a:off x="4510876" y="4916057"/>
            <a:ext cx="468751" cy="360000"/>
          </a:xfrm>
          <a:prstGeom prst="rect">
            <a:avLst/>
          </a:prstGeom>
        </p:spPr>
      </p:pic>
      <p:pic>
        <p:nvPicPr>
          <p:cNvPr id="37" name="图片 36" descr="PC.png"/>
          <p:cNvPicPr>
            <a:picLocks noChangeAspect="1"/>
          </p:cNvPicPr>
          <p:nvPr/>
        </p:nvPicPr>
        <p:blipFill>
          <a:blip r:embed="rId3" cstate="print"/>
          <a:stretch>
            <a:fillRect/>
          </a:stretch>
        </p:blipFill>
        <p:spPr>
          <a:xfrm>
            <a:off x="5843024" y="4916057"/>
            <a:ext cx="468751" cy="360000"/>
          </a:xfrm>
          <a:prstGeom prst="rect">
            <a:avLst/>
          </a:prstGeom>
        </p:spPr>
      </p:pic>
      <p:pic>
        <p:nvPicPr>
          <p:cNvPr id="38" name="图片 37" descr="PC.png"/>
          <p:cNvPicPr>
            <a:picLocks noChangeAspect="1"/>
          </p:cNvPicPr>
          <p:nvPr/>
        </p:nvPicPr>
        <p:blipFill>
          <a:blip r:embed="rId3" cstate="print"/>
          <a:stretch>
            <a:fillRect/>
          </a:stretch>
        </p:blipFill>
        <p:spPr>
          <a:xfrm>
            <a:off x="6383084" y="4916057"/>
            <a:ext cx="468751" cy="360000"/>
          </a:xfrm>
          <a:prstGeom prst="rect">
            <a:avLst/>
          </a:prstGeom>
        </p:spPr>
      </p:pic>
      <p:pic>
        <p:nvPicPr>
          <p:cNvPr id="39" name="图片 38" descr="PC.png"/>
          <p:cNvPicPr>
            <a:picLocks noChangeAspect="1"/>
          </p:cNvPicPr>
          <p:nvPr/>
        </p:nvPicPr>
        <p:blipFill>
          <a:blip r:embed="rId3" cstate="print"/>
          <a:stretch>
            <a:fillRect/>
          </a:stretch>
        </p:blipFill>
        <p:spPr>
          <a:xfrm>
            <a:off x="7102465" y="4916057"/>
            <a:ext cx="468751" cy="360000"/>
          </a:xfrm>
          <a:prstGeom prst="rect">
            <a:avLst/>
          </a:prstGeom>
        </p:spPr>
      </p:pic>
      <p:pic>
        <p:nvPicPr>
          <p:cNvPr id="40" name="图片 39" descr="PC.png"/>
          <p:cNvPicPr>
            <a:picLocks noChangeAspect="1"/>
          </p:cNvPicPr>
          <p:nvPr/>
        </p:nvPicPr>
        <p:blipFill>
          <a:blip r:embed="rId3" cstate="print"/>
          <a:stretch>
            <a:fillRect/>
          </a:stretch>
        </p:blipFill>
        <p:spPr>
          <a:xfrm>
            <a:off x="5302964" y="4916057"/>
            <a:ext cx="468751" cy="360000"/>
          </a:xfrm>
          <a:prstGeom prst="rect">
            <a:avLst/>
          </a:prstGeom>
        </p:spPr>
      </p:pic>
      <p:cxnSp>
        <p:nvCxnSpPr>
          <p:cNvPr id="43" name="直接连接符 42"/>
          <p:cNvCxnSpPr>
            <a:stCxn id="4" idx="3"/>
            <a:endCxn id="5" idx="1"/>
          </p:cNvCxnSpPr>
          <p:nvPr/>
        </p:nvCxnSpPr>
        <p:spPr bwMode="auto">
          <a:xfrm flipV="1">
            <a:off x="3425424" y="3277167"/>
            <a:ext cx="833424" cy="642"/>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44" name="直接连接符 43"/>
          <p:cNvCxnSpPr>
            <a:stCxn id="5" idx="3"/>
            <a:endCxn id="6" idx="1"/>
          </p:cNvCxnSpPr>
          <p:nvPr/>
        </p:nvCxnSpPr>
        <p:spPr bwMode="auto">
          <a:xfrm>
            <a:off x="4829580" y="3277167"/>
            <a:ext cx="1013444"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49" name="直接连接符 48"/>
          <p:cNvCxnSpPr>
            <a:stCxn id="4" idx="1"/>
            <a:endCxn id="7" idx="2"/>
          </p:cNvCxnSpPr>
          <p:nvPr/>
        </p:nvCxnSpPr>
        <p:spPr bwMode="auto">
          <a:xfrm flipV="1">
            <a:off x="2854692" y="2503055"/>
            <a:ext cx="1689522" cy="774754"/>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52" name="直接连接符 51"/>
          <p:cNvCxnSpPr>
            <a:stCxn id="4" idx="1"/>
            <a:endCxn id="8" idx="0"/>
          </p:cNvCxnSpPr>
          <p:nvPr/>
        </p:nvCxnSpPr>
        <p:spPr bwMode="auto">
          <a:xfrm>
            <a:off x="2854692" y="3277809"/>
            <a:ext cx="1689522" cy="77347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55" name="直接连接符 54"/>
          <p:cNvCxnSpPr>
            <a:stCxn id="5" idx="1"/>
            <a:endCxn id="9" idx="2"/>
          </p:cNvCxnSpPr>
          <p:nvPr/>
        </p:nvCxnSpPr>
        <p:spPr bwMode="auto">
          <a:xfrm flipV="1">
            <a:off x="4258848" y="2503055"/>
            <a:ext cx="1869542" cy="774112"/>
          </a:xfrm>
          <a:prstGeom prst="line">
            <a:avLst/>
          </a:prstGeom>
          <a:solidFill>
            <a:schemeClr val="accent1"/>
          </a:solidFill>
          <a:ln w="19050" cap="flat" cmpd="sng" algn="ctr">
            <a:solidFill>
              <a:schemeClr val="tx1"/>
            </a:solidFill>
            <a:prstDash val="solid"/>
            <a:round/>
            <a:headEnd type="none" w="med" len="med"/>
            <a:tailEnd type="none" w="med" len="med"/>
          </a:ln>
          <a:effectLst/>
        </p:spPr>
      </p:cxnSp>
      <p:pic>
        <p:nvPicPr>
          <p:cNvPr id="4" name="图片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54692" y="3043809"/>
            <a:ext cx="570732" cy="468000"/>
          </a:xfrm>
          <a:prstGeom prst="rect">
            <a:avLst/>
          </a:prstGeom>
        </p:spPr>
      </p:pic>
      <p:cxnSp>
        <p:nvCxnSpPr>
          <p:cNvPr id="63" name="直接连接符 62"/>
          <p:cNvCxnSpPr>
            <a:stCxn id="5" idx="1"/>
            <a:endCxn id="10" idx="0"/>
          </p:cNvCxnSpPr>
          <p:nvPr/>
        </p:nvCxnSpPr>
        <p:spPr bwMode="auto">
          <a:xfrm>
            <a:off x="4258848" y="3277167"/>
            <a:ext cx="1869542" cy="774112"/>
          </a:xfrm>
          <a:prstGeom prst="line">
            <a:avLst/>
          </a:prstGeom>
          <a:solidFill>
            <a:schemeClr val="accent1"/>
          </a:solidFill>
          <a:ln w="19050" cap="flat" cmpd="sng" algn="ctr">
            <a:solidFill>
              <a:schemeClr val="tx1"/>
            </a:solidFill>
            <a:prstDash val="solid"/>
            <a:round/>
            <a:headEnd type="none" w="med" len="med"/>
            <a:tailEnd type="none" w="med" len="med"/>
          </a:ln>
          <a:effectLst/>
        </p:spPr>
      </p:cxnSp>
      <p:pic>
        <p:nvPicPr>
          <p:cNvPr id="5" name="图片 4"/>
          <p:cNvPicPr>
            <a:picLocks noChangeAspect="1"/>
          </p:cNvPicPr>
          <p:nvPr/>
        </p:nvPicPr>
        <p:blipFill>
          <a:blip r:embed="rId4"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4258848" y="3043167"/>
            <a:ext cx="570732" cy="468000"/>
          </a:xfrm>
          <a:prstGeom prst="rect">
            <a:avLst/>
          </a:prstGeom>
        </p:spPr>
      </p:pic>
      <p:cxnSp>
        <p:nvCxnSpPr>
          <p:cNvPr id="73" name="直接连接符 72"/>
          <p:cNvCxnSpPr>
            <a:endCxn id="12" idx="2"/>
          </p:cNvCxnSpPr>
          <p:nvPr/>
        </p:nvCxnSpPr>
        <p:spPr bwMode="auto">
          <a:xfrm flipH="1" flipV="1">
            <a:off x="4168489" y="1602967"/>
            <a:ext cx="378391" cy="684758"/>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76" name="直接连接符 75"/>
          <p:cNvCxnSpPr>
            <a:endCxn id="13" idx="2"/>
          </p:cNvCxnSpPr>
          <p:nvPr/>
        </p:nvCxnSpPr>
        <p:spPr bwMode="auto">
          <a:xfrm flipV="1">
            <a:off x="4546880" y="1602967"/>
            <a:ext cx="233677" cy="684758"/>
          </a:xfrm>
          <a:prstGeom prst="line">
            <a:avLst/>
          </a:prstGeom>
          <a:solidFill>
            <a:schemeClr val="accent1"/>
          </a:solidFill>
          <a:ln w="19050" cap="flat" cmpd="sng" algn="ctr">
            <a:solidFill>
              <a:schemeClr val="tx1"/>
            </a:solidFill>
            <a:prstDash val="solid"/>
            <a:round/>
            <a:headEnd type="none" w="med" len="med"/>
            <a:tailEnd type="none" w="med" len="med"/>
          </a:ln>
          <a:effectLst/>
        </p:spPr>
      </p:cxnSp>
      <p:pic>
        <p:nvPicPr>
          <p:cNvPr id="7" name="图片 6"/>
          <p:cNvPicPr>
            <a:picLocks noChangeAspect="1"/>
          </p:cNvPicPr>
          <p:nvPr/>
        </p:nvPicPr>
        <p:blipFill>
          <a:blip r:embed="rId4"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4258848" y="2035055"/>
            <a:ext cx="570732" cy="468000"/>
          </a:xfrm>
          <a:prstGeom prst="rect">
            <a:avLst/>
          </a:prstGeom>
        </p:spPr>
      </p:pic>
      <p:cxnSp>
        <p:nvCxnSpPr>
          <p:cNvPr id="79" name="直接连接符 78"/>
          <p:cNvCxnSpPr>
            <a:endCxn id="19" idx="2"/>
          </p:cNvCxnSpPr>
          <p:nvPr/>
        </p:nvCxnSpPr>
        <p:spPr bwMode="auto">
          <a:xfrm flipH="1" flipV="1">
            <a:off x="5572645" y="1602967"/>
            <a:ext cx="558411" cy="684758"/>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82" name="直接连接符 81"/>
          <p:cNvCxnSpPr>
            <a:endCxn id="14" idx="2"/>
          </p:cNvCxnSpPr>
          <p:nvPr/>
        </p:nvCxnSpPr>
        <p:spPr bwMode="auto">
          <a:xfrm flipV="1">
            <a:off x="6131056" y="1602967"/>
            <a:ext cx="29654" cy="684758"/>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85" name="直接连接符 84"/>
          <p:cNvCxnSpPr>
            <a:endCxn id="15" idx="2"/>
          </p:cNvCxnSpPr>
          <p:nvPr/>
        </p:nvCxnSpPr>
        <p:spPr bwMode="auto">
          <a:xfrm flipV="1">
            <a:off x="6167060" y="1602967"/>
            <a:ext cx="581715" cy="684758"/>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88" name="直接连接符 87"/>
          <p:cNvCxnSpPr>
            <a:cxnSpLocks/>
            <a:endCxn id="16" idx="2"/>
          </p:cNvCxnSpPr>
          <p:nvPr/>
        </p:nvCxnSpPr>
        <p:spPr bwMode="auto">
          <a:xfrm flipV="1">
            <a:off x="6131056" y="1602967"/>
            <a:ext cx="1205785" cy="684758"/>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96" name="直接连接符 95"/>
          <p:cNvCxnSpPr>
            <a:endCxn id="17" idx="1"/>
          </p:cNvCxnSpPr>
          <p:nvPr/>
        </p:nvCxnSpPr>
        <p:spPr bwMode="auto">
          <a:xfrm flipV="1">
            <a:off x="6167060" y="2018383"/>
            <a:ext cx="935405" cy="252008"/>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99" name="直接连接符 98"/>
          <p:cNvCxnSpPr>
            <a:endCxn id="18" idx="1"/>
          </p:cNvCxnSpPr>
          <p:nvPr/>
        </p:nvCxnSpPr>
        <p:spPr bwMode="auto">
          <a:xfrm>
            <a:off x="6131056" y="2287725"/>
            <a:ext cx="971409" cy="184696"/>
          </a:xfrm>
          <a:prstGeom prst="line">
            <a:avLst/>
          </a:prstGeom>
          <a:solidFill>
            <a:schemeClr val="accent1"/>
          </a:solidFill>
          <a:ln w="19050" cap="flat" cmpd="sng" algn="ctr">
            <a:solidFill>
              <a:schemeClr val="tx1"/>
            </a:solidFill>
            <a:prstDash val="solid"/>
            <a:round/>
            <a:headEnd type="none" w="med" len="med"/>
            <a:tailEnd type="none" w="med" len="med"/>
          </a:ln>
          <a:effectLst/>
        </p:spPr>
      </p:cxnSp>
      <p:pic>
        <p:nvPicPr>
          <p:cNvPr id="9" name="图片 8"/>
          <p:cNvPicPr>
            <a:picLocks noChangeAspect="1"/>
          </p:cNvPicPr>
          <p:nvPr/>
        </p:nvPicPr>
        <p:blipFill>
          <a:blip r:embed="rId4"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5843024" y="2035055"/>
            <a:ext cx="570732" cy="468000"/>
          </a:xfrm>
          <a:prstGeom prst="rect">
            <a:avLst/>
          </a:prstGeom>
        </p:spPr>
      </p:pic>
      <p:cxnSp>
        <p:nvCxnSpPr>
          <p:cNvPr id="102" name="直接连接符 101"/>
          <p:cNvCxnSpPr>
            <a:endCxn id="20" idx="1"/>
          </p:cNvCxnSpPr>
          <p:nvPr/>
        </p:nvCxnSpPr>
        <p:spPr bwMode="auto">
          <a:xfrm flipV="1">
            <a:off x="6095052" y="2997148"/>
            <a:ext cx="1007413" cy="298689"/>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05" name="直接连接符 104"/>
          <p:cNvCxnSpPr>
            <a:endCxn id="21" idx="1"/>
          </p:cNvCxnSpPr>
          <p:nvPr/>
        </p:nvCxnSpPr>
        <p:spPr bwMode="auto">
          <a:xfrm>
            <a:off x="6131056" y="3295837"/>
            <a:ext cx="971409" cy="226038"/>
          </a:xfrm>
          <a:prstGeom prst="line">
            <a:avLst/>
          </a:prstGeom>
          <a:solidFill>
            <a:schemeClr val="accent1"/>
          </a:solidFill>
          <a:ln w="19050" cap="flat" cmpd="sng" algn="ctr">
            <a:solidFill>
              <a:schemeClr val="tx1"/>
            </a:solidFill>
            <a:prstDash val="solid"/>
            <a:round/>
            <a:headEnd type="none" w="med" len="med"/>
            <a:tailEnd type="none" w="med" len="med"/>
          </a:ln>
          <a:effectLst/>
        </p:spPr>
      </p:cxnSp>
      <p:pic>
        <p:nvPicPr>
          <p:cNvPr id="6" name="图片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843024" y="3043167"/>
            <a:ext cx="570732" cy="468000"/>
          </a:xfrm>
          <a:prstGeom prst="rect">
            <a:avLst/>
          </a:prstGeom>
        </p:spPr>
      </p:pic>
      <p:cxnSp>
        <p:nvCxnSpPr>
          <p:cNvPr id="108" name="直接连接符 107"/>
          <p:cNvCxnSpPr>
            <a:endCxn id="22" idx="1"/>
          </p:cNvCxnSpPr>
          <p:nvPr/>
        </p:nvCxnSpPr>
        <p:spPr bwMode="auto">
          <a:xfrm flipV="1">
            <a:off x="6131056" y="4046602"/>
            <a:ext cx="971409" cy="257347"/>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11" name="直接连接符 110"/>
          <p:cNvCxnSpPr>
            <a:endCxn id="24" idx="1"/>
          </p:cNvCxnSpPr>
          <p:nvPr/>
        </p:nvCxnSpPr>
        <p:spPr bwMode="auto">
          <a:xfrm>
            <a:off x="6167060" y="4286615"/>
            <a:ext cx="935405" cy="216004"/>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14" name="直接连接符 113"/>
          <p:cNvCxnSpPr>
            <a:cxnSpLocks/>
            <a:endCxn id="39" idx="0"/>
          </p:cNvCxnSpPr>
          <p:nvPr/>
        </p:nvCxnSpPr>
        <p:spPr bwMode="auto">
          <a:xfrm>
            <a:off x="6131056" y="4303949"/>
            <a:ext cx="1205785" cy="612108"/>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17" name="直接连接符 116"/>
          <p:cNvCxnSpPr>
            <a:endCxn id="38" idx="0"/>
          </p:cNvCxnSpPr>
          <p:nvPr/>
        </p:nvCxnSpPr>
        <p:spPr bwMode="auto">
          <a:xfrm>
            <a:off x="5999741" y="4303949"/>
            <a:ext cx="617719" cy="612108"/>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20" name="直接连接符 119"/>
          <p:cNvCxnSpPr>
            <a:endCxn id="37" idx="0"/>
          </p:cNvCxnSpPr>
          <p:nvPr/>
        </p:nvCxnSpPr>
        <p:spPr bwMode="auto">
          <a:xfrm>
            <a:off x="6047746" y="4303949"/>
            <a:ext cx="29654" cy="612108"/>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23" name="直接连接符 122"/>
          <p:cNvCxnSpPr>
            <a:endCxn id="40" idx="0"/>
          </p:cNvCxnSpPr>
          <p:nvPr/>
        </p:nvCxnSpPr>
        <p:spPr bwMode="auto">
          <a:xfrm flipH="1">
            <a:off x="5537340" y="4303949"/>
            <a:ext cx="594415" cy="612108"/>
          </a:xfrm>
          <a:prstGeom prst="line">
            <a:avLst/>
          </a:prstGeom>
          <a:solidFill>
            <a:schemeClr val="accent1"/>
          </a:solidFill>
          <a:ln w="19050" cap="flat" cmpd="sng" algn="ctr">
            <a:solidFill>
              <a:schemeClr val="tx1"/>
            </a:solidFill>
            <a:prstDash val="solid"/>
            <a:round/>
            <a:headEnd type="none" w="med" len="med"/>
            <a:tailEnd type="none" w="med" len="med"/>
          </a:ln>
          <a:effectLst/>
        </p:spPr>
      </p:cxnSp>
      <p:pic>
        <p:nvPicPr>
          <p:cNvPr id="10" name="图片 9"/>
          <p:cNvPicPr>
            <a:picLocks noChangeAspect="1"/>
          </p:cNvPicPr>
          <p:nvPr/>
        </p:nvPicPr>
        <p:blipFill>
          <a:blip r:embed="rId4"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5843024" y="4051279"/>
            <a:ext cx="570732" cy="468000"/>
          </a:xfrm>
          <a:prstGeom prst="rect">
            <a:avLst/>
          </a:prstGeom>
        </p:spPr>
      </p:pic>
      <p:cxnSp>
        <p:nvCxnSpPr>
          <p:cNvPr id="128" name="直接连接符 127"/>
          <p:cNvCxnSpPr>
            <a:endCxn id="35" idx="0"/>
          </p:cNvCxnSpPr>
          <p:nvPr/>
        </p:nvCxnSpPr>
        <p:spPr bwMode="auto">
          <a:xfrm flipH="1">
            <a:off x="4168489" y="4267945"/>
            <a:ext cx="378391" cy="648112"/>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33" name="直接连接符 132"/>
          <p:cNvCxnSpPr>
            <a:endCxn id="36" idx="0"/>
          </p:cNvCxnSpPr>
          <p:nvPr/>
        </p:nvCxnSpPr>
        <p:spPr bwMode="auto">
          <a:xfrm>
            <a:off x="4511575" y="4267945"/>
            <a:ext cx="233677" cy="648112"/>
          </a:xfrm>
          <a:prstGeom prst="line">
            <a:avLst/>
          </a:prstGeom>
          <a:solidFill>
            <a:schemeClr val="accent1"/>
          </a:solidFill>
          <a:ln w="19050" cap="flat" cmpd="sng" algn="ctr">
            <a:solidFill>
              <a:schemeClr val="tx1"/>
            </a:solidFill>
            <a:prstDash val="solid"/>
            <a:round/>
            <a:headEnd type="none" w="med" len="med"/>
            <a:tailEnd type="none" w="med" len="med"/>
          </a:ln>
          <a:effectLst/>
        </p:spPr>
      </p:cxnSp>
      <p:pic>
        <p:nvPicPr>
          <p:cNvPr id="8" name="图片 7"/>
          <p:cNvPicPr>
            <a:picLocks noChangeAspect="1"/>
          </p:cNvPicPr>
          <p:nvPr/>
        </p:nvPicPr>
        <p:blipFill>
          <a:blip r:embed="rId4"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4258848" y="4051279"/>
            <a:ext cx="570732" cy="468000"/>
          </a:xfrm>
          <a:prstGeom prst="rect">
            <a:avLst/>
          </a:prstGeom>
        </p:spPr>
      </p:pic>
      <p:cxnSp>
        <p:nvCxnSpPr>
          <p:cNvPr id="136" name="直接连接符 135"/>
          <p:cNvCxnSpPr/>
          <p:nvPr/>
        </p:nvCxnSpPr>
        <p:spPr bwMode="auto">
          <a:xfrm>
            <a:off x="1918648" y="3206495"/>
            <a:ext cx="540000" cy="0"/>
          </a:xfrm>
          <a:prstGeom prst="line">
            <a:avLst/>
          </a:prstGeom>
          <a:ln w="38100">
            <a:solidFill>
              <a:srgbClr val="EC706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137" name="矩形 136"/>
          <p:cNvSpPr/>
          <p:nvPr/>
        </p:nvSpPr>
        <p:spPr>
          <a:xfrm>
            <a:off x="1774572" y="2846455"/>
            <a:ext cx="792088" cy="307777"/>
          </a:xfrm>
          <a:prstGeom prst="rect">
            <a:avLst/>
          </a:prstGeom>
        </p:spPr>
        <p:txBody>
          <a:bodyPr wrap="square">
            <a:spAutoFit/>
          </a:bodyPr>
          <a:lstStyle/>
          <a:p>
            <a:pPr algn="ctr"/>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单播帧</a:t>
            </a:r>
          </a:p>
        </p:txBody>
      </p:sp>
      <p:cxnSp>
        <p:nvCxnSpPr>
          <p:cNvPr id="138" name="直接连接符 137"/>
          <p:cNvCxnSpPr/>
          <p:nvPr/>
        </p:nvCxnSpPr>
        <p:spPr bwMode="auto">
          <a:xfrm>
            <a:off x="3574772" y="3206495"/>
            <a:ext cx="540000" cy="0"/>
          </a:xfrm>
          <a:prstGeom prst="line">
            <a:avLst/>
          </a:prstGeom>
          <a:ln w="38100">
            <a:solidFill>
              <a:srgbClr val="EC706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39" name="直接连接符 138"/>
          <p:cNvCxnSpPr/>
          <p:nvPr/>
        </p:nvCxnSpPr>
        <p:spPr bwMode="auto">
          <a:xfrm>
            <a:off x="4957104" y="3206495"/>
            <a:ext cx="540000" cy="0"/>
          </a:xfrm>
          <a:prstGeom prst="line">
            <a:avLst/>
          </a:prstGeom>
          <a:ln w="38100">
            <a:solidFill>
              <a:srgbClr val="EC706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44" name="直接连接符 143"/>
          <p:cNvCxnSpPr/>
          <p:nvPr/>
        </p:nvCxnSpPr>
        <p:spPr bwMode="auto">
          <a:xfrm flipV="1">
            <a:off x="4957104" y="2702439"/>
            <a:ext cx="489876" cy="216024"/>
          </a:xfrm>
          <a:prstGeom prst="line">
            <a:avLst/>
          </a:prstGeom>
          <a:ln w="31750">
            <a:solidFill>
              <a:srgbClr val="EC706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46" name="直接连接符 145"/>
          <p:cNvCxnSpPr/>
          <p:nvPr/>
        </p:nvCxnSpPr>
        <p:spPr bwMode="auto">
          <a:xfrm>
            <a:off x="4957104" y="3674547"/>
            <a:ext cx="525880" cy="252028"/>
          </a:xfrm>
          <a:prstGeom prst="line">
            <a:avLst/>
          </a:prstGeom>
          <a:ln w="31750">
            <a:solidFill>
              <a:srgbClr val="EC706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55" name="直接连接符 154"/>
          <p:cNvCxnSpPr/>
          <p:nvPr/>
        </p:nvCxnSpPr>
        <p:spPr bwMode="auto">
          <a:xfrm flipH="1" flipV="1">
            <a:off x="5554992" y="1730331"/>
            <a:ext cx="216024" cy="252028"/>
          </a:xfrm>
          <a:prstGeom prst="line">
            <a:avLst/>
          </a:prstGeom>
          <a:ln w="31750">
            <a:solidFill>
              <a:srgbClr val="EC706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57" name="直接连接符 156"/>
          <p:cNvCxnSpPr/>
          <p:nvPr/>
        </p:nvCxnSpPr>
        <p:spPr bwMode="auto">
          <a:xfrm flipV="1">
            <a:off x="6095052" y="1639653"/>
            <a:ext cx="0" cy="342706"/>
          </a:xfrm>
          <a:prstGeom prst="line">
            <a:avLst/>
          </a:prstGeom>
          <a:ln w="31750">
            <a:solidFill>
              <a:srgbClr val="EC706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59" name="直接连接符 158"/>
          <p:cNvCxnSpPr/>
          <p:nvPr/>
        </p:nvCxnSpPr>
        <p:spPr bwMode="auto">
          <a:xfrm flipV="1">
            <a:off x="6383084" y="1694327"/>
            <a:ext cx="216024" cy="288032"/>
          </a:xfrm>
          <a:prstGeom prst="line">
            <a:avLst/>
          </a:prstGeom>
          <a:ln w="31750">
            <a:solidFill>
              <a:srgbClr val="EC706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61" name="直接连接符 160"/>
          <p:cNvCxnSpPr/>
          <p:nvPr/>
        </p:nvCxnSpPr>
        <p:spPr bwMode="auto">
          <a:xfrm flipV="1">
            <a:off x="6527100" y="1802339"/>
            <a:ext cx="360040" cy="216024"/>
          </a:xfrm>
          <a:prstGeom prst="line">
            <a:avLst/>
          </a:prstGeom>
          <a:ln w="31750">
            <a:solidFill>
              <a:srgbClr val="EC706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63" name="直接连接符 162"/>
          <p:cNvCxnSpPr/>
          <p:nvPr/>
        </p:nvCxnSpPr>
        <p:spPr bwMode="auto">
          <a:xfrm flipV="1">
            <a:off x="6527100" y="1982359"/>
            <a:ext cx="432048" cy="144016"/>
          </a:xfrm>
          <a:prstGeom prst="line">
            <a:avLst/>
          </a:prstGeom>
          <a:ln w="31750">
            <a:solidFill>
              <a:srgbClr val="EC706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66" name="直接连接符 165"/>
          <p:cNvCxnSpPr/>
          <p:nvPr/>
        </p:nvCxnSpPr>
        <p:spPr bwMode="auto">
          <a:xfrm>
            <a:off x="6527100" y="2270391"/>
            <a:ext cx="468052" cy="108012"/>
          </a:xfrm>
          <a:prstGeom prst="line">
            <a:avLst/>
          </a:prstGeom>
          <a:ln w="31750">
            <a:solidFill>
              <a:srgbClr val="EC706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69" name="直接连接符 168"/>
          <p:cNvCxnSpPr/>
          <p:nvPr/>
        </p:nvCxnSpPr>
        <p:spPr bwMode="auto">
          <a:xfrm flipV="1">
            <a:off x="6527100" y="2954467"/>
            <a:ext cx="432048" cy="144016"/>
          </a:xfrm>
          <a:prstGeom prst="line">
            <a:avLst/>
          </a:prstGeom>
          <a:ln w="38100">
            <a:solidFill>
              <a:srgbClr val="EC706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190" name="矩形 189"/>
          <p:cNvSpPr/>
          <p:nvPr/>
        </p:nvSpPr>
        <p:spPr>
          <a:xfrm>
            <a:off x="1126500" y="3475857"/>
            <a:ext cx="720080" cy="307777"/>
          </a:xfrm>
          <a:prstGeom prst="rect">
            <a:avLst/>
          </a:prstGeom>
        </p:spPr>
        <p:txBody>
          <a:bodyPr wrap="square">
            <a:spAutoFit/>
          </a:bodyPr>
          <a:lstStyle/>
          <a:p>
            <a:pPr algn="ct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PC1</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94" name="矩形 193"/>
          <p:cNvSpPr/>
          <p:nvPr/>
        </p:nvSpPr>
        <p:spPr>
          <a:xfrm>
            <a:off x="7463204" y="2827785"/>
            <a:ext cx="720080" cy="307777"/>
          </a:xfrm>
          <a:prstGeom prst="rect">
            <a:avLst/>
          </a:prstGeom>
        </p:spPr>
        <p:txBody>
          <a:bodyPr wrap="square">
            <a:spAutoFit/>
          </a:bodyPr>
          <a:lstStyle/>
          <a:p>
            <a:pPr algn="ct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PC2</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cxnSp>
        <p:nvCxnSpPr>
          <p:cNvPr id="86" name="直接连接符 85"/>
          <p:cNvCxnSpPr/>
          <p:nvPr/>
        </p:nvCxnSpPr>
        <p:spPr bwMode="auto">
          <a:xfrm>
            <a:off x="1378528" y="5096037"/>
            <a:ext cx="540000" cy="0"/>
          </a:xfrm>
          <a:prstGeom prst="line">
            <a:avLst/>
          </a:prstGeom>
          <a:ln w="38100">
            <a:solidFill>
              <a:srgbClr val="EC706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87" name="直接连接符 86"/>
          <p:cNvCxnSpPr/>
          <p:nvPr/>
        </p:nvCxnSpPr>
        <p:spPr bwMode="auto">
          <a:xfrm>
            <a:off x="1378528" y="5420073"/>
            <a:ext cx="540000" cy="0"/>
          </a:xfrm>
          <a:prstGeom prst="line">
            <a:avLst/>
          </a:prstGeom>
          <a:ln w="31750">
            <a:solidFill>
              <a:srgbClr val="EC7061"/>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89" name="矩形 88"/>
          <p:cNvSpPr/>
          <p:nvPr/>
        </p:nvSpPr>
        <p:spPr>
          <a:xfrm>
            <a:off x="1918588" y="4932276"/>
            <a:ext cx="900100" cy="307777"/>
          </a:xfrm>
          <a:prstGeom prst="rect">
            <a:avLst/>
          </a:prstGeom>
        </p:spPr>
        <p:txBody>
          <a:bodyPr wrap="square">
            <a:spAutoFit/>
          </a:bodyPr>
          <a:lstStyle/>
          <a:p>
            <a:pPr algn="ctr"/>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有效流量</a:t>
            </a:r>
          </a:p>
        </p:txBody>
      </p:sp>
      <p:sp>
        <p:nvSpPr>
          <p:cNvPr id="90" name="矩形 89"/>
          <p:cNvSpPr/>
          <p:nvPr/>
        </p:nvSpPr>
        <p:spPr>
          <a:xfrm>
            <a:off x="1918588" y="5240053"/>
            <a:ext cx="900100" cy="307777"/>
          </a:xfrm>
          <a:prstGeom prst="rect">
            <a:avLst/>
          </a:prstGeom>
        </p:spPr>
        <p:txBody>
          <a:bodyPr wrap="square">
            <a:spAutoFit/>
          </a:bodyPr>
          <a:lstStyle/>
          <a:p>
            <a:pPr algn="ctr"/>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垃圾流量</a:t>
            </a:r>
          </a:p>
        </p:txBody>
      </p:sp>
      <p:sp>
        <p:nvSpPr>
          <p:cNvPr id="91" name="矩形 90"/>
          <p:cNvSpPr/>
          <p:nvPr/>
        </p:nvSpPr>
        <p:spPr>
          <a:xfrm>
            <a:off x="2746680" y="3475857"/>
            <a:ext cx="720080" cy="276999"/>
          </a:xfrm>
          <a:prstGeom prst="rect">
            <a:avLst/>
          </a:prstGeom>
        </p:spPr>
        <p:txBody>
          <a:bodyPr wrap="square">
            <a:spAutoFit/>
          </a:bodyPr>
          <a:lstStyle/>
          <a:p>
            <a:pPr algn="ct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SW1</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92" name="矩形 91"/>
          <p:cNvSpPr/>
          <p:nvPr/>
        </p:nvSpPr>
        <p:spPr>
          <a:xfrm>
            <a:off x="4150836" y="3475857"/>
            <a:ext cx="720080" cy="276999"/>
          </a:xfrm>
          <a:prstGeom prst="rect">
            <a:avLst/>
          </a:prstGeom>
        </p:spPr>
        <p:txBody>
          <a:bodyPr wrap="square">
            <a:spAutoFit/>
          </a:bodyPr>
          <a:lstStyle/>
          <a:p>
            <a:pPr algn="ct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SW2</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93" name="矩形 92"/>
          <p:cNvSpPr/>
          <p:nvPr/>
        </p:nvSpPr>
        <p:spPr>
          <a:xfrm>
            <a:off x="5771016" y="3475857"/>
            <a:ext cx="720080" cy="276999"/>
          </a:xfrm>
          <a:prstGeom prst="rect">
            <a:avLst/>
          </a:prstGeom>
        </p:spPr>
        <p:txBody>
          <a:bodyPr wrap="square">
            <a:spAutoFit/>
          </a:bodyPr>
          <a:lstStyle/>
          <a:p>
            <a:pPr algn="ct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SW3</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94" name="矩形 93"/>
          <p:cNvSpPr/>
          <p:nvPr/>
        </p:nvSpPr>
        <p:spPr>
          <a:xfrm>
            <a:off x="3646780" y="2107705"/>
            <a:ext cx="720080" cy="276999"/>
          </a:xfrm>
          <a:prstGeom prst="rect">
            <a:avLst/>
          </a:prstGeom>
        </p:spPr>
        <p:txBody>
          <a:bodyPr wrap="square">
            <a:spAutoFit/>
          </a:bodyPr>
          <a:lstStyle/>
          <a:p>
            <a:pPr algn="ct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SW4</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95" name="矩形 94"/>
          <p:cNvSpPr/>
          <p:nvPr/>
        </p:nvSpPr>
        <p:spPr>
          <a:xfrm>
            <a:off x="5230956" y="2107705"/>
            <a:ext cx="720080" cy="276999"/>
          </a:xfrm>
          <a:prstGeom prst="rect">
            <a:avLst/>
          </a:prstGeom>
        </p:spPr>
        <p:txBody>
          <a:bodyPr wrap="square">
            <a:spAutoFit/>
          </a:bodyPr>
          <a:lstStyle/>
          <a:p>
            <a:pPr algn="ct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SW5</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97" name="矩形 96"/>
          <p:cNvSpPr/>
          <p:nvPr/>
        </p:nvSpPr>
        <p:spPr>
          <a:xfrm>
            <a:off x="3646780" y="4116810"/>
            <a:ext cx="720080" cy="276999"/>
          </a:xfrm>
          <a:prstGeom prst="rect">
            <a:avLst/>
          </a:prstGeom>
        </p:spPr>
        <p:txBody>
          <a:bodyPr wrap="square">
            <a:spAutoFit/>
          </a:bodyPr>
          <a:lstStyle/>
          <a:p>
            <a:pPr algn="ct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SW6</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98" name="矩形 97"/>
          <p:cNvSpPr/>
          <p:nvPr/>
        </p:nvSpPr>
        <p:spPr>
          <a:xfrm>
            <a:off x="5230956" y="4123929"/>
            <a:ext cx="720080" cy="276999"/>
          </a:xfrm>
          <a:prstGeom prst="rect">
            <a:avLst/>
          </a:prstGeom>
        </p:spPr>
        <p:txBody>
          <a:bodyPr wrap="square">
            <a:spAutoFit/>
          </a:bodyPr>
          <a:lstStyle/>
          <a:p>
            <a:pPr algn="ct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SW7</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84" name="矩形 83"/>
          <p:cNvSpPr/>
          <p:nvPr/>
        </p:nvSpPr>
        <p:spPr>
          <a:xfrm>
            <a:off x="3572106" y="5434677"/>
            <a:ext cx="4757860" cy="461665"/>
          </a:xfrm>
          <a:prstGeom prst="rect">
            <a:avLst/>
          </a:prstGeom>
        </p:spPr>
        <p:txBody>
          <a:bodyPr wrap="square">
            <a:spAutoFit/>
          </a:bodyPr>
          <a:lstStyle/>
          <a:p>
            <a:r>
              <a:rPr lang="zh-CN" altLang="en-US" sz="1200" dirty="0">
                <a:latin typeface="Huawei Sans" panose="020C0503030203020204" pitchFamily="34" charset="0"/>
                <a:ea typeface="方正兰亭黑简体" panose="02000000000000000000" pitchFamily="2" charset="-122"/>
                <a:cs typeface="Huawei Sans" panose="020C0503030203020204" pitchFamily="34" charset="0"/>
              </a:rPr>
              <a:t>（注：假定此时</a:t>
            </a: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SW1</a:t>
            </a:r>
            <a:r>
              <a:rPr lang="zh-CN" altLang="en-US" sz="1200" dirty="0">
                <a:latin typeface="Huawei Sans" panose="020C0503030203020204" pitchFamily="34" charset="0"/>
                <a:ea typeface="方正兰亭黑简体" panose="02000000000000000000" pitchFamily="2" charset="-122"/>
                <a:cs typeface="Huawei Sans" panose="020C0503030203020204" pitchFamily="34" charset="0"/>
              </a:rPr>
              <a:t>、</a:t>
            </a: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SW3</a:t>
            </a:r>
            <a:r>
              <a:rPr lang="zh-CN" altLang="en-US" sz="1200" dirty="0">
                <a:latin typeface="Huawei Sans" panose="020C0503030203020204" pitchFamily="34" charset="0"/>
                <a:ea typeface="方正兰亭黑简体" panose="02000000000000000000" pitchFamily="2" charset="-122"/>
                <a:cs typeface="Huawei Sans" panose="020C0503030203020204" pitchFamily="34" charset="0"/>
              </a:rPr>
              <a:t>、</a:t>
            </a: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SW7</a:t>
            </a:r>
            <a:r>
              <a:rPr lang="zh-CN" altLang="en-US" sz="1200" dirty="0">
                <a:latin typeface="Huawei Sans" panose="020C0503030203020204" pitchFamily="34" charset="0"/>
                <a:ea typeface="方正兰亭黑简体" panose="02000000000000000000" pitchFamily="2" charset="-122"/>
                <a:cs typeface="Huawei Sans" panose="020C0503030203020204" pitchFamily="34" charset="0"/>
              </a:rPr>
              <a:t>的</a:t>
            </a: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MAC</a:t>
            </a:r>
            <a:r>
              <a:rPr lang="zh-CN" altLang="en-US" sz="1200" dirty="0">
                <a:latin typeface="Huawei Sans" panose="020C0503030203020204" pitchFamily="34" charset="0"/>
                <a:ea typeface="方正兰亭黑简体" panose="02000000000000000000" pitchFamily="2" charset="-122"/>
                <a:cs typeface="Huawei Sans" panose="020C0503030203020204" pitchFamily="34" charset="0"/>
              </a:rPr>
              <a:t>地址表中存在关于</a:t>
            </a: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PC2</a:t>
            </a:r>
            <a:r>
              <a:rPr lang="zh-CN" altLang="en-US" sz="1200" dirty="0">
                <a:latin typeface="Huawei Sans" panose="020C0503030203020204" pitchFamily="34" charset="0"/>
                <a:ea typeface="方正兰亭黑简体" panose="02000000000000000000" pitchFamily="2" charset="-122"/>
                <a:cs typeface="Huawei Sans" panose="020C0503030203020204" pitchFamily="34" charset="0"/>
              </a:rPr>
              <a:t>的</a:t>
            </a: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MAC</a:t>
            </a:r>
            <a:r>
              <a:rPr lang="zh-CN" altLang="en-US" sz="1200" dirty="0">
                <a:latin typeface="Huawei Sans" panose="020C0503030203020204" pitchFamily="34" charset="0"/>
                <a:ea typeface="方正兰亭黑简体" panose="02000000000000000000" pitchFamily="2" charset="-122"/>
                <a:cs typeface="Huawei Sans" panose="020C0503030203020204" pitchFamily="34" charset="0"/>
              </a:rPr>
              <a:t>地址表项，但</a:t>
            </a: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SW2</a:t>
            </a:r>
            <a:r>
              <a:rPr lang="zh-CN" altLang="en-US" sz="1200" dirty="0">
                <a:latin typeface="Huawei Sans" panose="020C0503030203020204" pitchFamily="34" charset="0"/>
                <a:ea typeface="方正兰亭黑简体" panose="02000000000000000000" pitchFamily="2" charset="-122"/>
                <a:cs typeface="Huawei Sans" panose="020C0503030203020204" pitchFamily="34" charset="0"/>
              </a:rPr>
              <a:t>和</a:t>
            </a: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SW5</a:t>
            </a:r>
            <a:r>
              <a:rPr lang="zh-CN" altLang="en-US" sz="1200" dirty="0">
                <a:latin typeface="Huawei Sans" panose="020C0503030203020204" pitchFamily="34" charset="0"/>
                <a:ea typeface="方正兰亭黑简体" panose="02000000000000000000" pitchFamily="2" charset="-122"/>
                <a:cs typeface="Huawei Sans" panose="020C0503030203020204" pitchFamily="34" charset="0"/>
              </a:rPr>
              <a:t>不存在关于</a:t>
            </a: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PC2</a:t>
            </a:r>
            <a:r>
              <a:rPr lang="zh-CN" altLang="en-US" sz="1200" dirty="0">
                <a:latin typeface="Huawei Sans" panose="020C0503030203020204" pitchFamily="34" charset="0"/>
                <a:ea typeface="方正兰亭黑简体" panose="02000000000000000000" pitchFamily="2" charset="-122"/>
                <a:cs typeface="Huawei Sans" panose="020C0503030203020204" pitchFamily="34" charset="0"/>
              </a:rPr>
              <a:t>的</a:t>
            </a: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MAC</a:t>
            </a:r>
            <a:r>
              <a:rPr lang="zh-CN" altLang="en-US" sz="1200" dirty="0">
                <a:latin typeface="Huawei Sans" panose="020C0503030203020204" pitchFamily="34" charset="0"/>
                <a:ea typeface="方正兰亭黑简体" panose="02000000000000000000" pitchFamily="2" charset="-122"/>
                <a:cs typeface="Huawei Sans" panose="020C0503030203020204" pitchFamily="34" charset="0"/>
              </a:rPr>
              <a:t>地址表项。）</a:t>
            </a:r>
          </a:p>
        </p:txBody>
      </p:sp>
      <p:sp>
        <p:nvSpPr>
          <p:cNvPr id="193" name="矩形 192"/>
          <p:cNvSpPr/>
          <p:nvPr/>
        </p:nvSpPr>
        <p:spPr>
          <a:xfrm>
            <a:off x="946480" y="1279613"/>
            <a:ext cx="2052228" cy="338554"/>
          </a:xfrm>
          <a:prstGeom prst="rect">
            <a:avLst/>
          </a:prstGeom>
        </p:spPr>
        <p:txBody>
          <a:bodyPr wrap="square">
            <a:spAutoFit/>
          </a:bodyPr>
          <a:lstStyle/>
          <a:p>
            <a:pPr algn="ctr"/>
            <a:r>
              <a:rPr lang="zh-CN" altLang="en-US" sz="1600" b="1" dirty="0">
                <a:latin typeface="Huawei Sans" panose="020C0503030203020204" pitchFamily="34" charset="0"/>
                <a:ea typeface="方正兰亭黑简体" panose="02000000000000000000" pitchFamily="2" charset="-122"/>
                <a:cs typeface="Huawei Sans" panose="020C0503030203020204" pitchFamily="34" charset="0"/>
              </a:rPr>
              <a:t>二层广播域 </a:t>
            </a:r>
            <a:r>
              <a:rPr lang="en-US" altLang="zh-CN" sz="1600" b="1" dirty="0">
                <a:latin typeface="Huawei Sans" panose="020C0503030203020204" pitchFamily="34" charset="0"/>
                <a:ea typeface="方正兰亭黑简体" panose="02000000000000000000" pitchFamily="2" charset="-122"/>
                <a:cs typeface="Huawei Sans" panose="020C0503030203020204" pitchFamily="34" charset="0"/>
              </a:rPr>
              <a:t>(</a:t>
            </a:r>
            <a:r>
              <a:rPr lang="zh-CN" altLang="en-US" sz="1600" b="1" dirty="0">
                <a:latin typeface="Huawei Sans" panose="020C0503030203020204" pitchFamily="34" charset="0"/>
                <a:ea typeface="方正兰亭黑简体" panose="02000000000000000000" pitchFamily="2" charset="-122"/>
                <a:cs typeface="Huawei Sans" panose="020C0503030203020204" pitchFamily="34" charset="0"/>
              </a:rPr>
              <a:t>广播域</a:t>
            </a:r>
            <a:r>
              <a:rPr lang="en-US" altLang="zh-CN" sz="1600" b="1" dirty="0">
                <a:latin typeface="Huawei Sans" panose="020C0503030203020204" pitchFamily="34" charset="0"/>
                <a:ea typeface="方正兰亭黑简体" panose="02000000000000000000" pitchFamily="2" charset="-122"/>
                <a:cs typeface="Huawei Sans" panose="020C0503030203020204" pitchFamily="34" charset="0"/>
              </a:rPr>
              <a:t>)</a:t>
            </a:r>
            <a:endParaRPr lang="zh-CN" altLang="en-US" sz="1600" b="1" dirty="0">
              <a:latin typeface="Huawei Sans" panose="020C0503030203020204" pitchFamily="34" charset="0"/>
              <a:ea typeface="方正兰亭黑简体" panose="02000000000000000000" pitchFamily="2" charset="-122"/>
              <a:cs typeface="Huawei Sans" panose="020C0503030203020204" pitchFamily="34" charset="0"/>
            </a:endParaRPr>
          </a:p>
        </p:txBody>
      </p:sp>
    </p:spTree>
    <p:extLst>
      <p:ext uri="{BB962C8B-B14F-4D97-AF65-F5344CB8AC3E}">
        <p14:creationId xmlns:p14="http://schemas.microsoft.com/office/powerpoint/2010/main" val="2196696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矩形 102"/>
          <p:cNvSpPr/>
          <p:nvPr/>
        </p:nvSpPr>
        <p:spPr>
          <a:xfrm>
            <a:off x="1007584" y="1484784"/>
            <a:ext cx="7392672" cy="4716524"/>
          </a:xfrm>
          <a:prstGeom prst="rect">
            <a:avLst/>
          </a:prstGeom>
          <a:solidFill>
            <a:srgbClr val="F4FBFE"/>
          </a:solidFill>
          <a:ln w="9525" cap="flat" cmpd="sng" algn="ctr">
            <a:solidFill>
              <a:srgbClr val="99DFF9"/>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fontAlgn="t">
              <a:spcBef>
                <a:spcPct val="0"/>
              </a:spcBef>
              <a:spcAft>
                <a:spcPct val="0"/>
              </a:spcAft>
            </a:pPr>
            <a:endParaRPr lang="zh-CN" altLang="en-US" sz="100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77" name="任意多边形 76"/>
          <p:cNvSpPr/>
          <p:nvPr/>
        </p:nvSpPr>
        <p:spPr>
          <a:xfrm>
            <a:off x="6996100" y="1628800"/>
            <a:ext cx="936104" cy="4212468"/>
          </a:xfrm>
          <a:custGeom>
            <a:avLst/>
            <a:gdLst>
              <a:gd name="connsiteX0" fmla="*/ 347730 w 1004552"/>
              <a:gd name="connsiteY0" fmla="*/ 0 h 4237149"/>
              <a:gd name="connsiteX1" fmla="*/ 978794 w 1004552"/>
              <a:gd name="connsiteY1" fmla="*/ 0 h 4237149"/>
              <a:gd name="connsiteX2" fmla="*/ 978794 w 1004552"/>
              <a:gd name="connsiteY2" fmla="*/ 1545465 h 4237149"/>
              <a:gd name="connsiteX3" fmla="*/ 231820 w 1004552"/>
              <a:gd name="connsiteY3" fmla="*/ 1545465 h 4237149"/>
              <a:gd name="connsiteX4" fmla="*/ 231820 w 1004552"/>
              <a:gd name="connsiteY4" fmla="*/ 2678806 h 4237149"/>
              <a:gd name="connsiteX5" fmla="*/ 1004552 w 1004552"/>
              <a:gd name="connsiteY5" fmla="*/ 2678806 h 4237149"/>
              <a:gd name="connsiteX6" fmla="*/ 1004552 w 1004552"/>
              <a:gd name="connsiteY6" fmla="*/ 4237149 h 4237149"/>
              <a:gd name="connsiteX7" fmla="*/ 270456 w 1004552"/>
              <a:gd name="connsiteY7" fmla="*/ 4237149 h 4237149"/>
              <a:gd name="connsiteX8" fmla="*/ 0 w 1004552"/>
              <a:gd name="connsiteY8" fmla="*/ 2137893 h 4237149"/>
              <a:gd name="connsiteX9" fmla="*/ 347730 w 1004552"/>
              <a:gd name="connsiteY9" fmla="*/ 0 h 4237149"/>
              <a:gd name="connsiteX0" fmla="*/ 347730 w 1065073"/>
              <a:gd name="connsiteY0" fmla="*/ 231679 h 4468828"/>
              <a:gd name="connsiteX1" fmla="*/ 978794 w 1065073"/>
              <a:gd name="connsiteY1" fmla="*/ 231679 h 4468828"/>
              <a:gd name="connsiteX2" fmla="*/ 978794 w 1065073"/>
              <a:gd name="connsiteY2" fmla="*/ 1777144 h 4468828"/>
              <a:gd name="connsiteX3" fmla="*/ 231820 w 1065073"/>
              <a:gd name="connsiteY3" fmla="*/ 1777144 h 4468828"/>
              <a:gd name="connsiteX4" fmla="*/ 231820 w 1065073"/>
              <a:gd name="connsiteY4" fmla="*/ 2910485 h 4468828"/>
              <a:gd name="connsiteX5" fmla="*/ 1004552 w 1065073"/>
              <a:gd name="connsiteY5" fmla="*/ 2910485 h 4468828"/>
              <a:gd name="connsiteX6" fmla="*/ 1004552 w 1065073"/>
              <a:gd name="connsiteY6" fmla="*/ 4468828 h 4468828"/>
              <a:gd name="connsiteX7" fmla="*/ 270456 w 1065073"/>
              <a:gd name="connsiteY7" fmla="*/ 4468828 h 4468828"/>
              <a:gd name="connsiteX8" fmla="*/ 0 w 1065073"/>
              <a:gd name="connsiteY8" fmla="*/ 2369572 h 4468828"/>
              <a:gd name="connsiteX9" fmla="*/ 347730 w 1065073"/>
              <a:gd name="connsiteY9" fmla="*/ 231679 h 4468828"/>
              <a:gd name="connsiteX0" fmla="*/ 347730 w 1074595"/>
              <a:gd name="connsiteY0" fmla="*/ 167304 h 4404453"/>
              <a:gd name="connsiteX1" fmla="*/ 978794 w 1074595"/>
              <a:gd name="connsiteY1" fmla="*/ 167304 h 4404453"/>
              <a:gd name="connsiteX2" fmla="*/ 978794 w 1074595"/>
              <a:gd name="connsiteY2" fmla="*/ 1712769 h 4404453"/>
              <a:gd name="connsiteX3" fmla="*/ 231820 w 1074595"/>
              <a:gd name="connsiteY3" fmla="*/ 1712769 h 4404453"/>
              <a:gd name="connsiteX4" fmla="*/ 231820 w 1074595"/>
              <a:gd name="connsiteY4" fmla="*/ 2846110 h 4404453"/>
              <a:gd name="connsiteX5" fmla="*/ 1004552 w 1074595"/>
              <a:gd name="connsiteY5" fmla="*/ 2846110 h 4404453"/>
              <a:gd name="connsiteX6" fmla="*/ 1004552 w 1074595"/>
              <a:gd name="connsiteY6" fmla="*/ 4404453 h 4404453"/>
              <a:gd name="connsiteX7" fmla="*/ 270456 w 1074595"/>
              <a:gd name="connsiteY7" fmla="*/ 4404453 h 4404453"/>
              <a:gd name="connsiteX8" fmla="*/ 0 w 1074595"/>
              <a:gd name="connsiteY8" fmla="*/ 2305197 h 4404453"/>
              <a:gd name="connsiteX9" fmla="*/ 347730 w 1074595"/>
              <a:gd name="connsiteY9" fmla="*/ 167304 h 4404453"/>
              <a:gd name="connsiteX0" fmla="*/ 347730 w 1060535"/>
              <a:gd name="connsiteY0" fmla="*/ 191025 h 4428174"/>
              <a:gd name="connsiteX1" fmla="*/ 978794 w 1060535"/>
              <a:gd name="connsiteY1" fmla="*/ 191025 h 4428174"/>
              <a:gd name="connsiteX2" fmla="*/ 978794 w 1060535"/>
              <a:gd name="connsiteY2" fmla="*/ 1736490 h 4428174"/>
              <a:gd name="connsiteX3" fmla="*/ 231820 w 1060535"/>
              <a:gd name="connsiteY3" fmla="*/ 1736490 h 4428174"/>
              <a:gd name="connsiteX4" fmla="*/ 231820 w 1060535"/>
              <a:gd name="connsiteY4" fmla="*/ 2869831 h 4428174"/>
              <a:gd name="connsiteX5" fmla="*/ 1004552 w 1060535"/>
              <a:gd name="connsiteY5" fmla="*/ 2869831 h 4428174"/>
              <a:gd name="connsiteX6" fmla="*/ 1004552 w 1060535"/>
              <a:gd name="connsiteY6" fmla="*/ 4428174 h 4428174"/>
              <a:gd name="connsiteX7" fmla="*/ 270456 w 1060535"/>
              <a:gd name="connsiteY7" fmla="*/ 4428174 h 4428174"/>
              <a:gd name="connsiteX8" fmla="*/ 0 w 1060535"/>
              <a:gd name="connsiteY8" fmla="*/ 2328918 h 4428174"/>
              <a:gd name="connsiteX9" fmla="*/ 347730 w 1060535"/>
              <a:gd name="connsiteY9" fmla="*/ 191025 h 4428174"/>
              <a:gd name="connsiteX0" fmla="*/ 347730 w 1060535"/>
              <a:gd name="connsiteY0" fmla="*/ 191025 h 4428174"/>
              <a:gd name="connsiteX1" fmla="*/ 978794 w 1060535"/>
              <a:gd name="connsiteY1" fmla="*/ 191025 h 4428174"/>
              <a:gd name="connsiteX2" fmla="*/ 978794 w 1060535"/>
              <a:gd name="connsiteY2" fmla="*/ 1736490 h 4428174"/>
              <a:gd name="connsiteX3" fmla="*/ 231820 w 1060535"/>
              <a:gd name="connsiteY3" fmla="*/ 1736490 h 4428174"/>
              <a:gd name="connsiteX4" fmla="*/ 231820 w 1060535"/>
              <a:gd name="connsiteY4" fmla="*/ 2869831 h 4428174"/>
              <a:gd name="connsiteX5" fmla="*/ 1004552 w 1060535"/>
              <a:gd name="connsiteY5" fmla="*/ 2869831 h 4428174"/>
              <a:gd name="connsiteX6" fmla="*/ 1004552 w 1060535"/>
              <a:gd name="connsiteY6" fmla="*/ 4428174 h 4428174"/>
              <a:gd name="connsiteX7" fmla="*/ 270456 w 1060535"/>
              <a:gd name="connsiteY7" fmla="*/ 4428174 h 4428174"/>
              <a:gd name="connsiteX8" fmla="*/ 0 w 1060535"/>
              <a:gd name="connsiteY8" fmla="*/ 2328918 h 4428174"/>
              <a:gd name="connsiteX9" fmla="*/ 347730 w 1060535"/>
              <a:gd name="connsiteY9" fmla="*/ 191025 h 4428174"/>
              <a:gd name="connsiteX0" fmla="*/ 347730 w 1060535"/>
              <a:gd name="connsiteY0" fmla="*/ 56298 h 4293447"/>
              <a:gd name="connsiteX1" fmla="*/ 978794 w 1060535"/>
              <a:gd name="connsiteY1" fmla="*/ 56298 h 4293447"/>
              <a:gd name="connsiteX2" fmla="*/ 978794 w 1060535"/>
              <a:gd name="connsiteY2" fmla="*/ 1601763 h 4293447"/>
              <a:gd name="connsiteX3" fmla="*/ 231820 w 1060535"/>
              <a:gd name="connsiteY3" fmla="*/ 1601763 h 4293447"/>
              <a:gd name="connsiteX4" fmla="*/ 231820 w 1060535"/>
              <a:gd name="connsiteY4" fmla="*/ 2735104 h 4293447"/>
              <a:gd name="connsiteX5" fmla="*/ 1004552 w 1060535"/>
              <a:gd name="connsiteY5" fmla="*/ 2735104 h 4293447"/>
              <a:gd name="connsiteX6" fmla="*/ 1004552 w 1060535"/>
              <a:gd name="connsiteY6" fmla="*/ 4293447 h 4293447"/>
              <a:gd name="connsiteX7" fmla="*/ 270456 w 1060535"/>
              <a:gd name="connsiteY7" fmla="*/ 4293447 h 4293447"/>
              <a:gd name="connsiteX8" fmla="*/ 0 w 1060535"/>
              <a:gd name="connsiteY8" fmla="*/ 2194191 h 4293447"/>
              <a:gd name="connsiteX9" fmla="*/ 347730 w 1060535"/>
              <a:gd name="connsiteY9" fmla="*/ 56298 h 4293447"/>
              <a:gd name="connsiteX0" fmla="*/ 347730 w 1060535"/>
              <a:gd name="connsiteY0" fmla="*/ 146899 h 4384048"/>
              <a:gd name="connsiteX1" fmla="*/ 978794 w 1060535"/>
              <a:gd name="connsiteY1" fmla="*/ 146899 h 4384048"/>
              <a:gd name="connsiteX2" fmla="*/ 978794 w 1060535"/>
              <a:gd name="connsiteY2" fmla="*/ 1692364 h 4384048"/>
              <a:gd name="connsiteX3" fmla="*/ 231820 w 1060535"/>
              <a:gd name="connsiteY3" fmla="*/ 1692364 h 4384048"/>
              <a:gd name="connsiteX4" fmla="*/ 231820 w 1060535"/>
              <a:gd name="connsiteY4" fmla="*/ 2825705 h 4384048"/>
              <a:gd name="connsiteX5" fmla="*/ 1004552 w 1060535"/>
              <a:gd name="connsiteY5" fmla="*/ 2825705 h 4384048"/>
              <a:gd name="connsiteX6" fmla="*/ 1004552 w 1060535"/>
              <a:gd name="connsiteY6" fmla="*/ 4384048 h 4384048"/>
              <a:gd name="connsiteX7" fmla="*/ 270456 w 1060535"/>
              <a:gd name="connsiteY7" fmla="*/ 4384048 h 4384048"/>
              <a:gd name="connsiteX8" fmla="*/ 0 w 1060535"/>
              <a:gd name="connsiteY8" fmla="*/ 2284792 h 4384048"/>
              <a:gd name="connsiteX9" fmla="*/ 347730 w 1060535"/>
              <a:gd name="connsiteY9" fmla="*/ 146899 h 4384048"/>
              <a:gd name="connsiteX0" fmla="*/ 347730 w 1060535"/>
              <a:gd name="connsiteY0" fmla="*/ 73041 h 4310190"/>
              <a:gd name="connsiteX1" fmla="*/ 978794 w 1060535"/>
              <a:gd name="connsiteY1" fmla="*/ 73041 h 4310190"/>
              <a:gd name="connsiteX2" fmla="*/ 978794 w 1060535"/>
              <a:gd name="connsiteY2" fmla="*/ 1618506 h 4310190"/>
              <a:gd name="connsiteX3" fmla="*/ 231820 w 1060535"/>
              <a:gd name="connsiteY3" fmla="*/ 1618506 h 4310190"/>
              <a:gd name="connsiteX4" fmla="*/ 231820 w 1060535"/>
              <a:gd name="connsiteY4" fmla="*/ 2751847 h 4310190"/>
              <a:gd name="connsiteX5" fmla="*/ 1004552 w 1060535"/>
              <a:gd name="connsiteY5" fmla="*/ 2751847 h 4310190"/>
              <a:gd name="connsiteX6" fmla="*/ 1004552 w 1060535"/>
              <a:gd name="connsiteY6" fmla="*/ 4310190 h 4310190"/>
              <a:gd name="connsiteX7" fmla="*/ 270456 w 1060535"/>
              <a:gd name="connsiteY7" fmla="*/ 4310190 h 4310190"/>
              <a:gd name="connsiteX8" fmla="*/ 0 w 1060535"/>
              <a:gd name="connsiteY8" fmla="*/ 2210934 h 4310190"/>
              <a:gd name="connsiteX9" fmla="*/ 347730 w 1060535"/>
              <a:gd name="connsiteY9" fmla="*/ 73041 h 4310190"/>
              <a:gd name="connsiteX0" fmla="*/ 347730 w 1060535"/>
              <a:gd name="connsiteY0" fmla="*/ 81282 h 4318431"/>
              <a:gd name="connsiteX1" fmla="*/ 978794 w 1060535"/>
              <a:gd name="connsiteY1" fmla="*/ 81282 h 4318431"/>
              <a:gd name="connsiteX2" fmla="*/ 978794 w 1060535"/>
              <a:gd name="connsiteY2" fmla="*/ 1626747 h 4318431"/>
              <a:gd name="connsiteX3" fmla="*/ 231820 w 1060535"/>
              <a:gd name="connsiteY3" fmla="*/ 1626747 h 4318431"/>
              <a:gd name="connsiteX4" fmla="*/ 231820 w 1060535"/>
              <a:gd name="connsiteY4" fmla="*/ 2760088 h 4318431"/>
              <a:gd name="connsiteX5" fmla="*/ 1004552 w 1060535"/>
              <a:gd name="connsiteY5" fmla="*/ 2760088 h 4318431"/>
              <a:gd name="connsiteX6" fmla="*/ 1004552 w 1060535"/>
              <a:gd name="connsiteY6" fmla="*/ 4318431 h 4318431"/>
              <a:gd name="connsiteX7" fmla="*/ 270456 w 1060535"/>
              <a:gd name="connsiteY7" fmla="*/ 4318431 h 4318431"/>
              <a:gd name="connsiteX8" fmla="*/ 0 w 1060535"/>
              <a:gd name="connsiteY8" fmla="*/ 2219175 h 4318431"/>
              <a:gd name="connsiteX9" fmla="*/ 347730 w 1060535"/>
              <a:gd name="connsiteY9" fmla="*/ 81282 h 4318431"/>
              <a:gd name="connsiteX0" fmla="*/ 348705 w 1061510"/>
              <a:gd name="connsiteY0" fmla="*/ 81282 h 4318431"/>
              <a:gd name="connsiteX1" fmla="*/ 979769 w 1061510"/>
              <a:gd name="connsiteY1" fmla="*/ 81282 h 4318431"/>
              <a:gd name="connsiteX2" fmla="*/ 979769 w 1061510"/>
              <a:gd name="connsiteY2" fmla="*/ 1626747 h 4318431"/>
              <a:gd name="connsiteX3" fmla="*/ 232795 w 1061510"/>
              <a:gd name="connsiteY3" fmla="*/ 1626747 h 4318431"/>
              <a:gd name="connsiteX4" fmla="*/ 232795 w 1061510"/>
              <a:gd name="connsiteY4" fmla="*/ 2760088 h 4318431"/>
              <a:gd name="connsiteX5" fmla="*/ 1005527 w 1061510"/>
              <a:gd name="connsiteY5" fmla="*/ 2760088 h 4318431"/>
              <a:gd name="connsiteX6" fmla="*/ 1005527 w 1061510"/>
              <a:gd name="connsiteY6" fmla="*/ 4318431 h 4318431"/>
              <a:gd name="connsiteX7" fmla="*/ 271431 w 1061510"/>
              <a:gd name="connsiteY7" fmla="*/ 4318431 h 4318431"/>
              <a:gd name="connsiteX8" fmla="*/ 975 w 1061510"/>
              <a:gd name="connsiteY8" fmla="*/ 2219175 h 4318431"/>
              <a:gd name="connsiteX9" fmla="*/ 348705 w 1061510"/>
              <a:gd name="connsiteY9" fmla="*/ 81282 h 4318431"/>
              <a:gd name="connsiteX0" fmla="*/ 348705 w 1061510"/>
              <a:gd name="connsiteY0" fmla="*/ 81282 h 4318431"/>
              <a:gd name="connsiteX1" fmla="*/ 979769 w 1061510"/>
              <a:gd name="connsiteY1" fmla="*/ 81282 h 4318431"/>
              <a:gd name="connsiteX2" fmla="*/ 979769 w 1061510"/>
              <a:gd name="connsiteY2" fmla="*/ 1626747 h 4318431"/>
              <a:gd name="connsiteX3" fmla="*/ 232795 w 1061510"/>
              <a:gd name="connsiteY3" fmla="*/ 1626747 h 4318431"/>
              <a:gd name="connsiteX4" fmla="*/ 232795 w 1061510"/>
              <a:gd name="connsiteY4" fmla="*/ 2760088 h 4318431"/>
              <a:gd name="connsiteX5" fmla="*/ 1005527 w 1061510"/>
              <a:gd name="connsiteY5" fmla="*/ 2760088 h 4318431"/>
              <a:gd name="connsiteX6" fmla="*/ 1005527 w 1061510"/>
              <a:gd name="connsiteY6" fmla="*/ 4318431 h 4318431"/>
              <a:gd name="connsiteX7" fmla="*/ 271431 w 1061510"/>
              <a:gd name="connsiteY7" fmla="*/ 4318431 h 4318431"/>
              <a:gd name="connsiteX8" fmla="*/ 975 w 1061510"/>
              <a:gd name="connsiteY8" fmla="*/ 2219175 h 4318431"/>
              <a:gd name="connsiteX9" fmla="*/ 348705 w 1061510"/>
              <a:gd name="connsiteY9" fmla="*/ 81282 h 4318431"/>
              <a:gd name="connsiteX0" fmla="*/ 348705 w 1061510"/>
              <a:gd name="connsiteY0" fmla="*/ 81282 h 4318431"/>
              <a:gd name="connsiteX1" fmla="*/ 979769 w 1061510"/>
              <a:gd name="connsiteY1" fmla="*/ 81282 h 4318431"/>
              <a:gd name="connsiteX2" fmla="*/ 979769 w 1061510"/>
              <a:gd name="connsiteY2" fmla="*/ 1626747 h 4318431"/>
              <a:gd name="connsiteX3" fmla="*/ 232795 w 1061510"/>
              <a:gd name="connsiteY3" fmla="*/ 1626747 h 4318431"/>
              <a:gd name="connsiteX4" fmla="*/ 232795 w 1061510"/>
              <a:gd name="connsiteY4" fmla="*/ 2760088 h 4318431"/>
              <a:gd name="connsiteX5" fmla="*/ 1005527 w 1061510"/>
              <a:gd name="connsiteY5" fmla="*/ 2760088 h 4318431"/>
              <a:gd name="connsiteX6" fmla="*/ 1005527 w 1061510"/>
              <a:gd name="connsiteY6" fmla="*/ 4318431 h 4318431"/>
              <a:gd name="connsiteX7" fmla="*/ 271431 w 1061510"/>
              <a:gd name="connsiteY7" fmla="*/ 4318431 h 4318431"/>
              <a:gd name="connsiteX8" fmla="*/ 975 w 1061510"/>
              <a:gd name="connsiteY8" fmla="*/ 2219175 h 4318431"/>
              <a:gd name="connsiteX9" fmla="*/ 348705 w 1061510"/>
              <a:gd name="connsiteY9" fmla="*/ 81282 h 4318431"/>
              <a:gd name="connsiteX0" fmla="*/ 348705 w 1061510"/>
              <a:gd name="connsiteY0" fmla="*/ 81282 h 4318431"/>
              <a:gd name="connsiteX1" fmla="*/ 979769 w 1061510"/>
              <a:gd name="connsiteY1" fmla="*/ 81282 h 4318431"/>
              <a:gd name="connsiteX2" fmla="*/ 979769 w 1061510"/>
              <a:gd name="connsiteY2" fmla="*/ 1626747 h 4318431"/>
              <a:gd name="connsiteX3" fmla="*/ 232795 w 1061510"/>
              <a:gd name="connsiteY3" fmla="*/ 1626747 h 4318431"/>
              <a:gd name="connsiteX4" fmla="*/ 232795 w 1061510"/>
              <a:gd name="connsiteY4" fmla="*/ 2760088 h 4318431"/>
              <a:gd name="connsiteX5" fmla="*/ 1005527 w 1061510"/>
              <a:gd name="connsiteY5" fmla="*/ 2760088 h 4318431"/>
              <a:gd name="connsiteX6" fmla="*/ 1005527 w 1061510"/>
              <a:gd name="connsiteY6" fmla="*/ 4318431 h 4318431"/>
              <a:gd name="connsiteX7" fmla="*/ 271431 w 1061510"/>
              <a:gd name="connsiteY7" fmla="*/ 4318431 h 4318431"/>
              <a:gd name="connsiteX8" fmla="*/ 975 w 1061510"/>
              <a:gd name="connsiteY8" fmla="*/ 2219175 h 4318431"/>
              <a:gd name="connsiteX9" fmla="*/ 348705 w 1061510"/>
              <a:gd name="connsiteY9" fmla="*/ 81282 h 4318431"/>
              <a:gd name="connsiteX0" fmla="*/ 348705 w 1061510"/>
              <a:gd name="connsiteY0" fmla="*/ 81282 h 4318431"/>
              <a:gd name="connsiteX1" fmla="*/ 979769 w 1061510"/>
              <a:gd name="connsiteY1" fmla="*/ 81282 h 4318431"/>
              <a:gd name="connsiteX2" fmla="*/ 979769 w 1061510"/>
              <a:gd name="connsiteY2" fmla="*/ 1626747 h 4318431"/>
              <a:gd name="connsiteX3" fmla="*/ 232795 w 1061510"/>
              <a:gd name="connsiteY3" fmla="*/ 1626747 h 4318431"/>
              <a:gd name="connsiteX4" fmla="*/ 232795 w 1061510"/>
              <a:gd name="connsiteY4" fmla="*/ 2760088 h 4318431"/>
              <a:gd name="connsiteX5" fmla="*/ 1005527 w 1061510"/>
              <a:gd name="connsiteY5" fmla="*/ 2760088 h 4318431"/>
              <a:gd name="connsiteX6" fmla="*/ 1005527 w 1061510"/>
              <a:gd name="connsiteY6" fmla="*/ 4318431 h 4318431"/>
              <a:gd name="connsiteX7" fmla="*/ 271431 w 1061510"/>
              <a:gd name="connsiteY7" fmla="*/ 4318431 h 4318431"/>
              <a:gd name="connsiteX8" fmla="*/ 975 w 1061510"/>
              <a:gd name="connsiteY8" fmla="*/ 2219175 h 4318431"/>
              <a:gd name="connsiteX9" fmla="*/ 348705 w 1061510"/>
              <a:gd name="connsiteY9" fmla="*/ 81282 h 4318431"/>
              <a:gd name="connsiteX0" fmla="*/ 348705 w 1061510"/>
              <a:gd name="connsiteY0" fmla="*/ 81282 h 4318431"/>
              <a:gd name="connsiteX1" fmla="*/ 979769 w 1061510"/>
              <a:gd name="connsiteY1" fmla="*/ 81282 h 4318431"/>
              <a:gd name="connsiteX2" fmla="*/ 979769 w 1061510"/>
              <a:gd name="connsiteY2" fmla="*/ 1626747 h 4318431"/>
              <a:gd name="connsiteX3" fmla="*/ 232795 w 1061510"/>
              <a:gd name="connsiteY3" fmla="*/ 1626747 h 4318431"/>
              <a:gd name="connsiteX4" fmla="*/ 232795 w 1061510"/>
              <a:gd name="connsiteY4" fmla="*/ 2760088 h 4318431"/>
              <a:gd name="connsiteX5" fmla="*/ 1005527 w 1061510"/>
              <a:gd name="connsiteY5" fmla="*/ 2760088 h 4318431"/>
              <a:gd name="connsiteX6" fmla="*/ 1005527 w 1061510"/>
              <a:gd name="connsiteY6" fmla="*/ 4318431 h 4318431"/>
              <a:gd name="connsiteX7" fmla="*/ 271431 w 1061510"/>
              <a:gd name="connsiteY7" fmla="*/ 4318431 h 4318431"/>
              <a:gd name="connsiteX8" fmla="*/ 975 w 1061510"/>
              <a:gd name="connsiteY8" fmla="*/ 2219175 h 4318431"/>
              <a:gd name="connsiteX9" fmla="*/ 348705 w 1061510"/>
              <a:gd name="connsiteY9" fmla="*/ 81282 h 4318431"/>
              <a:gd name="connsiteX0" fmla="*/ 348705 w 1061510"/>
              <a:gd name="connsiteY0" fmla="*/ 81282 h 4318431"/>
              <a:gd name="connsiteX1" fmla="*/ 979769 w 1061510"/>
              <a:gd name="connsiteY1" fmla="*/ 81282 h 4318431"/>
              <a:gd name="connsiteX2" fmla="*/ 979769 w 1061510"/>
              <a:gd name="connsiteY2" fmla="*/ 1626747 h 4318431"/>
              <a:gd name="connsiteX3" fmla="*/ 232795 w 1061510"/>
              <a:gd name="connsiteY3" fmla="*/ 1626747 h 4318431"/>
              <a:gd name="connsiteX4" fmla="*/ 232795 w 1061510"/>
              <a:gd name="connsiteY4" fmla="*/ 2760088 h 4318431"/>
              <a:gd name="connsiteX5" fmla="*/ 1005527 w 1061510"/>
              <a:gd name="connsiteY5" fmla="*/ 2760088 h 4318431"/>
              <a:gd name="connsiteX6" fmla="*/ 1005527 w 1061510"/>
              <a:gd name="connsiteY6" fmla="*/ 4318431 h 4318431"/>
              <a:gd name="connsiteX7" fmla="*/ 271431 w 1061510"/>
              <a:gd name="connsiteY7" fmla="*/ 4318431 h 4318431"/>
              <a:gd name="connsiteX8" fmla="*/ 975 w 1061510"/>
              <a:gd name="connsiteY8" fmla="*/ 2219175 h 4318431"/>
              <a:gd name="connsiteX9" fmla="*/ 348705 w 1061510"/>
              <a:gd name="connsiteY9" fmla="*/ 81282 h 4318431"/>
              <a:gd name="connsiteX0" fmla="*/ 348705 w 1061510"/>
              <a:gd name="connsiteY0" fmla="*/ 81282 h 4318431"/>
              <a:gd name="connsiteX1" fmla="*/ 979769 w 1061510"/>
              <a:gd name="connsiteY1" fmla="*/ 81282 h 4318431"/>
              <a:gd name="connsiteX2" fmla="*/ 979769 w 1061510"/>
              <a:gd name="connsiteY2" fmla="*/ 1626747 h 4318431"/>
              <a:gd name="connsiteX3" fmla="*/ 232795 w 1061510"/>
              <a:gd name="connsiteY3" fmla="*/ 1626747 h 4318431"/>
              <a:gd name="connsiteX4" fmla="*/ 232795 w 1061510"/>
              <a:gd name="connsiteY4" fmla="*/ 2760088 h 4318431"/>
              <a:gd name="connsiteX5" fmla="*/ 1005527 w 1061510"/>
              <a:gd name="connsiteY5" fmla="*/ 2760088 h 4318431"/>
              <a:gd name="connsiteX6" fmla="*/ 1005527 w 1061510"/>
              <a:gd name="connsiteY6" fmla="*/ 4318431 h 4318431"/>
              <a:gd name="connsiteX7" fmla="*/ 271431 w 1061510"/>
              <a:gd name="connsiteY7" fmla="*/ 4318431 h 4318431"/>
              <a:gd name="connsiteX8" fmla="*/ 975 w 1061510"/>
              <a:gd name="connsiteY8" fmla="*/ 2219175 h 4318431"/>
              <a:gd name="connsiteX9" fmla="*/ 348705 w 1061510"/>
              <a:gd name="connsiteY9" fmla="*/ 81282 h 4318431"/>
              <a:gd name="connsiteX0" fmla="*/ 348705 w 1061510"/>
              <a:gd name="connsiteY0" fmla="*/ 81282 h 4318431"/>
              <a:gd name="connsiteX1" fmla="*/ 979769 w 1061510"/>
              <a:gd name="connsiteY1" fmla="*/ 81282 h 4318431"/>
              <a:gd name="connsiteX2" fmla="*/ 979769 w 1061510"/>
              <a:gd name="connsiteY2" fmla="*/ 1626747 h 4318431"/>
              <a:gd name="connsiteX3" fmla="*/ 232795 w 1061510"/>
              <a:gd name="connsiteY3" fmla="*/ 1626747 h 4318431"/>
              <a:gd name="connsiteX4" fmla="*/ 232795 w 1061510"/>
              <a:gd name="connsiteY4" fmla="*/ 2760088 h 4318431"/>
              <a:gd name="connsiteX5" fmla="*/ 1005527 w 1061510"/>
              <a:gd name="connsiteY5" fmla="*/ 2760088 h 4318431"/>
              <a:gd name="connsiteX6" fmla="*/ 1005527 w 1061510"/>
              <a:gd name="connsiteY6" fmla="*/ 4318431 h 4318431"/>
              <a:gd name="connsiteX7" fmla="*/ 271431 w 1061510"/>
              <a:gd name="connsiteY7" fmla="*/ 4318431 h 4318431"/>
              <a:gd name="connsiteX8" fmla="*/ 975 w 1061510"/>
              <a:gd name="connsiteY8" fmla="*/ 2219175 h 4318431"/>
              <a:gd name="connsiteX9" fmla="*/ 348705 w 1061510"/>
              <a:gd name="connsiteY9" fmla="*/ 81282 h 4318431"/>
              <a:gd name="connsiteX0" fmla="*/ 348705 w 1061510"/>
              <a:gd name="connsiteY0" fmla="*/ 81282 h 4318431"/>
              <a:gd name="connsiteX1" fmla="*/ 979769 w 1061510"/>
              <a:gd name="connsiteY1" fmla="*/ 81282 h 4318431"/>
              <a:gd name="connsiteX2" fmla="*/ 979769 w 1061510"/>
              <a:gd name="connsiteY2" fmla="*/ 1626747 h 4318431"/>
              <a:gd name="connsiteX3" fmla="*/ 232795 w 1061510"/>
              <a:gd name="connsiteY3" fmla="*/ 1626747 h 4318431"/>
              <a:gd name="connsiteX4" fmla="*/ 232795 w 1061510"/>
              <a:gd name="connsiteY4" fmla="*/ 2760088 h 4318431"/>
              <a:gd name="connsiteX5" fmla="*/ 1005527 w 1061510"/>
              <a:gd name="connsiteY5" fmla="*/ 2760088 h 4318431"/>
              <a:gd name="connsiteX6" fmla="*/ 1005527 w 1061510"/>
              <a:gd name="connsiteY6" fmla="*/ 4318431 h 4318431"/>
              <a:gd name="connsiteX7" fmla="*/ 271431 w 1061510"/>
              <a:gd name="connsiteY7" fmla="*/ 4318431 h 4318431"/>
              <a:gd name="connsiteX8" fmla="*/ 975 w 1061510"/>
              <a:gd name="connsiteY8" fmla="*/ 2219175 h 4318431"/>
              <a:gd name="connsiteX9" fmla="*/ 348705 w 1061510"/>
              <a:gd name="connsiteY9" fmla="*/ 81282 h 4318431"/>
              <a:gd name="connsiteX0" fmla="*/ 348705 w 1061510"/>
              <a:gd name="connsiteY0" fmla="*/ 81282 h 4318431"/>
              <a:gd name="connsiteX1" fmla="*/ 979769 w 1061510"/>
              <a:gd name="connsiteY1" fmla="*/ 81282 h 4318431"/>
              <a:gd name="connsiteX2" fmla="*/ 979769 w 1061510"/>
              <a:gd name="connsiteY2" fmla="*/ 1626747 h 4318431"/>
              <a:gd name="connsiteX3" fmla="*/ 232795 w 1061510"/>
              <a:gd name="connsiteY3" fmla="*/ 1626747 h 4318431"/>
              <a:gd name="connsiteX4" fmla="*/ 232795 w 1061510"/>
              <a:gd name="connsiteY4" fmla="*/ 2760088 h 4318431"/>
              <a:gd name="connsiteX5" fmla="*/ 1005527 w 1061510"/>
              <a:gd name="connsiteY5" fmla="*/ 2760088 h 4318431"/>
              <a:gd name="connsiteX6" fmla="*/ 1005527 w 1061510"/>
              <a:gd name="connsiteY6" fmla="*/ 4318431 h 4318431"/>
              <a:gd name="connsiteX7" fmla="*/ 271431 w 1061510"/>
              <a:gd name="connsiteY7" fmla="*/ 4318431 h 4318431"/>
              <a:gd name="connsiteX8" fmla="*/ 975 w 1061510"/>
              <a:gd name="connsiteY8" fmla="*/ 2219175 h 4318431"/>
              <a:gd name="connsiteX9" fmla="*/ 348705 w 1061510"/>
              <a:gd name="connsiteY9" fmla="*/ 81282 h 4318431"/>
              <a:gd name="connsiteX0" fmla="*/ 348705 w 1061510"/>
              <a:gd name="connsiteY0" fmla="*/ 81282 h 4318431"/>
              <a:gd name="connsiteX1" fmla="*/ 979769 w 1061510"/>
              <a:gd name="connsiteY1" fmla="*/ 81282 h 4318431"/>
              <a:gd name="connsiteX2" fmla="*/ 979769 w 1061510"/>
              <a:gd name="connsiteY2" fmla="*/ 1626747 h 4318431"/>
              <a:gd name="connsiteX3" fmla="*/ 232795 w 1061510"/>
              <a:gd name="connsiteY3" fmla="*/ 1626747 h 4318431"/>
              <a:gd name="connsiteX4" fmla="*/ 232795 w 1061510"/>
              <a:gd name="connsiteY4" fmla="*/ 2760088 h 4318431"/>
              <a:gd name="connsiteX5" fmla="*/ 1005527 w 1061510"/>
              <a:gd name="connsiteY5" fmla="*/ 2760088 h 4318431"/>
              <a:gd name="connsiteX6" fmla="*/ 1005527 w 1061510"/>
              <a:gd name="connsiteY6" fmla="*/ 4318431 h 4318431"/>
              <a:gd name="connsiteX7" fmla="*/ 271431 w 1061510"/>
              <a:gd name="connsiteY7" fmla="*/ 4318431 h 4318431"/>
              <a:gd name="connsiteX8" fmla="*/ 975 w 1061510"/>
              <a:gd name="connsiteY8" fmla="*/ 2219175 h 4318431"/>
              <a:gd name="connsiteX9" fmla="*/ 348705 w 1061510"/>
              <a:gd name="connsiteY9" fmla="*/ 81282 h 4318431"/>
              <a:gd name="connsiteX0" fmla="*/ 348705 w 1061510"/>
              <a:gd name="connsiteY0" fmla="*/ 81282 h 4318431"/>
              <a:gd name="connsiteX1" fmla="*/ 979769 w 1061510"/>
              <a:gd name="connsiteY1" fmla="*/ 81282 h 4318431"/>
              <a:gd name="connsiteX2" fmla="*/ 979769 w 1061510"/>
              <a:gd name="connsiteY2" fmla="*/ 1626747 h 4318431"/>
              <a:gd name="connsiteX3" fmla="*/ 232795 w 1061510"/>
              <a:gd name="connsiteY3" fmla="*/ 1626747 h 4318431"/>
              <a:gd name="connsiteX4" fmla="*/ 232795 w 1061510"/>
              <a:gd name="connsiteY4" fmla="*/ 2760088 h 4318431"/>
              <a:gd name="connsiteX5" fmla="*/ 1005527 w 1061510"/>
              <a:gd name="connsiteY5" fmla="*/ 2760088 h 4318431"/>
              <a:gd name="connsiteX6" fmla="*/ 1005527 w 1061510"/>
              <a:gd name="connsiteY6" fmla="*/ 4318431 h 4318431"/>
              <a:gd name="connsiteX7" fmla="*/ 271431 w 1061510"/>
              <a:gd name="connsiteY7" fmla="*/ 4318431 h 4318431"/>
              <a:gd name="connsiteX8" fmla="*/ 975 w 1061510"/>
              <a:gd name="connsiteY8" fmla="*/ 2219175 h 4318431"/>
              <a:gd name="connsiteX9" fmla="*/ 348705 w 1061510"/>
              <a:gd name="connsiteY9" fmla="*/ 81282 h 4318431"/>
              <a:gd name="connsiteX0" fmla="*/ 348705 w 1061510"/>
              <a:gd name="connsiteY0" fmla="*/ 81282 h 4318431"/>
              <a:gd name="connsiteX1" fmla="*/ 979769 w 1061510"/>
              <a:gd name="connsiteY1" fmla="*/ 81282 h 4318431"/>
              <a:gd name="connsiteX2" fmla="*/ 979769 w 1061510"/>
              <a:gd name="connsiteY2" fmla="*/ 1626747 h 4318431"/>
              <a:gd name="connsiteX3" fmla="*/ 232795 w 1061510"/>
              <a:gd name="connsiteY3" fmla="*/ 1626747 h 4318431"/>
              <a:gd name="connsiteX4" fmla="*/ 232795 w 1061510"/>
              <a:gd name="connsiteY4" fmla="*/ 2760088 h 4318431"/>
              <a:gd name="connsiteX5" fmla="*/ 1005527 w 1061510"/>
              <a:gd name="connsiteY5" fmla="*/ 2760088 h 4318431"/>
              <a:gd name="connsiteX6" fmla="*/ 1005527 w 1061510"/>
              <a:gd name="connsiteY6" fmla="*/ 4318431 h 4318431"/>
              <a:gd name="connsiteX7" fmla="*/ 271431 w 1061510"/>
              <a:gd name="connsiteY7" fmla="*/ 4318431 h 4318431"/>
              <a:gd name="connsiteX8" fmla="*/ 975 w 1061510"/>
              <a:gd name="connsiteY8" fmla="*/ 2219175 h 4318431"/>
              <a:gd name="connsiteX9" fmla="*/ 348705 w 1061510"/>
              <a:gd name="connsiteY9" fmla="*/ 81282 h 4318431"/>
              <a:gd name="connsiteX0" fmla="*/ 348705 w 1137201"/>
              <a:gd name="connsiteY0" fmla="*/ 81282 h 4318431"/>
              <a:gd name="connsiteX1" fmla="*/ 979769 w 1137201"/>
              <a:gd name="connsiteY1" fmla="*/ 81282 h 4318431"/>
              <a:gd name="connsiteX2" fmla="*/ 979769 w 1137201"/>
              <a:gd name="connsiteY2" fmla="*/ 1626747 h 4318431"/>
              <a:gd name="connsiteX3" fmla="*/ 232795 w 1137201"/>
              <a:gd name="connsiteY3" fmla="*/ 1626747 h 4318431"/>
              <a:gd name="connsiteX4" fmla="*/ 232795 w 1137201"/>
              <a:gd name="connsiteY4" fmla="*/ 2760088 h 4318431"/>
              <a:gd name="connsiteX5" fmla="*/ 1005527 w 1137201"/>
              <a:gd name="connsiteY5" fmla="*/ 2760088 h 4318431"/>
              <a:gd name="connsiteX6" fmla="*/ 1005527 w 1137201"/>
              <a:gd name="connsiteY6" fmla="*/ 4318431 h 4318431"/>
              <a:gd name="connsiteX7" fmla="*/ 271431 w 1137201"/>
              <a:gd name="connsiteY7" fmla="*/ 4318431 h 4318431"/>
              <a:gd name="connsiteX8" fmla="*/ 975 w 1137201"/>
              <a:gd name="connsiteY8" fmla="*/ 2219175 h 4318431"/>
              <a:gd name="connsiteX9" fmla="*/ 348705 w 1137201"/>
              <a:gd name="connsiteY9" fmla="*/ 81282 h 4318431"/>
              <a:gd name="connsiteX0" fmla="*/ 348705 w 1109626"/>
              <a:gd name="connsiteY0" fmla="*/ 81282 h 4410014"/>
              <a:gd name="connsiteX1" fmla="*/ 979769 w 1109626"/>
              <a:gd name="connsiteY1" fmla="*/ 81282 h 4410014"/>
              <a:gd name="connsiteX2" fmla="*/ 979769 w 1109626"/>
              <a:gd name="connsiteY2" fmla="*/ 1626747 h 4410014"/>
              <a:gd name="connsiteX3" fmla="*/ 232795 w 1109626"/>
              <a:gd name="connsiteY3" fmla="*/ 1626747 h 4410014"/>
              <a:gd name="connsiteX4" fmla="*/ 232795 w 1109626"/>
              <a:gd name="connsiteY4" fmla="*/ 2760088 h 4410014"/>
              <a:gd name="connsiteX5" fmla="*/ 1005527 w 1109626"/>
              <a:gd name="connsiteY5" fmla="*/ 2760088 h 4410014"/>
              <a:gd name="connsiteX6" fmla="*/ 1005527 w 1109626"/>
              <a:gd name="connsiteY6" fmla="*/ 4318431 h 4410014"/>
              <a:gd name="connsiteX7" fmla="*/ 271431 w 1109626"/>
              <a:gd name="connsiteY7" fmla="*/ 4318431 h 4410014"/>
              <a:gd name="connsiteX8" fmla="*/ 975 w 1109626"/>
              <a:gd name="connsiteY8" fmla="*/ 2219175 h 4410014"/>
              <a:gd name="connsiteX9" fmla="*/ 348705 w 1109626"/>
              <a:gd name="connsiteY9" fmla="*/ 81282 h 4410014"/>
              <a:gd name="connsiteX0" fmla="*/ 348705 w 1104203"/>
              <a:gd name="connsiteY0" fmla="*/ 81282 h 4329879"/>
              <a:gd name="connsiteX1" fmla="*/ 979769 w 1104203"/>
              <a:gd name="connsiteY1" fmla="*/ 81282 h 4329879"/>
              <a:gd name="connsiteX2" fmla="*/ 979769 w 1104203"/>
              <a:gd name="connsiteY2" fmla="*/ 1626747 h 4329879"/>
              <a:gd name="connsiteX3" fmla="*/ 232795 w 1104203"/>
              <a:gd name="connsiteY3" fmla="*/ 1626747 h 4329879"/>
              <a:gd name="connsiteX4" fmla="*/ 232795 w 1104203"/>
              <a:gd name="connsiteY4" fmla="*/ 2760088 h 4329879"/>
              <a:gd name="connsiteX5" fmla="*/ 1005527 w 1104203"/>
              <a:gd name="connsiteY5" fmla="*/ 2760088 h 4329879"/>
              <a:gd name="connsiteX6" fmla="*/ 1005527 w 1104203"/>
              <a:gd name="connsiteY6" fmla="*/ 4318431 h 4329879"/>
              <a:gd name="connsiteX7" fmla="*/ 271431 w 1104203"/>
              <a:gd name="connsiteY7" fmla="*/ 4318431 h 4329879"/>
              <a:gd name="connsiteX8" fmla="*/ 975 w 1104203"/>
              <a:gd name="connsiteY8" fmla="*/ 2219175 h 4329879"/>
              <a:gd name="connsiteX9" fmla="*/ 348705 w 1104203"/>
              <a:gd name="connsiteY9" fmla="*/ 81282 h 4329879"/>
              <a:gd name="connsiteX0" fmla="*/ 348705 w 1098827"/>
              <a:gd name="connsiteY0" fmla="*/ 81282 h 4341326"/>
              <a:gd name="connsiteX1" fmla="*/ 979769 w 1098827"/>
              <a:gd name="connsiteY1" fmla="*/ 81282 h 4341326"/>
              <a:gd name="connsiteX2" fmla="*/ 979769 w 1098827"/>
              <a:gd name="connsiteY2" fmla="*/ 1626747 h 4341326"/>
              <a:gd name="connsiteX3" fmla="*/ 232795 w 1098827"/>
              <a:gd name="connsiteY3" fmla="*/ 1626747 h 4341326"/>
              <a:gd name="connsiteX4" fmla="*/ 232795 w 1098827"/>
              <a:gd name="connsiteY4" fmla="*/ 2760088 h 4341326"/>
              <a:gd name="connsiteX5" fmla="*/ 1005527 w 1098827"/>
              <a:gd name="connsiteY5" fmla="*/ 2760088 h 4341326"/>
              <a:gd name="connsiteX6" fmla="*/ 1005527 w 1098827"/>
              <a:gd name="connsiteY6" fmla="*/ 4318431 h 4341326"/>
              <a:gd name="connsiteX7" fmla="*/ 271431 w 1098827"/>
              <a:gd name="connsiteY7" fmla="*/ 4318431 h 4341326"/>
              <a:gd name="connsiteX8" fmla="*/ 975 w 1098827"/>
              <a:gd name="connsiteY8" fmla="*/ 2219175 h 4341326"/>
              <a:gd name="connsiteX9" fmla="*/ 348705 w 1098827"/>
              <a:gd name="connsiteY9" fmla="*/ 81282 h 4341326"/>
              <a:gd name="connsiteX0" fmla="*/ 348705 w 1098827"/>
              <a:gd name="connsiteY0" fmla="*/ 81282 h 4486025"/>
              <a:gd name="connsiteX1" fmla="*/ 979769 w 1098827"/>
              <a:gd name="connsiteY1" fmla="*/ 81282 h 4486025"/>
              <a:gd name="connsiteX2" fmla="*/ 979769 w 1098827"/>
              <a:gd name="connsiteY2" fmla="*/ 1626747 h 4486025"/>
              <a:gd name="connsiteX3" fmla="*/ 232795 w 1098827"/>
              <a:gd name="connsiteY3" fmla="*/ 1626747 h 4486025"/>
              <a:gd name="connsiteX4" fmla="*/ 232795 w 1098827"/>
              <a:gd name="connsiteY4" fmla="*/ 2760088 h 4486025"/>
              <a:gd name="connsiteX5" fmla="*/ 1005527 w 1098827"/>
              <a:gd name="connsiteY5" fmla="*/ 2760088 h 4486025"/>
              <a:gd name="connsiteX6" fmla="*/ 1005527 w 1098827"/>
              <a:gd name="connsiteY6" fmla="*/ 4318431 h 4486025"/>
              <a:gd name="connsiteX7" fmla="*/ 271431 w 1098827"/>
              <a:gd name="connsiteY7" fmla="*/ 4318431 h 4486025"/>
              <a:gd name="connsiteX8" fmla="*/ 975 w 1098827"/>
              <a:gd name="connsiteY8" fmla="*/ 2219175 h 4486025"/>
              <a:gd name="connsiteX9" fmla="*/ 348705 w 1098827"/>
              <a:gd name="connsiteY9" fmla="*/ 81282 h 4486025"/>
              <a:gd name="connsiteX0" fmla="*/ 351858 w 1101980"/>
              <a:gd name="connsiteY0" fmla="*/ 81282 h 4373405"/>
              <a:gd name="connsiteX1" fmla="*/ 982922 w 1101980"/>
              <a:gd name="connsiteY1" fmla="*/ 81282 h 4373405"/>
              <a:gd name="connsiteX2" fmla="*/ 982922 w 1101980"/>
              <a:gd name="connsiteY2" fmla="*/ 1626747 h 4373405"/>
              <a:gd name="connsiteX3" fmla="*/ 235948 w 1101980"/>
              <a:gd name="connsiteY3" fmla="*/ 1626747 h 4373405"/>
              <a:gd name="connsiteX4" fmla="*/ 235948 w 1101980"/>
              <a:gd name="connsiteY4" fmla="*/ 2760088 h 4373405"/>
              <a:gd name="connsiteX5" fmla="*/ 1008680 w 1101980"/>
              <a:gd name="connsiteY5" fmla="*/ 2760088 h 4373405"/>
              <a:gd name="connsiteX6" fmla="*/ 1008680 w 1101980"/>
              <a:gd name="connsiteY6" fmla="*/ 4318431 h 4373405"/>
              <a:gd name="connsiteX7" fmla="*/ 274584 w 1101980"/>
              <a:gd name="connsiteY7" fmla="*/ 4318431 h 4373405"/>
              <a:gd name="connsiteX8" fmla="*/ 4128 w 1101980"/>
              <a:gd name="connsiteY8" fmla="*/ 2219175 h 4373405"/>
              <a:gd name="connsiteX9" fmla="*/ 351858 w 1101980"/>
              <a:gd name="connsiteY9" fmla="*/ 81282 h 4373405"/>
              <a:gd name="connsiteX0" fmla="*/ 348385 w 1098507"/>
              <a:gd name="connsiteY0" fmla="*/ 81282 h 4378824"/>
              <a:gd name="connsiteX1" fmla="*/ 979449 w 1098507"/>
              <a:gd name="connsiteY1" fmla="*/ 81282 h 4378824"/>
              <a:gd name="connsiteX2" fmla="*/ 979449 w 1098507"/>
              <a:gd name="connsiteY2" fmla="*/ 1626747 h 4378824"/>
              <a:gd name="connsiteX3" fmla="*/ 232475 w 1098507"/>
              <a:gd name="connsiteY3" fmla="*/ 1626747 h 4378824"/>
              <a:gd name="connsiteX4" fmla="*/ 232475 w 1098507"/>
              <a:gd name="connsiteY4" fmla="*/ 2760088 h 4378824"/>
              <a:gd name="connsiteX5" fmla="*/ 1005207 w 1098507"/>
              <a:gd name="connsiteY5" fmla="*/ 2760088 h 4378824"/>
              <a:gd name="connsiteX6" fmla="*/ 1005207 w 1098507"/>
              <a:gd name="connsiteY6" fmla="*/ 4318431 h 4378824"/>
              <a:gd name="connsiteX7" fmla="*/ 271111 w 1098507"/>
              <a:gd name="connsiteY7" fmla="*/ 4318431 h 4378824"/>
              <a:gd name="connsiteX8" fmla="*/ 655 w 1098507"/>
              <a:gd name="connsiteY8" fmla="*/ 2219175 h 4378824"/>
              <a:gd name="connsiteX9" fmla="*/ 348385 w 1098507"/>
              <a:gd name="connsiteY9" fmla="*/ 81282 h 4378824"/>
              <a:gd name="connsiteX0" fmla="*/ 348705 w 1098827"/>
              <a:gd name="connsiteY0" fmla="*/ 81282 h 4348844"/>
              <a:gd name="connsiteX1" fmla="*/ 979769 w 1098827"/>
              <a:gd name="connsiteY1" fmla="*/ 81282 h 4348844"/>
              <a:gd name="connsiteX2" fmla="*/ 979769 w 1098827"/>
              <a:gd name="connsiteY2" fmla="*/ 1626747 h 4348844"/>
              <a:gd name="connsiteX3" fmla="*/ 232795 w 1098827"/>
              <a:gd name="connsiteY3" fmla="*/ 1626747 h 4348844"/>
              <a:gd name="connsiteX4" fmla="*/ 232795 w 1098827"/>
              <a:gd name="connsiteY4" fmla="*/ 2760088 h 4348844"/>
              <a:gd name="connsiteX5" fmla="*/ 1005527 w 1098827"/>
              <a:gd name="connsiteY5" fmla="*/ 2760088 h 4348844"/>
              <a:gd name="connsiteX6" fmla="*/ 1005527 w 1098827"/>
              <a:gd name="connsiteY6" fmla="*/ 4318431 h 4348844"/>
              <a:gd name="connsiteX7" fmla="*/ 271431 w 1098827"/>
              <a:gd name="connsiteY7" fmla="*/ 4318431 h 4348844"/>
              <a:gd name="connsiteX8" fmla="*/ 975 w 1098827"/>
              <a:gd name="connsiteY8" fmla="*/ 2219175 h 4348844"/>
              <a:gd name="connsiteX9" fmla="*/ 348705 w 1098827"/>
              <a:gd name="connsiteY9" fmla="*/ 81282 h 4348844"/>
              <a:gd name="connsiteX0" fmla="*/ 348431 w 1098553"/>
              <a:gd name="connsiteY0" fmla="*/ 81282 h 4368077"/>
              <a:gd name="connsiteX1" fmla="*/ 979495 w 1098553"/>
              <a:gd name="connsiteY1" fmla="*/ 81282 h 4368077"/>
              <a:gd name="connsiteX2" fmla="*/ 979495 w 1098553"/>
              <a:gd name="connsiteY2" fmla="*/ 1626747 h 4368077"/>
              <a:gd name="connsiteX3" fmla="*/ 232521 w 1098553"/>
              <a:gd name="connsiteY3" fmla="*/ 1626747 h 4368077"/>
              <a:gd name="connsiteX4" fmla="*/ 232521 w 1098553"/>
              <a:gd name="connsiteY4" fmla="*/ 2760088 h 4368077"/>
              <a:gd name="connsiteX5" fmla="*/ 1005253 w 1098553"/>
              <a:gd name="connsiteY5" fmla="*/ 2760088 h 4368077"/>
              <a:gd name="connsiteX6" fmla="*/ 1005253 w 1098553"/>
              <a:gd name="connsiteY6" fmla="*/ 4318431 h 4368077"/>
              <a:gd name="connsiteX7" fmla="*/ 271157 w 1098553"/>
              <a:gd name="connsiteY7" fmla="*/ 4318431 h 4368077"/>
              <a:gd name="connsiteX8" fmla="*/ 701 w 1098553"/>
              <a:gd name="connsiteY8" fmla="*/ 2219175 h 4368077"/>
              <a:gd name="connsiteX9" fmla="*/ 348431 w 1098553"/>
              <a:gd name="connsiteY9" fmla="*/ 81282 h 43680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98553" h="4368077">
                <a:moveTo>
                  <a:pt x="348431" y="81282"/>
                </a:moveTo>
                <a:cubicBezTo>
                  <a:pt x="382775" y="-4578"/>
                  <a:pt x="887197" y="-47507"/>
                  <a:pt x="979495" y="81282"/>
                </a:cubicBezTo>
                <a:cubicBezTo>
                  <a:pt x="1071793" y="210071"/>
                  <a:pt x="1103991" y="1369169"/>
                  <a:pt x="979495" y="1626747"/>
                </a:cubicBezTo>
                <a:cubicBezTo>
                  <a:pt x="730504" y="1626747"/>
                  <a:pt x="352723" y="1549475"/>
                  <a:pt x="232521" y="1626747"/>
                </a:cubicBezTo>
                <a:cubicBezTo>
                  <a:pt x="112319" y="1704019"/>
                  <a:pt x="116611" y="2747209"/>
                  <a:pt x="232521" y="2760088"/>
                </a:cubicBezTo>
                <a:cubicBezTo>
                  <a:pt x="348431" y="2772967"/>
                  <a:pt x="915100" y="2665643"/>
                  <a:pt x="1005253" y="2760088"/>
                </a:cubicBezTo>
                <a:cubicBezTo>
                  <a:pt x="1095406" y="2854533"/>
                  <a:pt x="1159801" y="4266916"/>
                  <a:pt x="1005253" y="4318431"/>
                </a:cubicBezTo>
                <a:cubicBezTo>
                  <a:pt x="850705" y="4369946"/>
                  <a:pt x="387066" y="4397852"/>
                  <a:pt x="271157" y="4318431"/>
                </a:cubicBezTo>
                <a:cubicBezTo>
                  <a:pt x="155248" y="4239010"/>
                  <a:pt x="-12178" y="2925366"/>
                  <a:pt x="701" y="2219175"/>
                </a:cubicBezTo>
                <a:cubicBezTo>
                  <a:pt x="13580" y="1512984"/>
                  <a:pt x="185299" y="437597"/>
                  <a:pt x="348431" y="81282"/>
                </a:cubicBezTo>
                <a:close/>
              </a:path>
            </a:pathLst>
          </a:custGeom>
          <a:solidFill>
            <a:schemeClr val="bg1">
              <a:lumMod val="85000"/>
            </a:schemeClr>
          </a:solidFill>
          <a:ln w="9525" cap="flat" cmpd="sng" algn="ctr">
            <a:noFill/>
            <a:prstDash val="sysDash"/>
          </a:ln>
          <a:effectLst/>
        </p:spPr>
        <p:txBody>
          <a:bodyPr rtlCol="0" anchor="ctr"/>
          <a:lstStyle/>
          <a:p>
            <a:pPr algn="ctr" defTabSz="914400" fontAlgn="t">
              <a:spcBef>
                <a:spcPct val="0"/>
              </a:spcBef>
              <a:spcAft>
                <a:spcPct val="0"/>
              </a:spcAft>
            </a:pPr>
            <a:endParaRPr lang="zh-CN" altLang="en-US" sz="1000" kern="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78" name="矩形 10"/>
          <p:cNvSpPr/>
          <p:nvPr/>
        </p:nvSpPr>
        <p:spPr>
          <a:xfrm>
            <a:off x="3935760" y="5229200"/>
            <a:ext cx="3168352" cy="612068"/>
          </a:xfrm>
          <a:custGeom>
            <a:avLst/>
            <a:gdLst>
              <a:gd name="connsiteX0" fmla="*/ 0 w 4095482"/>
              <a:gd name="connsiteY0" fmla="*/ 0 h 592428"/>
              <a:gd name="connsiteX1" fmla="*/ 4095482 w 4095482"/>
              <a:gd name="connsiteY1" fmla="*/ 0 h 592428"/>
              <a:gd name="connsiteX2" fmla="*/ 4095482 w 4095482"/>
              <a:gd name="connsiteY2" fmla="*/ 592428 h 592428"/>
              <a:gd name="connsiteX3" fmla="*/ 0 w 4095482"/>
              <a:gd name="connsiteY3" fmla="*/ 592428 h 592428"/>
              <a:gd name="connsiteX4" fmla="*/ 0 w 4095482"/>
              <a:gd name="connsiteY4" fmla="*/ 0 h 592428"/>
              <a:gd name="connsiteX0" fmla="*/ 511935 w 4607417"/>
              <a:gd name="connsiteY0" fmla="*/ 74053 h 666481"/>
              <a:gd name="connsiteX1" fmla="*/ 4607417 w 4607417"/>
              <a:gd name="connsiteY1" fmla="*/ 74053 h 666481"/>
              <a:gd name="connsiteX2" fmla="*/ 4607417 w 4607417"/>
              <a:gd name="connsiteY2" fmla="*/ 666481 h 666481"/>
              <a:gd name="connsiteX3" fmla="*/ 511935 w 4607417"/>
              <a:gd name="connsiteY3" fmla="*/ 666481 h 666481"/>
              <a:gd name="connsiteX4" fmla="*/ 511935 w 4607417"/>
              <a:gd name="connsiteY4" fmla="*/ 74053 h 666481"/>
              <a:gd name="connsiteX0" fmla="*/ 337373 w 4432855"/>
              <a:gd name="connsiteY0" fmla="*/ 115829 h 708257"/>
              <a:gd name="connsiteX1" fmla="*/ 4432855 w 4432855"/>
              <a:gd name="connsiteY1" fmla="*/ 115829 h 708257"/>
              <a:gd name="connsiteX2" fmla="*/ 4432855 w 4432855"/>
              <a:gd name="connsiteY2" fmla="*/ 708257 h 708257"/>
              <a:gd name="connsiteX3" fmla="*/ 337373 w 4432855"/>
              <a:gd name="connsiteY3" fmla="*/ 708257 h 708257"/>
              <a:gd name="connsiteX4" fmla="*/ 337373 w 4432855"/>
              <a:gd name="connsiteY4" fmla="*/ 115829 h 708257"/>
              <a:gd name="connsiteX0" fmla="*/ 511935 w 4607417"/>
              <a:gd name="connsiteY0" fmla="*/ 115829 h 782310"/>
              <a:gd name="connsiteX1" fmla="*/ 4607417 w 4607417"/>
              <a:gd name="connsiteY1" fmla="*/ 115829 h 782310"/>
              <a:gd name="connsiteX2" fmla="*/ 4607417 w 4607417"/>
              <a:gd name="connsiteY2" fmla="*/ 708257 h 782310"/>
              <a:gd name="connsiteX3" fmla="*/ 511935 w 4607417"/>
              <a:gd name="connsiteY3" fmla="*/ 708257 h 782310"/>
              <a:gd name="connsiteX4" fmla="*/ 511935 w 4607417"/>
              <a:gd name="connsiteY4" fmla="*/ 115829 h 782310"/>
              <a:gd name="connsiteX0" fmla="*/ 312139 w 4407621"/>
              <a:gd name="connsiteY0" fmla="*/ 115829 h 829556"/>
              <a:gd name="connsiteX1" fmla="*/ 4407621 w 4407621"/>
              <a:gd name="connsiteY1" fmla="*/ 115829 h 829556"/>
              <a:gd name="connsiteX2" fmla="*/ 4407621 w 4407621"/>
              <a:gd name="connsiteY2" fmla="*/ 708257 h 829556"/>
              <a:gd name="connsiteX3" fmla="*/ 312139 w 4407621"/>
              <a:gd name="connsiteY3" fmla="*/ 708257 h 829556"/>
              <a:gd name="connsiteX4" fmla="*/ 312139 w 4407621"/>
              <a:gd name="connsiteY4" fmla="*/ 115829 h 829556"/>
              <a:gd name="connsiteX0" fmla="*/ 388156 w 4483638"/>
              <a:gd name="connsiteY0" fmla="*/ 115829 h 764603"/>
              <a:gd name="connsiteX1" fmla="*/ 4483638 w 4483638"/>
              <a:gd name="connsiteY1" fmla="*/ 115829 h 764603"/>
              <a:gd name="connsiteX2" fmla="*/ 4483638 w 4483638"/>
              <a:gd name="connsiteY2" fmla="*/ 708257 h 764603"/>
              <a:gd name="connsiteX3" fmla="*/ 388156 w 4483638"/>
              <a:gd name="connsiteY3" fmla="*/ 708257 h 764603"/>
              <a:gd name="connsiteX4" fmla="*/ 388156 w 4483638"/>
              <a:gd name="connsiteY4" fmla="*/ 115829 h 764603"/>
              <a:gd name="connsiteX0" fmla="*/ 158512 w 4253994"/>
              <a:gd name="connsiteY0" fmla="*/ 154581 h 803355"/>
              <a:gd name="connsiteX1" fmla="*/ 4253994 w 4253994"/>
              <a:gd name="connsiteY1" fmla="*/ 154581 h 803355"/>
              <a:gd name="connsiteX2" fmla="*/ 4253994 w 4253994"/>
              <a:gd name="connsiteY2" fmla="*/ 747009 h 803355"/>
              <a:gd name="connsiteX3" fmla="*/ 158512 w 4253994"/>
              <a:gd name="connsiteY3" fmla="*/ 747009 h 803355"/>
              <a:gd name="connsiteX4" fmla="*/ 158512 w 4253994"/>
              <a:gd name="connsiteY4" fmla="*/ 154581 h 803355"/>
              <a:gd name="connsiteX0" fmla="*/ 43600 w 4139082"/>
              <a:gd name="connsiteY0" fmla="*/ 154581 h 868308"/>
              <a:gd name="connsiteX1" fmla="*/ 4139082 w 4139082"/>
              <a:gd name="connsiteY1" fmla="*/ 154581 h 868308"/>
              <a:gd name="connsiteX2" fmla="*/ 4139082 w 4139082"/>
              <a:gd name="connsiteY2" fmla="*/ 747009 h 868308"/>
              <a:gd name="connsiteX3" fmla="*/ 43600 w 4139082"/>
              <a:gd name="connsiteY3" fmla="*/ 747009 h 868308"/>
              <a:gd name="connsiteX4" fmla="*/ 43600 w 4139082"/>
              <a:gd name="connsiteY4" fmla="*/ 154581 h 868308"/>
              <a:gd name="connsiteX0" fmla="*/ 181252 w 4276734"/>
              <a:gd name="connsiteY0" fmla="*/ 154581 h 846653"/>
              <a:gd name="connsiteX1" fmla="*/ 4276734 w 4276734"/>
              <a:gd name="connsiteY1" fmla="*/ 154581 h 846653"/>
              <a:gd name="connsiteX2" fmla="*/ 4276734 w 4276734"/>
              <a:gd name="connsiteY2" fmla="*/ 747009 h 846653"/>
              <a:gd name="connsiteX3" fmla="*/ 181252 w 4276734"/>
              <a:gd name="connsiteY3" fmla="*/ 747009 h 846653"/>
              <a:gd name="connsiteX4" fmla="*/ 181252 w 4276734"/>
              <a:gd name="connsiteY4" fmla="*/ 154581 h 846653"/>
              <a:gd name="connsiteX0" fmla="*/ 39224 w 4134706"/>
              <a:gd name="connsiteY0" fmla="*/ 154581 h 846653"/>
              <a:gd name="connsiteX1" fmla="*/ 4134706 w 4134706"/>
              <a:gd name="connsiteY1" fmla="*/ 154581 h 846653"/>
              <a:gd name="connsiteX2" fmla="*/ 4134706 w 4134706"/>
              <a:gd name="connsiteY2" fmla="*/ 747009 h 846653"/>
              <a:gd name="connsiteX3" fmla="*/ 39224 w 4134706"/>
              <a:gd name="connsiteY3" fmla="*/ 747009 h 846653"/>
              <a:gd name="connsiteX4" fmla="*/ 39224 w 4134706"/>
              <a:gd name="connsiteY4" fmla="*/ 154581 h 846653"/>
              <a:gd name="connsiteX0" fmla="*/ 48296 w 4143778"/>
              <a:gd name="connsiteY0" fmla="*/ 154581 h 816316"/>
              <a:gd name="connsiteX1" fmla="*/ 4143778 w 4143778"/>
              <a:gd name="connsiteY1" fmla="*/ 154581 h 816316"/>
              <a:gd name="connsiteX2" fmla="*/ 4143778 w 4143778"/>
              <a:gd name="connsiteY2" fmla="*/ 747009 h 816316"/>
              <a:gd name="connsiteX3" fmla="*/ 48296 w 4143778"/>
              <a:gd name="connsiteY3" fmla="*/ 747009 h 816316"/>
              <a:gd name="connsiteX4" fmla="*/ 48296 w 4143778"/>
              <a:gd name="connsiteY4" fmla="*/ 154581 h 816316"/>
              <a:gd name="connsiteX0" fmla="*/ 48296 w 4143778"/>
              <a:gd name="connsiteY0" fmla="*/ 185202 h 846937"/>
              <a:gd name="connsiteX1" fmla="*/ 4143778 w 4143778"/>
              <a:gd name="connsiteY1" fmla="*/ 185202 h 846937"/>
              <a:gd name="connsiteX2" fmla="*/ 4143778 w 4143778"/>
              <a:gd name="connsiteY2" fmla="*/ 777630 h 846937"/>
              <a:gd name="connsiteX3" fmla="*/ 48296 w 4143778"/>
              <a:gd name="connsiteY3" fmla="*/ 777630 h 846937"/>
              <a:gd name="connsiteX4" fmla="*/ 48296 w 4143778"/>
              <a:gd name="connsiteY4" fmla="*/ 185202 h 846937"/>
              <a:gd name="connsiteX0" fmla="*/ 48296 w 4218189"/>
              <a:gd name="connsiteY0" fmla="*/ 136683 h 798418"/>
              <a:gd name="connsiteX1" fmla="*/ 4143778 w 4218189"/>
              <a:gd name="connsiteY1" fmla="*/ 136683 h 798418"/>
              <a:gd name="connsiteX2" fmla="*/ 4143778 w 4218189"/>
              <a:gd name="connsiteY2" fmla="*/ 729111 h 798418"/>
              <a:gd name="connsiteX3" fmla="*/ 48296 w 4218189"/>
              <a:gd name="connsiteY3" fmla="*/ 729111 h 798418"/>
              <a:gd name="connsiteX4" fmla="*/ 48296 w 4218189"/>
              <a:gd name="connsiteY4" fmla="*/ 136683 h 798418"/>
              <a:gd name="connsiteX0" fmla="*/ 48296 w 4206741"/>
              <a:gd name="connsiteY0" fmla="*/ 149836 h 811571"/>
              <a:gd name="connsiteX1" fmla="*/ 4143778 w 4206741"/>
              <a:gd name="connsiteY1" fmla="*/ 149836 h 811571"/>
              <a:gd name="connsiteX2" fmla="*/ 4143778 w 4206741"/>
              <a:gd name="connsiteY2" fmla="*/ 742264 h 811571"/>
              <a:gd name="connsiteX3" fmla="*/ 48296 w 4206741"/>
              <a:gd name="connsiteY3" fmla="*/ 742264 h 811571"/>
              <a:gd name="connsiteX4" fmla="*/ 48296 w 4206741"/>
              <a:gd name="connsiteY4" fmla="*/ 149836 h 811571"/>
              <a:gd name="connsiteX0" fmla="*/ 48296 w 4481150"/>
              <a:gd name="connsiteY0" fmla="*/ 149836 h 811571"/>
              <a:gd name="connsiteX1" fmla="*/ 4143778 w 4481150"/>
              <a:gd name="connsiteY1" fmla="*/ 149836 h 811571"/>
              <a:gd name="connsiteX2" fmla="*/ 4143778 w 4481150"/>
              <a:gd name="connsiteY2" fmla="*/ 742264 h 811571"/>
              <a:gd name="connsiteX3" fmla="*/ 48296 w 4481150"/>
              <a:gd name="connsiteY3" fmla="*/ 742264 h 811571"/>
              <a:gd name="connsiteX4" fmla="*/ 48296 w 4481150"/>
              <a:gd name="connsiteY4" fmla="*/ 149836 h 811571"/>
              <a:gd name="connsiteX0" fmla="*/ 48296 w 4275275"/>
              <a:gd name="connsiteY0" fmla="*/ 149836 h 910180"/>
              <a:gd name="connsiteX1" fmla="*/ 4143778 w 4275275"/>
              <a:gd name="connsiteY1" fmla="*/ 149836 h 910180"/>
              <a:gd name="connsiteX2" fmla="*/ 4143778 w 4275275"/>
              <a:gd name="connsiteY2" fmla="*/ 742264 h 910180"/>
              <a:gd name="connsiteX3" fmla="*/ 48296 w 4275275"/>
              <a:gd name="connsiteY3" fmla="*/ 742264 h 910180"/>
              <a:gd name="connsiteX4" fmla="*/ 48296 w 4275275"/>
              <a:gd name="connsiteY4" fmla="*/ 149836 h 910180"/>
              <a:gd name="connsiteX0" fmla="*/ 48296 w 4264949"/>
              <a:gd name="connsiteY0" fmla="*/ 149836 h 789250"/>
              <a:gd name="connsiteX1" fmla="*/ 4143778 w 4264949"/>
              <a:gd name="connsiteY1" fmla="*/ 149836 h 789250"/>
              <a:gd name="connsiteX2" fmla="*/ 4143778 w 4264949"/>
              <a:gd name="connsiteY2" fmla="*/ 742264 h 789250"/>
              <a:gd name="connsiteX3" fmla="*/ 48296 w 4264949"/>
              <a:gd name="connsiteY3" fmla="*/ 742264 h 789250"/>
              <a:gd name="connsiteX4" fmla="*/ 48296 w 4264949"/>
              <a:gd name="connsiteY4" fmla="*/ 149836 h 789250"/>
              <a:gd name="connsiteX0" fmla="*/ 48296 w 4240610"/>
              <a:gd name="connsiteY0" fmla="*/ 149836 h 843222"/>
              <a:gd name="connsiteX1" fmla="*/ 4143778 w 4240610"/>
              <a:gd name="connsiteY1" fmla="*/ 149836 h 843222"/>
              <a:gd name="connsiteX2" fmla="*/ 4143778 w 4240610"/>
              <a:gd name="connsiteY2" fmla="*/ 742264 h 843222"/>
              <a:gd name="connsiteX3" fmla="*/ 48296 w 4240610"/>
              <a:gd name="connsiteY3" fmla="*/ 742264 h 843222"/>
              <a:gd name="connsiteX4" fmla="*/ 48296 w 4240610"/>
              <a:gd name="connsiteY4" fmla="*/ 149836 h 843222"/>
              <a:gd name="connsiteX0" fmla="*/ 85333 w 4277647"/>
              <a:gd name="connsiteY0" fmla="*/ 67767 h 761153"/>
              <a:gd name="connsiteX1" fmla="*/ 4180815 w 4277647"/>
              <a:gd name="connsiteY1" fmla="*/ 67767 h 761153"/>
              <a:gd name="connsiteX2" fmla="*/ 4180815 w 4277647"/>
              <a:gd name="connsiteY2" fmla="*/ 660195 h 761153"/>
              <a:gd name="connsiteX3" fmla="*/ 85333 w 4277647"/>
              <a:gd name="connsiteY3" fmla="*/ 660195 h 761153"/>
              <a:gd name="connsiteX4" fmla="*/ 85333 w 4277647"/>
              <a:gd name="connsiteY4" fmla="*/ 67767 h 761153"/>
              <a:gd name="connsiteX0" fmla="*/ 48297 w 4240611"/>
              <a:gd name="connsiteY0" fmla="*/ 78094 h 771480"/>
              <a:gd name="connsiteX1" fmla="*/ 4143779 w 4240611"/>
              <a:gd name="connsiteY1" fmla="*/ 78094 h 771480"/>
              <a:gd name="connsiteX2" fmla="*/ 4143779 w 4240611"/>
              <a:gd name="connsiteY2" fmla="*/ 670522 h 771480"/>
              <a:gd name="connsiteX3" fmla="*/ 48297 w 4240611"/>
              <a:gd name="connsiteY3" fmla="*/ 670522 h 771480"/>
              <a:gd name="connsiteX4" fmla="*/ 48297 w 4240611"/>
              <a:gd name="connsiteY4" fmla="*/ 78094 h 771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0611" h="771480">
                <a:moveTo>
                  <a:pt x="48297" y="78094"/>
                </a:moveTo>
                <a:cubicBezTo>
                  <a:pt x="112692" y="-46402"/>
                  <a:pt x="4002112" y="-3471"/>
                  <a:pt x="4143779" y="78094"/>
                </a:cubicBezTo>
                <a:cubicBezTo>
                  <a:pt x="4285446" y="159659"/>
                  <a:pt x="4259690" y="494511"/>
                  <a:pt x="4143779" y="670522"/>
                </a:cubicBezTo>
                <a:cubicBezTo>
                  <a:pt x="4027868" y="846533"/>
                  <a:pt x="112692" y="756381"/>
                  <a:pt x="48297" y="670522"/>
                </a:cubicBezTo>
                <a:cubicBezTo>
                  <a:pt x="-16098" y="584663"/>
                  <a:pt x="-16098" y="202590"/>
                  <a:pt x="48297" y="78094"/>
                </a:cubicBezTo>
                <a:close/>
              </a:path>
            </a:pathLst>
          </a:custGeom>
          <a:solidFill>
            <a:schemeClr val="bg1">
              <a:lumMod val="85000"/>
            </a:schemeClr>
          </a:solidFill>
          <a:ln w="9525" cap="flat" cmpd="sng" algn="ctr">
            <a:noFill/>
            <a:prstDash val="sysDash"/>
          </a:ln>
          <a:effectLst/>
        </p:spPr>
        <p:txBody>
          <a:bodyPr rtlCol="0" anchor="ctr"/>
          <a:lstStyle/>
          <a:p>
            <a:pPr marL="0" marR="0" indent="0" algn="ctr" defTabSz="914400" eaLnBrk="1" fontAlgn="t" latinLnBrk="0" hangingPunct="1">
              <a:lnSpc>
                <a:spcPct val="100000"/>
              </a:lnSpc>
              <a:spcBef>
                <a:spcPct val="0"/>
              </a:spcBef>
              <a:spcAft>
                <a:spcPct val="0"/>
              </a:spcAft>
              <a:buClrTx/>
              <a:buSzTx/>
              <a:buFontTx/>
              <a:buNone/>
              <a:tabLst/>
            </a:pPr>
            <a:endParaRPr kumimoji="0" lang="zh-CN" altLang="en-US" sz="1000" b="0" i="0" u="none" strike="noStrike" kern="0" cap="none" spc="0" normalizeH="0" baseline="0" noProof="0">
              <a:ln>
                <a:noFill/>
              </a:ln>
              <a:solidFill>
                <a:srgbClr val="000000"/>
              </a:solidFill>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84" name="矩形 10"/>
          <p:cNvSpPr/>
          <p:nvPr/>
        </p:nvSpPr>
        <p:spPr>
          <a:xfrm>
            <a:off x="3971763" y="1592864"/>
            <a:ext cx="3204357" cy="612000"/>
          </a:xfrm>
          <a:custGeom>
            <a:avLst/>
            <a:gdLst>
              <a:gd name="connsiteX0" fmla="*/ 0 w 4095482"/>
              <a:gd name="connsiteY0" fmla="*/ 0 h 592428"/>
              <a:gd name="connsiteX1" fmla="*/ 4095482 w 4095482"/>
              <a:gd name="connsiteY1" fmla="*/ 0 h 592428"/>
              <a:gd name="connsiteX2" fmla="*/ 4095482 w 4095482"/>
              <a:gd name="connsiteY2" fmla="*/ 592428 h 592428"/>
              <a:gd name="connsiteX3" fmla="*/ 0 w 4095482"/>
              <a:gd name="connsiteY3" fmla="*/ 592428 h 592428"/>
              <a:gd name="connsiteX4" fmla="*/ 0 w 4095482"/>
              <a:gd name="connsiteY4" fmla="*/ 0 h 592428"/>
              <a:gd name="connsiteX0" fmla="*/ 511935 w 4607417"/>
              <a:gd name="connsiteY0" fmla="*/ 74053 h 666481"/>
              <a:gd name="connsiteX1" fmla="*/ 4607417 w 4607417"/>
              <a:gd name="connsiteY1" fmla="*/ 74053 h 666481"/>
              <a:gd name="connsiteX2" fmla="*/ 4607417 w 4607417"/>
              <a:gd name="connsiteY2" fmla="*/ 666481 h 666481"/>
              <a:gd name="connsiteX3" fmla="*/ 511935 w 4607417"/>
              <a:gd name="connsiteY3" fmla="*/ 666481 h 666481"/>
              <a:gd name="connsiteX4" fmla="*/ 511935 w 4607417"/>
              <a:gd name="connsiteY4" fmla="*/ 74053 h 666481"/>
              <a:gd name="connsiteX0" fmla="*/ 337373 w 4432855"/>
              <a:gd name="connsiteY0" fmla="*/ 115829 h 708257"/>
              <a:gd name="connsiteX1" fmla="*/ 4432855 w 4432855"/>
              <a:gd name="connsiteY1" fmla="*/ 115829 h 708257"/>
              <a:gd name="connsiteX2" fmla="*/ 4432855 w 4432855"/>
              <a:gd name="connsiteY2" fmla="*/ 708257 h 708257"/>
              <a:gd name="connsiteX3" fmla="*/ 337373 w 4432855"/>
              <a:gd name="connsiteY3" fmla="*/ 708257 h 708257"/>
              <a:gd name="connsiteX4" fmla="*/ 337373 w 4432855"/>
              <a:gd name="connsiteY4" fmla="*/ 115829 h 708257"/>
              <a:gd name="connsiteX0" fmla="*/ 511935 w 4607417"/>
              <a:gd name="connsiteY0" fmla="*/ 115829 h 782310"/>
              <a:gd name="connsiteX1" fmla="*/ 4607417 w 4607417"/>
              <a:gd name="connsiteY1" fmla="*/ 115829 h 782310"/>
              <a:gd name="connsiteX2" fmla="*/ 4607417 w 4607417"/>
              <a:gd name="connsiteY2" fmla="*/ 708257 h 782310"/>
              <a:gd name="connsiteX3" fmla="*/ 511935 w 4607417"/>
              <a:gd name="connsiteY3" fmla="*/ 708257 h 782310"/>
              <a:gd name="connsiteX4" fmla="*/ 511935 w 4607417"/>
              <a:gd name="connsiteY4" fmla="*/ 115829 h 782310"/>
              <a:gd name="connsiteX0" fmla="*/ 312139 w 4407621"/>
              <a:gd name="connsiteY0" fmla="*/ 115829 h 829556"/>
              <a:gd name="connsiteX1" fmla="*/ 4407621 w 4407621"/>
              <a:gd name="connsiteY1" fmla="*/ 115829 h 829556"/>
              <a:gd name="connsiteX2" fmla="*/ 4407621 w 4407621"/>
              <a:gd name="connsiteY2" fmla="*/ 708257 h 829556"/>
              <a:gd name="connsiteX3" fmla="*/ 312139 w 4407621"/>
              <a:gd name="connsiteY3" fmla="*/ 708257 h 829556"/>
              <a:gd name="connsiteX4" fmla="*/ 312139 w 4407621"/>
              <a:gd name="connsiteY4" fmla="*/ 115829 h 829556"/>
              <a:gd name="connsiteX0" fmla="*/ 388156 w 4483638"/>
              <a:gd name="connsiteY0" fmla="*/ 115829 h 764603"/>
              <a:gd name="connsiteX1" fmla="*/ 4483638 w 4483638"/>
              <a:gd name="connsiteY1" fmla="*/ 115829 h 764603"/>
              <a:gd name="connsiteX2" fmla="*/ 4483638 w 4483638"/>
              <a:gd name="connsiteY2" fmla="*/ 708257 h 764603"/>
              <a:gd name="connsiteX3" fmla="*/ 388156 w 4483638"/>
              <a:gd name="connsiteY3" fmla="*/ 708257 h 764603"/>
              <a:gd name="connsiteX4" fmla="*/ 388156 w 4483638"/>
              <a:gd name="connsiteY4" fmla="*/ 115829 h 764603"/>
              <a:gd name="connsiteX0" fmla="*/ 158512 w 4253994"/>
              <a:gd name="connsiteY0" fmla="*/ 154581 h 803355"/>
              <a:gd name="connsiteX1" fmla="*/ 4253994 w 4253994"/>
              <a:gd name="connsiteY1" fmla="*/ 154581 h 803355"/>
              <a:gd name="connsiteX2" fmla="*/ 4253994 w 4253994"/>
              <a:gd name="connsiteY2" fmla="*/ 747009 h 803355"/>
              <a:gd name="connsiteX3" fmla="*/ 158512 w 4253994"/>
              <a:gd name="connsiteY3" fmla="*/ 747009 h 803355"/>
              <a:gd name="connsiteX4" fmla="*/ 158512 w 4253994"/>
              <a:gd name="connsiteY4" fmla="*/ 154581 h 803355"/>
              <a:gd name="connsiteX0" fmla="*/ 43600 w 4139082"/>
              <a:gd name="connsiteY0" fmla="*/ 154581 h 868308"/>
              <a:gd name="connsiteX1" fmla="*/ 4139082 w 4139082"/>
              <a:gd name="connsiteY1" fmla="*/ 154581 h 868308"/>
              <a:gd name="connsiteX2" fmla="*/ 4139082 w 4139082"/>
              <a:gd name="connsiteY2" fmla="*/ 747009 h 868308"/>
              <a:gd name="connsiteX3" fmla="*/ 43600 w 4139082"/>
              <a:gd name="connsiteY3" fmla="*/ 747009 h 868308"/>
              <a:gd name="connsiteX4" fmla="*/ 43600 w 4139082"/>
              <a:gd name="connsiteY4" fmla="*/ 154581 h 868308"/>
              <a:gd name="connsiteX0" fmla="*/ 181252 w 4276734"/>
              <a:gd name="connsiteY0" fmla="*/ 154581 h 846653"/>
              <a:gd name="connsiteX1" fmla="*/ 4276734 w 4276734"/>
              <a:gd name="connsiteY1" fmla="*/ 154581 h 846653"/>
              <a:gd name="connsiteX2" fmla="*/ 4276734 w 4276734"/>
              <a:gd name="connsiteY2" fmla="*/ 747009 h 846653"/>
              <a:gd name="connsiteX3" fmla="*/ 181252 w 4276734"/>
              <a:gd name="connsiteY3" fmla="*/ 747009 h 846653"/>
              <a:gd name="connsiteX4" fmla="*/ 181252 w 4276734"/>
              <a:gd name="connsiteY4" fmla="*/ 154581 h 846653"/>
              <a:gd name="connsiteX0" fmla="*/ 39224 w 4134706"/>
              <a:gd name="connsiteY0" fmla="*/ 154581 h 846653"/>
              <a:gd name="connsiteX1" fmla="*/ 4134706 w 4134706"/>
              <a:gd name="connsiteY1" fmla="*/ 154581 h 846653"/>
              <a:gd name="connsiteX2" fmla="*/ 4134706 w 4134706"/>
              <a:gd name="connsiteY2" fmla="*/ 747009 h 846653"/>
              <a:gd name="connsiteX3" fmla="*/ 39224 w 4134706"/>
              <a:gd name="connsiteY3" fmla="*/ 747009 h 846653"/>
              <a:gd name="connsiteX4" fmla="*/ 39224 w 4134706"/>
              <a:gd name="connsiteY4" fmla="*/ 154581 h 846653"/>
              <a:gd name="connsiteX0" fmla="*/ 48296 w 4143778"/>
              <a:gd name="connsiteY0" fmla="*/ 154581 h 816316"/>
              <a:gd name="connsiteX1" fmla="*/ 4143778 w 4143778"/>
              <a:gd name="connsiteY1" fmla="*/ 154581 h 816316"/>
              <a:gd name="connsiteX2" fmla="*/ 4143778 w 4143778"/>
              <a:gd name="connsiteY2" fmla="*/ 747009 h 816316"/>
              <a:gd name="connsiteX3" fmla="*/ 48296 w 4143778"/>
              <a:gd name="connsiteY3" fmla="*/ 747009 h 816316"/>
              <a:gd name="connsiteX4" fmla="*/ 48296 w 4143778"/>
              <a:gd name="connsiteY4" fmla="*/ 154581 h 816316"/>
              <a:gd name="connsiteX0" fmla="*/ 48296 w 4143778"/>
              <a:gd name="connsiteY0" fmla="*/ 185202 h 846937"/>
              <a:gd name="connsiteX1" fmla="*/ 4143778 w 4143778"/>
              <a:gd name="connsiteY1" fmla="*/ 185202 h 846937"/>
              <a:gd name="connsiteX2" fmla="*/ 4143778 w 4143778"/>
              <a:gd name="connsiteY2" fmla="*/ 777630 h 846937"/>
              <a:gd name="connsiteX3" fmla="*/ 48296 w 4143778"/>
              <a:gd name="connsiteY3" fmla="*/ 777630 h 846937"/>
              <a:gd name="connsiteX4" fmla="*/ 48296 w 4143778"/>
              <a:gd name="connsiteY4" fmla="*/ 185202 h 846937"/>
              <a:gd name="connsiteX0" fmla="*/ 48296 w 4218189"/>
              <a:gd name="connsiteY0" fmla="*/ 136683 h 798418"/>
              <a:gd name="connsiteX1" fmla="*/ 4143778 w 4218189"/>
              <a:gd name="connsiteY1" fmla="*/ 136683 h 798418"/>
              <a:gd name="connsiteX2" fmla="*/ 4143778 w 4218189"/>
              <a:gd name="connsiteY2" fmla="*/ 729111 h 798418"/>
              <a:gd name="connsiteX3" fmla="*/ 48296 w 4218189"/>
              <a:gd name="connsiteY3" fmla="*/ 729111 h 798418"/>
              <a:gd name="connsiteX4" fmla="*/ 48296 w 4218189"/>
              <a:gd name="connsiteY4" fmla="*/ 136683 h 798418"/>
              <a:gd name="connsiteX0" fmla="*/ 48296 w 4206741"/>
              <a:gd name="connsiteY0" fmla="*/ 149836 h 811571"/>
              <a:gd name="connsiteX1" fmla="*/ 4143778 w 4206741"/>
              <a:gd name="connsiteY1" fmla="*/ 149836 h 811571"/>
              <a:gd name="connsiteX2" fmla="*/ 4143778 w 4206741"/>
              <a:gd name="connsiteY2" fmla="*/ 742264 h 811571"/>
              <a:gd name="connsiteX3" fmla="*/ 48296 w 4206741"/>
              <a:gd name="connsiteY3" fmla="*/ 742264 h 811571"/>
              <a:gd name="connsiteX4" fmla="*/ 48296 w 4206741"/>
              <a:gd name="connsiteY4" fmla="*/ 149836 h 811571"/>
              <a:gd name="connsiteX0" fmla="*/ 48296 w 4481150"/>
              <a:gd name="connsiteY0" fmla="*/ 149836 h 811571"/>
              <a:gd name="connsiteX1" fmla="*/ 4143778 w 4481150"/>
              <a:gd name="connsiteY1" fmla="*/ 149836 h 811571"/>
              <a:gd name="connsiteX2" fmla="*/ 4143778 w 4481150"/>
              <a:gd name="connsiteY2" fmla="*/ 742264 h 811571"/>
              <a:gd name="connsiteX3" fmla="*/ 48296 w 4481150"/>
              <a:gd name="connsiteY3" fmla="*/ 742264 h 811571"/>
              <a:gd name="connsiteX4" fmla="*/ 48296 w 4481150"/>
              <a:gd name="connsiteY4" fmla="*/ 149836 h 811571"/>
              <a:gd name="connsiteX0" fmla="*/ 48296 w 4275275"/>
              <a:gd name="connsiteY0" fmla="*/ 149836 h 910180"/>
              <a:gd name="connsiteX1" fmla="*/ 4143778 w 4275275"/>
              <a:gd name="connsiteY1" fmla="*/ 149836 h 910180"/>
              <a:gd name="connsiteX2" fmla="*/ 4143778 w 4275275"/>
              <a:gd name="connsiteY2" fmla="*/ 742264 h 910180"/>
              <a:gd name="connsiteX3" fmla="*/ 48296 w 4275275"/>
              <a:gd name="connsiteY3" fmla="*/ 742264 h 910180"/>
              <a:gd name="connsiteX4" fmla="*/ 48296 w 4275275"/>
              <a:gd name="connsiteY4" fmla="*/ 149836 h 910180"/>
              <a:gd name="connsiteX0" fmla="*/ 48296 w 4264949"/>
              <a:gd name="connsiteY0" fmla="*/ 149836 h 789250"/>
              <a:gd name="connsiteX1" fmla="*/ 4143778 w 4264949"/>
              <a:gd name="connsiteY1" fmla="*/ 149836 h 789250"/>
              <a:gd name="connsiteX2" fmla="*/ 4143778 w 4264949"/>
              <a:gd name="connsiteY2" fmla="*/ 742264 h 789250"/>
              <a:gd name="connsiteX3" fmla="*/ 48296 w 4264949"/>
              <a:gd name="connsiteY3" fmla="*/ 742264 h 789250"/>
              <a:gd name="connsiteX4" fmla="*/ 48296 w 4264949"/>
              <a:gd name="connsiteY4" fmla="*/ 149836 h 789250"/>
              <a:gd name="connsiteX0" fmla="*/ 48296 w 4240610"/>
              <a:gd name="connsiteY0" fmla="*/ 149836 h 843222"/>
              <a:gd name="connsiteX1" fmla="*/ 4143778 w 4240610"/>
              <a:gd name="connsiteY1" fmla="*/ 149836 h 843222"/>
              <a:gd name="connsiteX2" fmla="*/ 4143778 w 4240610"/>
              <a:gd name="connsiteY2" fmla="*/ 742264 h 843222"/>
              <a:gd name="connsiteX3" fmla="*/ 48296 w 4240610"/>
              <a:gd name="connsiteY3" fmla="*/ 742264 h 843222"/>
              <a:gd name="connsiteX4" fmla="*/ 48296 w 4240610"/>
              <a:gd name="connsiteY4" fmla="*/ 149836 h 843222"/>
              <a:gd name="connsiteX0" fmla="*/ 85333 w 4277647"/>
              <a:gd name="connsiteY0" fmla="*/ 67767 h 761153"/>
              <a:gd name="connsiteX1" fmla="*/ 4180815 w 4277647"/>
              <a:gd name="connsiteY1" fmla="*/ 67767 h 761153"/>
              <a:gd name="connsiteX2" fmla="*/ 4180815 w 4277647"/>
              <a:gd name="connsiteY2" fmla="*/ 660195 h 761153"/>
              <a:gd name="connsiteX3" fmla="*/ 85333 w 4277647"/>
              <a:gd name="connsiteY3" fmla="*/ 660195 h 761153"/>
              <a:gd name="connsiteX4" fmla="*/ 85333 w 4277647"/>
              <a:gd name="connsiteY4" fmla="*/ 67767 h 761153"/>
              <a:gd name="connsiteX0" fmla="*/ 48297 w 4240611"/>
              <a:gd name="connsiteY0" fmla="*/ 78094 h 771480"/>
              <a:gd name="connsiteX1" fmla="*/ 4143779 w 4240611"/>
              <a:gd name="connsiteY1" fmla="*/ 78094 h 771480"/>
              <a:gd name="connsiteX2" fmla="*/ 4143779 w 4240611"/>
              <a:gd name="connsiteY2" fmla="*/ 670522 h 771480"/>
              <a:gd name="connsiteX3" fmla="*/ 48297 w 4240611"/>
              <a:gd name="connsiteY3" fmla="*/ 670522 h 771480"/>
              <a:gd name="connsiteX4" fmla="*/ 48297 w 4240611"/>
              <a:gd name="connsiteY4" fmla="*/ 78094 h 771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0611" h="771480">
                <a:moveTo>
                  <a:pt x="48297" y="78094"/>
                </a:moveTo>
                <a:cubicBezTo>
                  <a:pt x="112692" y="-46402"/>
                  <a:pt x="4002112" y="-3471"/>
                  <a:pt x="4143779" y="78094"/>
                </a:cubicBezTo>
                <a:cubicBezTo>
                  <a:pt x="4285446" y="159659"/>
                  <a:pt x="4259690" y="494511"/>
                  <a:pt x="4143779" y="670522"/>
                </a:cubicBezTo>
                <a:cubicBezTo>
                  <a:pt x="4027868" y="846533"/>
                  <a:pt x="112692" y="756381"/>
                  <a:pt x="48297" y="670522"/>
                </a:cubicBezTo>
                <a:cubicBezTo>
                  <a:pt x="-16098" y="584663"/>
                  <a:pt x="-16098" y="202590"/>
                  <a:pt x="48297" y="78094"/>
                </a:cubicBezTo>
                <a:close/>
              </a:path>
            </a:pathLst>
          </a:custGeom>
          <a:solidFill>
            <a:schemeClr val="bg1">
              <a:lumMod val="85000"/>
            </a:schemeClr>
          </a:solidFill>
          <a:ln w="9525" cap="flat" cmpd="sng" algn="ctr">
            <a:noFill/>
            <a:prstDash val="sysDash"/>
          </a:ln>
          <a:effectLst/>
        </p:spPr>
        <p:txBody>
          <a:bodyPr rtlCol="0" anchor="ctr"/>
          <a:lstStyle/>
          <a:p>
            <a:pPr algn="ctr" defTabSz="914400" fontAlgn="t">
              <a:spcBef>
                <a:spcPct val="0"/>
              </a:spcBef>
              <a:spcAft>
                <a:spcPct val="0"/>
              </a:spcAft>
            </a:pPr>
            <a:endParaRPr lang="zh-CN" altLang="en-US" sz="1000" kern="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83" name="圆角矩形 82"/>
          <p:cNvSpPr/>
          <p:nvPr/>
        </p:nvSpPr>
        <p:spPr>
          <a:xfrm>
            <a:off x="7150407" y="3230728"/>
            <a:ext cx="991463" cy="1010105"/>
          </a:xfrm>
          <a:prstGeom prst="roundRect">
            <a:avLst/>
          </a:prstGeom>
          <a:solidFill>
            <a:srgbClr val="FFFFCC"/>
          </a:solidFill>
          <a:ln w="12700">
            <a:solidFill>
              <a:srgbClr val="FFD1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2200"/>
              </a:lnSpc>
            </a:pPr>
            <a:endParaRPr lang="en-US" altLang="zh-CN" sz="1600" dirty="0">
              <a:solidFill>
                <a:schemeClr val="accent2"/>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81" name="圆角矩形 80"/>
          <p:cNvSpPr/>
          <p:nvPr/>
        </p:nvSpPr>
        <p:spPr>
          <a:xfrm>
            <a:off x="1253607" y="3347310"/>
            <a:ext cx="743634" cy="866455"/>
          </a:xfrm>
          <a:prstGeom prst="roundRect">
            <a:avLst/>
          </a:prstGeom>
          <a:solidFill>
            <a:srgbClr val="FFFFCC"/>
          </a:solidFill>
          <a:ln w="12700">
            <a:solidFill>
              <a:srgbClr val="FFD1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2200"/>
              </a:lnSpc>
            </a:pPr>
            <a:endParaRPr lang="en-US" altLang="zh-CN" sz="1600" dirty="0">
              <a:solidFill>
                <a:schemeClr val="accent2"/>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 name="标题 1"/>
          <p:cNvSpPr>
            <a:spLocks noGrp="1"/>
          </p:cNvSpPr>
          <p:nvPr>
            <p:ph type="title"/>
          </p:nvPr>
        </p:nvSpPr>
        <p:spPr/>
        <p:txBody>
          <a:bodyPr>
            <a:noAutofit/>
          </a:bodyPr>
          <a:lstStyle/>
          <a:p>
            <a:r>
              <a:rPr lang="zh-CN" altLang="en-US" sz="2000" dirty="0">
                <a:latin typeface="Huawei Sans" panose="020C0503030203020204" pitchFamily="34" charset="0"/>
                <a:ea typeface="方正兰亭黑简体" panose="02000000000000000000" pitchFamily="2" charset="-122"/>
                <a:cs typeface="Huawei Sans" panose="020C0503030203020204" pitchFamily="34" charset="0"/>
              </a:rPr>
              <a:t>虚拟局域网 </a:t>
            </a:r>
            <a:r>
              <a:rPr lang="en-US" altLang="zh-CN" sz="2000" dirty="0">
                <a:latin typeface="Huawei Sans" panose="020C0503030203020204" pitchFamily="34" charset="0"/>
                <a:ea typeface="方正兰亭黑简体" panose="02000000000000000000" pitchFamily="2" charset="-122"/>
                <a:cs typeface="Huawei Sans" panose="020C0503030203020204" pitchFamily="34" charset="0"/>
              </a:rPr>
              <a:t>(VLAN, Virtual LAN)</a:t>
            </a:r>
            <a:endParaRPr lang="zh-CN" altLang="en-US" sz="2000" dirty="0">
              <a:latin typeface="Huawei Sans" panose="020C0503030203020204" pitchFamily="34" charset="0"/>
              <a:ea typeface="方正兰亭黑简体" panose="02000000000000000000" pitchFamily="2" charset="-122"/>
              <a:cs typeface="Huawei Sans" panose="020C0503030203020204" pitchFamily="34" charset="0"/>
            </a:endParaRPr>
          </a:p>
        </p:txBody>
      </p:sp>
      <p:grpSp>
        <p:nvGrpSpPr>
          <p:cNvPr id="191" name="组合 190"/>
          <p:cNvGrpSpPr/>
          <p:nvPr/>
        </p:nvGrpSpPr>
        <p:grpSpPr>
          <a:xfrm>
            <a:off x="1271464" y="1700166"/>
            <a:ext cx="7056784" cy="4033090"/>
            <a:chOff x="2027548" y="1681496"/>
            <a:chExt cx="7056784" cy="4033090"/>
          </a:xfrm>
        </p:grpSpPr>
        <p:pic>
          <p:nvPicPr>
            <p:cNvPr id="12" name="图片 11" descr="PC.png"/>
            <p:cNvPicPr>
              <a:picLocks noChangeAspect="1"/>
            </p:cNvPicPr>
            <p:nvPr/>
          </p:nvPicPr>
          <p:blipFill>
            <a:blip r:embed="rId3" cstate="print"/>
            <a:stretch>
              <a:fillRect/>
            </a:stretch>
          </p:blipFill>
          <p:spPr>
            <a:xfrm>
              <a:off x="4835161" y="1681496"/>
              <a:ext cx="468751" cy="360000"/>
            </a:xfrm>
            <a:prstGeom prst="rect">
              <a:avLst/>
            </a:prstGeom>
          </p:spPr>
        </p:pic>
        <p:pic>
          <p:nvPicPr>
            <p:cNvPr id="13" name="图片 12" descr="PC.png"/>
            <p:cNvPicPr>
              <a:picLocks noChangeAspect="1"/>
            </p:cNvPicPr>
            <p:nvPr/>
          </p:nvPicPr>
          <p:blipFill>
            <a:blip r:embed="rId3" cstate="print"/>
            <a:stretch>
              <a:fillRect/>
            </a:stretch>
          </p:blipFill>
          <p:spPr>
            <a:xfrm>
              <a:off x="5447229" y="1681496"/>
              <a:ext cx="468751" cy="360000"/>
            </a:xfrm>
            <a:prstGeom prst="rect">
              <a:avLst/>
            </a:prstGeom>
          </p:spPr>
        </p:pic>
        <p:pic>
          <p:nvPicPr>
            <p:cNvPr id="14" name="图片 13" descr="PC.png"/>
            <p:cNvPicPr>
              <a:picLocks noChangeAspect="1"/>
            </p:cNvPicPr>
            <p:nvPr/>
          </p:nvPicPr>
          <p:blipFill>
            <a:blip r:embed="rId3" cstate="print"/>
            <a:stretch>
              <a:fillRect/>
            </a:stretch>
          </p:blipFill>
          <p:spPr>
            <a:xfrm>
              <a:off x="6827382" y="1681496"/>
              <a:ext cx="468751" cy="360000"/>
            </a:xfrm>
            <a:prstGeom prst="rect">
              <a:avLst/>
            </a:prstGeom>
          </p:spPr>
        </p:pic>
        <p:pic>
          <p:nvPicPr>
            <p:cNvPr id="15" name="图片 14" descr="PC.png"/>
            <p:cNvPicPr>
              <a:picLocks noChangeAspect="1"/>
            </p:cNvPicPr>
            <p:nvPr/>
          </p:nvPicPr>
          <p:blipFill>
            <a:blip r:embed="rId3" cstate="print"/>
            <a:stretch>
              <a:fillRect/>
            </a:stretch>
          </p:blipFill>
          <p:spPr>
            <a:xfrm>
              <a:off x="7415447" y="1681496"/>
              <a:ext cx="468751" cy="360000"/>
            </a:xfrm>
            <a:prstGeom prst="rect">
              <a:avLst/>
            </a:prstGeom>
          </p:spPr>
        </p:pic>
        <p:pic>
          <p:nvPicPr>
            <p:cNvPr id="16" name="图片 15" descr="PC.png"/>
            <p:cNvPicPr>
              <a:picLocks noChangeAspect="1"/>
            </p:cNvPicPr>
            <p:nvPr/>
          </p:nvPicPr>
          <p:blipFill>
            <a:blip r:embed="rId3" cstate="print"/>
            <a:stretch>
              <a:fillRect/>
            </a:stretch>
          </p:blipFill>
          <p:spPr>
            <a:xfrm>
              <a:off x="8003513" y="1681496"/>
              <a:ext cx="468751" cy="360000"/>
            </a:xfrm>
            <a:prstGeom prst="rect">
              <a:avLst/>
            </a:prstGeom>
          </p:spPr>
        </p:pic>
        <p:pic>
          <p:nvPicPr>
            <p:cNvPr id="17" name="图片 16" descr="PC.png"/>
            <p:cNvPicPr>
              <a:picLocks noChangeAspect="1"/>
            </p:cNvPicPr>
            <p:nvPr/>
          </p:nvPicPr>
          <p:blipFill>
            <a:blip r:embed="rId3" cstate="print"/>
            <a:stretch>
              <a:fillRect/>
            </a:stretch>
          </p:blipFill>
          <p:spPr>
            <a:xfrm>
              <a:off x="8003513" y="2276912"/>
              <a:ext cx="468751" cy="360000"/>
            </a:xfrm>
            <a:prstGeom prst="rect">
              <a:avLst/>
            </a:prstGeom>
          </p:spPr>
        </p:pic>
        <p:pic>
          <p:nvPicPr>
            <p:cNvPr id="18" name="图片 17" descr="PC.png"/>
            <p:cNvPicPr>
              <a:picLocks noChangeAspect="1"/>
            </p:cNvPicPr>
            <p:nvPr/>
          </p:nvPicPr>
          <p:blipFill>
            <a:blip r:embed="rId3" cstate="print"/>
            <a:stretch>
              <a:fillRect/>
            </a:stretch>
          </p:blipFill>
          <p:spPr>
            <a:xfrm>
              <a:off x="8003513" y="2730950"/>
              <a:ext cx="468751" cy="360000"/>
            </a:xfrm>
            <a:prstGeom prst="rect">
              <a:avLst/>
            </a:prstGeom>
          </p:spPr>
        </p:pic>
        <p:pic>
          <p:nvPicPr>
            <p:cNvPr id="19" name="图片 18" descr="PC.png"/>
            <p:cNvPicPr>
              <a:picLocks noChangeAspect="1"/>
            </p:cNvPicPr>
            <p:nvPr/>
          </p:nvPicPr>
          <p:blipFill>
            <a:blip r:embed="rId3" cstate="print"/>
            <a:stretch>
              <a:fillRect/>
            </a:stretch>
          </p:blipFill>
          <p:spPr>
            <a:xfrm>
              <a:off x="6239317" y="1681496"/>
              <a:ext cx="468751" cy="360000"/>
            </a:xfrm>
            <a:prstGeom prst="rect">
              <a:avLst/>
            </a:prstGeom>
          </p:spPr>
        </p:pic>
        <p:pic>
          <p:nvPicPr>
            <p:cNvPr id="20" name="图片 19" descr="PC.png"/>
            <p:cNvPicPr>
              <a:picLocks noChangeAspect="1"/>
            </p:cNvPicPr>
            <p:nvPr/>
          </p:nvPicPr>
          <p:blipFill>
            <a:blip r:embed="rId3" cstate="print"/>
            <a:stretch>
              <a:fillRect/>
            </a:stretch>
          </p:blipFill>
          <p:spPr>
            <a:xfrm>
              <a:off x="8003513" y="3255677"/>
              <a:ext cx="468751" cy="360000"/>
            </a:xfrm>
            <a:prstGeom prst="rect">
              <a:avLst/>
            </a:prstGeom>
          </p:spPr>
        </p:pic>
        <p:pic>
          <p:nvPicPr>
            <p:cNvPr id="21" name="图片 20" descr="PC.png"/>
            <p:cNvPicPr>
              <a:picLocks noChangeAspect="1"/>
            </p:cNvPicPr>
            <p:nvPr/>
          </p:nvPicPr>
          <p:blipFill>
            <a:blip r:embed="rId3" cstate="print"/>
            <a:stretch>
              <a:fillRect/>
            </a:stretch>
          </p:blipFill>
          <p:spPr>
            <a:xfrm>
              <a:off x="8003513" y="3780404"/>
              <a:ext cx="468751" cy="360000"/>
            </a:xfrm>
            <a:prstGeom prst="rect">
              <a:avLst/>
            </a:prstGeom>
          </p:spPr>
        </p:pic>
        <p:pic>
          <p:nvPicPr>
            <p:cNvPr id="22" name="图片 21" descr="PC.png"/>
            <p:cNvPicPr>
              <a:picLocks noChangeAspect="1"/>
            </p:cNvPicPr>
            <p:nvPr/>
          </p:nvPicPr>
          <p:blipFill>
            <a:blip r:embed="rId3" cstate="print"/>
            <a:stretch>
              <a:fillRect/>
            </a:stretch>
          </p:blipFill>
          <p:spPr>
            <a:xfrm>
              <a:off x="8003513" y="4305131"/>
              <a:ext cx="468751" cy="360000"/>
            </a:xfrm>
            <a:prstGeom prst="rect">
              <a:avLst/>
            </a:prstGeom>
          </p:spPr>
        </p:pic>
        <p:pic>
          <p:nvPicPr>
            <p:cNvPr id="24" name="图片 23" descr="PC.png"/>
            <p:cNvPicPr>
              <a:picLocks noChangeAspect="1"/>
            </p:cNvPicPr>
            <p:nvPr/>
          </p:nvPicPr>
          <p:blipFill>
            <a:blip r:embed="rId3" cstate="print"/>
            <a:stretch>
              <a:fillRect/>
            </a:stretch>
          </p:blipFill>
          <p:spPr>
            <a:xfrm>
              <a:off x="8003513" y="4761148"/>
              <a:ext cx="468751" cy="360000"/>
            </a:xfrm>
            <a:prstGeom prst="rect">
              <a:avLst/>
            </a:prstGeom>
          </p:spPr>
        </p:pic>
        <p:cxnSp>
          <p:nvCxnSpPr>
            <p:cNvPr id="33" name="直接连接符 32"/>
            <p:cNvCxnSpPr>
              <a:stCxn id="3" idx="3"/>
              <a:endCxn id="4" idx="1"/>
            </p:cNvCxnSpPr>
            <p:nvPr/>
          </p:nvCxnSpPr>
          <p:spPr bwMode="auto">
            <a:xfrm>
              <a:off x="2708932" y="3716338"/>
              <a:ext cx="1046808"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pic>
          <p:nvPicPr>
            <p:cNvPr id="35" name="图片 34" descr="PC.png"/>
            <p:cNvPicPr>
              <a:picLocks noChangeAspect="1"/>
            </p:cNvPicPr>
            <p:nvPr/>
          </p:nvPicPr>
          <p:blipFill>
            <a:blip r:embed="rId3" cstate="print"/>
            <a:stretch>
              <a:fillRect/>
            </a:stretch>
          </p:blipFill>
          <p:spPr>
            <a:xfrm>
              <a:off x="4835161" y="5354586"/>
              <a:ext cx="468751" cy="360000"/>
            </a:xfrm>
            <a:prstGeom prst="rect">
              <a:avLst/>
            </a:prstGeom>
          </p:spPr>
        </p:pic>
        <p:pic>
          <p:nvPicPr>
            <p:cNvPr id="36" name="图片 35" descr="PC.png"/>
            <p:cNvPicPr>
              <a:picLocks noChangeAspect="1"/>
            </p:cNvPicPr>
            <p:nvPr/>
          </p:nvPicPr>
          <p:blipFill>
            <a:blip r:embed="rId3" cstate="print"/>
            <a:stretch>
              <a:fillRect/>
            </a:stretch>
          </p:blipFill>
          <p:spPr>
            <a:xfrm>
              <a:off x="5411924" y="5354586"/>
              <a:ext cx="468751" cy="360000"/>
            </a:xfrm>
            <a:prstGeom prst="rect">
              <a:avLst/>
            </a:prstGeom>
          </p:spPr>
        </p:pic>
        <p:pic>
          <p:nvPicPr>
            <p:cNvPr id="37" name="图片 36" descr="PC.png"/>
            <p:cNvPicPr>
              <a:picLocks noChangeAspect="1"/>
            </p:cNvPicPr>
            <p:nvPr/>
          </p:nvPicPr>
          <p:blipFill>
            <a:blip r:embed="rId3" cstate="print"/>
            <a:stretch>
              <a:fillRect/>
            </a:stretch>
          </p:blipFill>
          <p:spPr>
            <a:xfrm>
              <a:off x="6744072" y="5354586"/>
              <a:ext cx="468751" cy="360000"/>
            </a:xfrm>
            <a:prstGeom prst="rect">
              <a:avLst/>
            </a:prstGeom>
          </p:spPr>
        </p:pic>
        <p:pic>
          <p:nvPicPr>
            <p:cNvPr id="38" name="图片 37" descr="PC.png"/>
            <p:cNvPicPr>
              <a:picLocks noChangeAspect="1"/>
            </p:cNvPicPr>
            <p:nvPr/>
          </p:nvPicPr>
          <p:blipFill>
            <a:blip r:embed="rId3" cstate="print"/>
            <a:stretch>
              <a:fillRect/>
            </a:stretch>
          </p:blipFill>
          <p:spPr>
            <a:xfrm>
              <a:off x="7284132" y="5354586"/>
              <a:ext cx="468751" cy="360000"/>
            </a:xfrm>
            <a:prstGeom prst="rect">
              <a:avLst/>
            </a:prstGeom>
          </p:spPr>
        </p:pic>
        <p:pic>
          <p:nvPicPr>
            <p:cNvPr id="39" name="图片 38" descr="PC.png"/>
            <p:cNvPicPr>
              <a:picLocks noChangeAspect="1"/>
            </p:cNvPicPr>
            <p:nvPr/>
          </p:nvPicPr>
          <p:blipFill>
            <a:blip r:embed="rId3" cstate="print"/>
            <a:stretch>
              <a:fillRect/>
            </a:stretch>
          </p:blipFill>
          <p:spPr>
            <a:xfrm>
              <a:off x="8003513" y="5354586"/>
              <a:ext cx="468751" cy="360000"/>
            </a:xfrm>
            <a:prstGeom prst="rect">
              <a:avLst/>
            </a:prstGeom>
          </p:spPr>
        </p:pic>
        <p:pic>
          <p:nvPicPr>
            <p:cNvPr id="40" name="图片 39" descr="PC.png"/>
            <p:cNvPicPr>
              <a:picLocks noChangeAspect="1"/>
            </p:cNvPicPr>
            <p:nvPr/>
          </p:nvPicPr>
          <p:blipFill>
            <a:blip r:embed="rId3" cstate="print"/>
            <a:stretch>
              <a:fillRect/>
            </a:stretch>
          </p:blipFill>
          <p:spPr>
            <a:xfrm>
              <a:off x="6204012" y="5354586"/>
              <a:ext cx="468751" cy="360000"/>
            </a:xfrm>
            <a:prstGeom prst="rect">
              <a:avLst/>
            </a:prstGeom>
          </p:spPr>
        </p:pic>
        <p:cxnSp>
          <p:nvCxnSpPr>
            <p:cNvPr id="43" name="直接连接符 42"/>
            <p:cNvCxnSpPr>
              <a:stCxn id="4" idx="3"/>
              <a:endCxn id="5" idx="1"/>
            </p:cNvCxnSpPr>
            <p:nvPr/>
          </p:nvCxnSpPr>
          <p:spPr bwMode="auto">
            <a:xfrm flipV="1">
              <a:off x="4326472" y="3715696"/>
              <a:ext cx="833424" cy="642"/>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44" name="直接连接符 43"/>
            <p:cNvCxnSpPr>
              <a:stCxn id="5" idx="3"/>
              <a:endCxn id="6" idx="1"/>
            </p:cNvCxnSpPr>
            <p:nvPr/>
          </p:nvCxnSpPr>
          <p:spPr bwMode="auto">
            <a:xfrm>
              <a:off x="5730628" y="3715696"/>
              <a:ext cx="1013444"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49" name="直接连接符 48"/>
            <p:cNvCxnSpPr>
              <a:stCxn id="4" idx="1"/>
              <a:endCxn id="7" idx="2"/>
            </p:cNvCxnSpPr>
            <p:nvPr/>
          </p:nvCxnSpPr>
          <p:spPr bwMode="auto">
            <a:xfrm flipV="1">
              <a:off x="3755740" y="2941584"/>
              <a:ext cx="1689522" cy="774754"/>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52" name="直接连接符 51"/>
            <p:cNvCxnSpPr>
              <a:stCxn id="4" idx="1"/>
              <a:endCxn id="8" idx="0"/>
            </p:cNvCxnSpPr>
            <p:nvPr/>
          </p:nvCxnSpPr>
          <p:spPr bwMode="auto">
            <a:xfrm>
              <a:off x="3755740" y="3716338"/>
              <a:ext cx="1689522" cy="77347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55" name="直接连接符 54"/>
            <p:cNvCxnSpPr>
              <a:stCxn id="5" idx="1"/>
              <a:endCxn id="9" idx="2"/>
            </p:cNvCxnSpPr>
            <p:nvPr/>
          </p:nvCxnSpPr>
          <p:spPr bwMode="auto">
            <a:xfrm flipV="1">
              <a:off x="5159896" y="2941584"/>
              <a:ext cx="1869542" cy="774112"/>
            </a:xfrm>
            <a:prstGeom prst="line">
              <a:avLst/>
            </a:prstGeom>
            <a:solidFill>
              <a:schemeClr val="accent1"/>
            </a:solidFill>
            <a:ln w="19050" cap="flat" cmpd="sng" algn="ctr">
              <a:solidFill>
                <a:schemeClr val="tx1"/>
              </a:solidFill>
              <a:prstDash val="solid"/>
              <a:round/>
              <a:headEnd type="none" w="med" len="med"/>
              <a:tailEnd type="none" w="med" len="med"/>
            </a:ln>
            <a:effectLst/>
          </p:spPr>
        </p:cxnSp>
        <p:pic>
          <p:nvPicPr>
            <p:cNvPr id="4" name="图片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55740" y="3482338"/>
              <a:ext cx="570732" cy="468000"/>
            </a:xfrm>
            <a:prstGeom prst="rect">
              <a:avLst/>
            </a:prstGeom>
          </p:spPr>
        </p:pic>
        <p:cxnSp>
          <p:nvCxnSpPr>
            <p:cNvPr id="63" name="直接连接符 62"/>
            <p:cNvCxnSpPr>
              <a:stCxn id="5" idx="1"/>
              <a:endCxn id="10" idx="0"/>
            </p:cNvCxnSpPr>
            <p:nvPr/>
          </p:nvCxnSpPr>
          <p:spPr bwMode="auto">
            <a:xfrm>
              <a:off x="5159896" y="3715696"/>
              <a:ext cx="1869542" cy="774112"/>
            </a:xfrm>
            <a:prstGeom prst="line">
              <a:avLst/>
            </a:prstGeom>
            <a:solidFill>
              <a:schemeClr val="accent1"/>
            </a:solidFill>
            <a:ln w="19050" cap="flat" cmpd="sng" algn="ctr">
              <a:solidFill>
                <a:schemeClr val="tx1"/>
              </a:solidFill>
              <a:prstDash val="solid"/>
              <a:round/>
              <a:headEnd type="none" w="med" len="med"/>
              <a:tailEnd type="none" w="med" len="med"/>
            </a:ln>
            <a:effectLst/>
          </p:spPr>
        </p:cxnSp>
        <p:pic>
          <p:nvPicPr>
            <p:cNvPr id="5" name="图片 4"/>
            <p:cNvPicPr>
              <a:picLocks noChangeAspect="1"/>
            </p:cNvPicPr>
            <p:nvPr/>
          </p:nvPicPr>
          <p:blipFill>
            <a:blip r:embed="rId4"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5159896" y="3481696"/>
              <a:ext cx="570732" cy="468000"/>
            </a:xfrm>
            <a:prstGeom prst="rect">
              <a:avLst/>
            </a:prstGeom>
          </p:spPr>
        </p:pic>
        <p:cxnSp>
          <p:nvCxnSpPr>
            <p:cNvPr id="73" name="直接连接符 72"/>
            <p:cNvCxnSpPr>
              <a:endCxn id="12" idx="2"/>
            </p:cNvCxnSpPr>
            <p:nvPr/>
          </p:nvCxnSpPr>
          <p:spPr bwMode="auto">
            <a:xfrm flipH="1" flipV="1">
              <a:off x="5069537" y="2041496"/>
              <a:ext cx="378391" cy="684758"/>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76" name="直接连接符 75"/>
            <p:cNvCxnSpPr>
              <a:endCxn id="13" idx="2"/>
            </p:cNvCxnSpPr>
            <p:nvPr/>
          </p:nvCxnSpPr>
          <p:spPr bwMode="auto">
            <a:xfrm flipV="1">
              <a:off x="5447928" y="2041496"/>
              <a:ext cx="233677" cy="684758"/>
            </a:xfrm>
            <a:prstGeom prst="line">
              <a:avLst/>
            </a:prstGeom>
            <a:solidFill>
              <a:schemeClr val="accent1"/>
            </a:solidFill>
            <a:ln w="19050" cap="flat" cmpd="sng" algn="ctr">
              <a:solidFill>
                <a:schemeClr val="tx1"/>
              </a:solidFill>
              <a:prstDash val="solid"/>
              <a:round/>
              <a:headEnd type="none" w="med" len="med"/>
              <a:tailEnd type="none" w="med" len="med"/>
            </a:ln>
            <a:effectLst/>
          </p:spPr>
        </p:cxnSp>
        <p:pic>
          <p:nvPicPr>
            <p:cNvPr id="7" name="图片 6"/>
            <p:cNvPicPr>
              <a:picLocks noChangeAspect="1"/>
            </p:cNvPicPr>
            <p:nvPr/>
          </p:nvPicPr>
          <p:blipFill>
            <a:blip r:embed="rId4"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5159896" y="2473584"/>
              <a:ext cx="570732" cy="468000"/>
            </a:xfrm>
            <a:prstGeom prst="rect">
              <a:avLst/>
            </a:prstGeom>
          </p:spPr>
        </p:pic>
        <p:cxnSp>
          <p:nvCxnSpPr>
            <p:cNvPr id="79" name="直接连接符 78"/>
            <p:cNvCxnSpPr>
              <a:endCxn id="19" idx="2"/>
            </p:cNvCxnSpPr>
            <p:nvPr/>
          </p:nvCxnSpPr>
          <p:spPr bwMode="auto">
            <a:xfrm flipH="1" flipV="1">
              <a:off x="6473693" y="2041496"/>
              <a:ext cx="558411" cy="684758"/>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82" name="直接连接符 81"/>
            <p:cNvCxnSpPr>
              <a:endCxn id="14" idx="2"/>
            </p:cNvCxnSpPr>
            <p:nvPr/>
          </p:nvCxnSpPr>
          <p:spPr bwMode="auto">
            <a:xfrm flipV="1">
              <a:off x="7032104" y="2041496"/>
              <a:ext cx="29654" cy="684758"/>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85" name="直接连接符 84"/>
            <p:cNvCxnSpPr>
              <a:endCxn id="15" idx="2"/>
            </p:cNvCxnSpPr>
            <p:nvPr/>
          </p:nvCxnSpPr>
          <p:spPr bwMode="auto">
            <a:xfrm flipV="1">
              <a:off x="7068108" y="2041496"/>
              <a:ext cx="581715" cy="684758"/>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88" name="直接连接符 87"/>
            <p:cNvCxnSpPr>
              <a:endCxn id="16" idx="2"/>
            </p:cNvCxnSpPr>
            <p:nvPr/>
          </p:nvCxnSpPr>
          <p:spPr bwMode="auto">
            <a:xfrm flipV="1">
              <a:off x="7032104" y="2041496"/>
              <a:ext cx="1205785" cy="684758"/>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96" name="直接连接符 95"/>
            <p:cNvCxnSpPr>
              <a:endCxn id="17" idx="1"/>
            </p:cNvCxnSpPr>
            <p:nvPr/>
          </p:nvCxnSpPr>
          <p:spPr bwMode="auto">
            <a:xfrm flipV="1">
              <a:off x="7068108" y="2456912"/>
              <a:ext cx="935405" cy="252008"/>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99" name="直接连接符 98"/>
            <p:cNvCxnSpPr>
              <a:endCxn id="18" idx="1"/>
            </p:cNvCxnSpPr>
            <p:nvPr/>
          </p:nvCxnSpPr>
          <p:spPr bwMode="auto">
            <a:xfrm>
              <a:off x="7032104" y="2726254"/>
              <a:ext cx="971409" cy="184696"/>
            </a:xfrm>
            <a:prstGeom prst="line">
              <a:avLst/>
            </a:prstGeom>
            <a:solidFill>
              <a:schemeClr val="accent1"/>
            </a:solidFill>
            <a:ln w="19050" cap="flat" cmpd="sng" algn="ctr">
              <a:solidFill>
                <a:schemeClr val="tx1"/>
              </a:solidFill>
              <a:prstDash val="solid"/>
              <a:round/>
              <a:headEnd type="none" w="med" len="med"/>
              <a:tailEnd type="none" w="med" len="med"/>
            </a:ln>
            <a:effectLst/>
          </p:spPr>
        </p:cxnSp>
        <p:pic>
          <p:nvPicPr>
            <p:cNvPr id="9" name="图片 8"/>
            <p:cNvPicPr>
              <a:picLocks noChangeAspect="1"/>
            </p:cNvPicPr>
            <p:nvPr/>
          </p:nvPicPr>
          <p:blipFill>
            <a:blip r:embed="rId4"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6744072" y="2473584"/>
              <a:ext cx="570732" cy="468000"/>
            </a:xfrm>
            <a:prstGeom prst="rect">
              <a:avLst/>
            </a:prstGeom>
          </p:spPr>
        </p:pic>
        <p:cxnSp>
          <p:nvCxnSpPr>
            <p:cNvPr id="102" name="直接连接符 101"/>
            <p:cNvCxnSpPr>
              <a:endCxn id="20" idx="1"/>
            </p:cNvCxnSpPr>
            <p:nvPr/>
          </p:nvCxnSpPr>
          <p:spPr bwMode="auto">
            <a:xfrm flipV="1">
              <a:off x="6996100" y="3435677"/>
              <a:ext cx="1007413" cy="298689"/>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05" name="直接连接符 104"/>
            <p:cNvCxnSpPr>
              <a:endCxn id="21" idx="1"/>
            </p:cNvCxnSpPr>
            <p:nvPr/>
          </p:nvCxnSpPr>
          <p:spPr bwMode="auto">
            <a:xfrm>
              <a:off x="7032104" y="3734366"/>
              <a:ext cx="971409" cy="226038"/>
            </a:xfrm>
            <a:prstGeom prst="line">
              <a:avLst/>
            </a:prstGeom>
            <a:solidFill>
              <a:schemeClr val="accent1"/>
            </a:solidFill>
            <a:ln w="19050" cap="flat" cmpd="sng" algn="ctr">
              <a:solidFill>
                <a:schemeClr val="tx1"/>
              </a:solidFill>
              <a:prstDash val="solid"/>
              <a:round/>
              <a:headEnd type="none" w="med" len="med"/>
              <a:tailEnd type="none" w="med" len="med"/>
            </a:ln>
            <a:effectLst/>
          </p:spPr>
        </p:cxnSp>
        <p:pic>
          <p:nvPicPr>
            <p:cNvPr id="6" name="图片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744072" y="3481696"/>
              <a:ext cx="570732" cy="468000"/>
            </a:xfrm>
            <a:prstGeom prst="rect">
              <a:avLst/>
            </a:prstGeom>
          </p:spPr>
        </p:pic>
        <p:cxnSp>
          <p:nvCxnSpPr>
            <p:cNvPr id="108" name="直接连接符 107"/>
            <p:cNvCxnSpPr>
              <a:endCxn id="22" idx="1"/>
            </p:cNvCxnSpPr>
            <p:nvPr/>
          </p:nvCxnSpPr>
          <p:spPr bwMode="auto">
            <a:xfrm flipV="1">
              <a:off x="7032104" y="4485131"/>
              <a:ext cx="971409" cy="257347"/>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11" name="直接连接符 110"/>
            <p:cNvCxnSpPr>
              <a:endCxn id="24" idx="1"/>
            </p:cNvCxnSpPr>
            <p:nvPr/>
          </p:nvCxnSpPr>
          <p:spPr bwMode="auto">
            <a:xfrm>
              <a:off x="7068108" y="4725144"/>
              <a:ext cx="935405" cy="216004"/>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14" name="直接连接符 113"/>
            <p:cNvCxnSpPr>
              <a:endCxn id="39" idx="0"/>
            </p:cNvCxnSpPr>
            <p:nvPr/>
          </p:nvCxnSpPr>
          <p:spPr bwMode="auto">
            <a:xfrm>
              <a:off x="7032104" y="4742478"/>
              <a:ext cx="1205785" cy="612108"/>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17" name="直接连接符 116"/>
            <p:cNvCxnSpPr>
              <a:endCxn id="38" idx="0"/>
            </p:cNvCxnSpPr>
            <p:nvPr/>
          </p:nvCxnSpPr>
          <p:spPr bwMode="auto">
            <a:xfrm>
              <a:off x="6900789" y="4742478"/>
              <a:ext cx="617719" cy="612108"/>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20" name="直接连接符 119"/>
            <p:cNvCxnSpPr>
              <a:endCxn id="37" idx="0"/>
            </p:cNvCxnSpPr>
            <p:nvPr/>
          </p:nvCxnSpPr>
          <p:spPr bwMode="auto">
            <a:xfrm>
              <a:off x="6948794" y="4742478"/>
              <a:ext cx="29654" cy="612108"/>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23" name="直接连接符 122"/>
            <p:cNvCxnSpPr>
              <a:endCxn id="40" idx="0"/>
            </p:cNvCxnSpPr>
            <p:nvPr/>
          </p:nvCxnSpPr>
          <p:spPr bwMode="auto">
            <a:xfrm flipH="1">
              <a:off x="6438388" y="4742478"/>
              <a:ext cx="594415" cy="612108"/>
            </a:xfrm>
            <a:prstGeom prst="line">
              <a:avLst/>
            </a:prstGeom>
            <a:solidFill>
              <a:schemeClr val="accent1"/>
            </a:solidFill>
            <a:ln w="19050" cap="flat" cmpd="sng" algn="ctr">
              <a:solidFill>
                <a:schemeClr val="tx1"/>
              </a:solidFill>
              <a:prstDash val="solid"/>
              <a:round/>
              <a:headEnd type="none" w="med" len="med"/>
              <a:tailEnd type="none" w="med" len="med"/>
            </a:ln>
            <a:effectLst/>
          </p:spPr>
        </p:cxnSp>
        <p:pic>
          <p:nvPicPr>
            <p:cNvPr id="10" name="图片 9"/>
            <p:cNvPicPr>
              <a:picLocks noChangeAspect="1"/>
            </p:cNvPicPr>
            <p:nvPr/>
          </p:nvPicPr>
          <p:blipFill>
            <a:blip r:embed="rId4"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6744072" y="4489808"/>
              <a:ext cx="570732" cy="468000"/>
            </a:xfrm>
            <a:prstGeom prst="rect">
              <a:avLst/>
            </a:prstGeom>
          </p:spPr>
        </p:pic>
        <p:cxnSp>
          <p:nvCxnSpPr>
            <p:cNvPr id="128" name="直接连接符 127"/>
            <p:cNvCxnSpPr>
              <a:endCxn id="35" idx="0"/>
            </p:cNvCxnSpPr>
            <p:nvPr/>
          </p:nvCxnSpPr>
          <p:spPr bwMode="auto">
            <a:xfrm flipH="1">
              <a:off x="5069537" y="4706474"/>
              <a:ext cx="378391" cy="648112"/>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33" name="直接连接符 132"/>
            <p:cNvCxnSpPr>
              <a:endCxn id="36" idx="0"/>
            </p:cNvCxnSpPr>
            <p:nvPr/>
          </p:nvCxnSpPr>
          <p:spPr bwMode="auto">
            <a:xfrm>
              <a:off x="5412623" y="4706474"/>
              <a:ext cx="233677" cy="648112"/>
            </a:xfrm>
            <a:prstGeom prst="line">
              <a:avLst/>
            </a:prstGeom>
            <a:solidFill>
              <a:schemeClr val="accent1"/>
            </a:solidFill>
            <a:ln w="19050" cap="flat" cmpd="sng" algn="ctr">
              <a:solidFill>
                <a:schemeClr val="tx1"/>
              </a:solidFill>
              <a:prstDash val="solid"/>
              <a:round/>
              <a:headEnd type="none" w="med" len="med"/>
              <a:tailEnd type="none" w="med" len="med"/>
            </a:ln>
            <a:effectLst/>
          </p:spPr>
        </p:cxnSp>
        <p:pic>
          <p:nvPicPr>
            <p:cNvPr id="8" name="图片 7"/>
            <p:cNvPicPr>
              <a:picLocks noChangeAspect="1"/>
            </p:cNvPicPr>
            <p:nvPr/>
          </p:nvPicPr>
          <p:blipFill>
            <a:blip r:embed="rId4"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5159896" y="4489808"/>
              <a:ext cx="570732" cy="468000"/>
            </a:xfrm>
            <a:prstGeom prst="rect">
              <a:avLst/>
            </a:prstGeom>
          </p:spPr>
        </p:pic>
        <p:sp>
          <p:nvSpPr>
            <p:cNvPr id="194" name="矩形 193"/>
            <p:cNvSpPr/>
            <p:nvPr/>
          </p:nvSpPr>
          <p:spPr>
            <a:xfrm>
              <a:off x="8364252" y="3266314"/>
              <a:ext cx="720080" cy="307777"/>
            </a:xfrm>
            <a:prstGeom prst="rect">
              <a:avLst/>
            </a:prstGeom>
          </p:spPr>
          <p:txBody>
            <a:bodyPr wrap="square">
              <a:spAutoFit/>
            </a:bodyPr>
            <a:lstStyle/>
            <a:p>
              <a:pPr algn="ct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PC2</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91" name="矩形 90"/>
            <p:cNvSpPr/>
            <p:nvPr/>
          </p:nvSpPr>
          <p:spPr>
            <a:xfrm>
              <a:off x="3647728" y="3914386"/>
              <a:ext cx="720080" cy="276999"/>
            </a:xfrm>
            <a:prstGeom prst="rect">
              <a:avLst/>
            </a:prstGeom>
          </p:spPr>
          <p:txBody>
            <a:bodyPr wrap="square">
              <a:spAutoFit/>
            </a:bodyPr>
            <a:lstStyle/>
            <a:p>
              <a:pPr algn="ct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SW1</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92" name="矩形 91"/>
            <p:cNvSpPr/>
            <p:nvPr/>
          </p:nvSpPr>
          <p:spPr>
            <a:xfrm>
              <a:off x="5051884" y="3914386"/>
              <a:ext cx="720080" cy="276999"/>
            </a:xfrm>
            <a:prstGeom prst="rect">
              <a:avLst/>
            </a:prstGeom>
          </p:spPr>
          <p:txBody>
            <a:bodyPr wrap="square">
              <a:spAutoFit/>
            </a:bodyPr>
            <a:lstStyle/>
            <a:p>
              <a:pPr algn="ct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SW2</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93" name="矩形 92"/>
            <p:cNvSpPr/>
            <p:nvPr/>
          </p:nvSpPr>
          <p:spPr>
            <a:xfrm>
              <a:off x="6672064" y="3914386"/>
              <a:ext cx="720080" cy="276999"/>
            </a:xfrm>
            <a:prstGeom prst="rect">
              <a:avLst/>
            </a:prstGeom>
          </p:spPr>
          <p:txBody>
            <a:bodyPr wrap="square">
              <a:spAutoFit/>
            </a:bodyPr>
            <a:lstStyle/>
            <a:p>
              <a:pPr algn="ct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SW3</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94" name="矩形 93"/>
            <p:cNvSpPr/>
            <p:nvPr/>
          </p:nvSpPr>
          <p:spPr>
            <a:xfrm>
              <a:off x="4547828" y="2546234"/>
              <a:ext cx="720080" cy="276999"/>
            </a:xfrm>
            <a:prstGeom prst="rect">
              <a:avLst/>
            </a:prstGeom>
          </p:spPr>
          <p:txBody>
            <a:bodyPr wrap="square">
              <a:spAutoFit/>
            </a:bodyPr>
            <a:lstStyle/>
            <a:p>
              <a:pPr algn="ct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SW4</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95" name="矩形 94"/>
            <p:cNvSpPr/>
            <p:nvPr/>
          </p:nvSpPr>
          <p:spPr>
            <a:xfrm>
              <a:off x="6132004" y="2546234"/>
              <a:ext cx="720080" cy="276999"/>
            </a:xfrm>
            <a:prstGeom prst="rect">
              <a:avLst/>
            </a:prstGeom>
          </p:spPr>
          <p:txBody>
            <a:bodyPr wrap="square">
              <a:spAutoFit/>
            </a:bodyPr>
            <a:lstStyle/>
            <a:p>
              <a:pPr algn="ct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SW5</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97" name="矩形 96"/>
            <p:cNvSpPr/>
            <p:nvPr/>
          </p:nvSpPr>
          <p:spPr>
            <a:xfrm>
              <a:off x="4547828" y="4555339"/>
              <a:ext cx="720080" cy="276999"/>
            </a:xfrm>
            <a:prstGeom prst="rect">
              <a:avLst/>
            </a:prstGeom>
          </p:spPr>
          <p:txBody>
            <a:bodyPr wrap="square">
              <a:spAutoFit/>
            </a:bodyPr>
            <a:lstStyle/>
            <a:p>
              <a:pPr algn="ct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SW6</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98" name="矩形 97"/>
            <p:cNvSpPr/>
            <p:nvPr/>
          </p:nvSpPr>
          <p:spPr>
            <a:xfrm>
              <a:off x="6132004" y="4562458"/>
              <a:ext cx="720080" cy="276999"/>
            </a:xfrm>
            <a:prstGeom prst="rect">
              <a:avLst/>
            </a:prstGeom>
          </p:spPr>
          <p:txBody>
            <a:bodyPr wrap="square">
              <a:spAutoFit/>
            </a:bodyPr>
            <a:lstStyle/>
            <a:p>
              <a:pPr algn="ct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SW7</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pic>
          <p:nvPicPr>
            <p:cNvPr id="3" name="图片 2" descr="PC.png"/>
            <p:cNvPicPr>
              <a:picLocks noChangeAspect="1"/>
            </p:cNvPicPr>
            <p:nvPr/>
          </p:nvPicPr>
          <p:blipFill>
            <a:blip r:embed="rId3" cstate="print"/>
            <a:stretch>
              <a:fillRect/>
            </a:stretch>
          </p:blipFill>
          <p:spPr>
            <a:xfrm>
              <a:off x="2099556" y="3482338"/>
              <a:ext cx="609376" cy="468000"/>
            </a:xfrm>
            <a:prstGeom prst="rect">
              <a:avLst/>
            </a:prstGeom>
          </p:spPr>
        </p:pic>
        <p:sp>
          <p:nvSpPr>
            <p:cNvPr id="190" name="矩形 189"/>
            <p:cNvSpPr/>
            <p:nvPr/>
          </p:nvSpPr>
          <p:spPr>
            <a:xfrm>
              <a:off x="2027548" y="3914386"/>
              <a:ext cx="720080" cy="307777"/>
            </a:xfrm>
            <a:prstGeom prst="rect">
              <a:avLst/>
            </a:prstGeom>
          </p:spPr>
          <p:txBody>
            <a:bodyPr wrap="square">
              <a:spAutoFit/>
            </a:bodyPr>
            <a:lstStyle/>
            <a:p>
              <a:pPr algn="ct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PC1</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grpSp>
      <p:sp>
        <p:nvSpPr>
          <p:cNvPr id="193" name="矩形 192"/>
          <p:cNvSpPr/>
          <p:nvPr/>
        </p:nvSpPr>
        <p:spPr>
          <a:xfrm>
            <a:off x="1091444" y="1736812"/>
            <a:ext cx="2052228" cy="584775"/>
          </a:xfrm>
          <a:prstGeom prst="rect">
            <a:avLst/>
          </a:prstGeom>
        </p:spPr>
        <p:txBody>
          <a:bodyPr wrap="square">
            <a:spAutoFit/>
          </a:bodyPr>
          <a:lstStyle/>
          <a:p>
            <a:pPr algn="ctr"/>
            <a:r>
              <a:rPr lang="en-US" altLang="zh-CN" sz="1600" b="1" dirty="0">
                <a:latin typeface="Huawei Sans" panose="020C0503030203020204" pitchFamily="34" charset="0"/>
                <a:ea typeface="方正兰亭黑简体" panose="02000000000000000000" pitchFamily="2" charset="-122"/>
                <a:cs typeface="Huawei Sans" panose="020C0503030203020204" pitchFamily="34" charset="0"/>
              </a:rPr>
              <a:t>VLAN</a:t>
            </a:r>
            <a:r>
              <a:rPr lang="zh-CN" altLang="en-US" sz="1600" b="1" dirty="0">
                <a:latin typeface="Huawei Sans" panose="020C0503030203020204" pitchFamily="34" charset="0"/>
                <a:ea typeface="方正兰亭黑简体" panose="02000000000000000000" pitchFamily="2" charset="-122"/>
                <a:cs typeface="Huawei Sans" panose="020C0503030203020204" pitchFamily="34" charset="0"/>
              </a:rPr>
              <a:t>网络 </a:t>
            </a:r>
            <a:endParaRPr lang="en-US" altLang="zh-CN" sz="1600" b="1" dirty="0">
              <a:latin typeface="Huawei Sans" panose="020C0503030203020204" pitchFamily="34" charset="0"/>
              <a:ea typeface="方正兰亭黑简体" panose="02000000000000000000" pitchFamily="2" charset="-122"/>
              <a:cs typeface="Huawei Sans" panose="020C0503030203020204" pitchFamily="34" charset="0"/>
            </a:endParaRPr>
          </a:p>
          <a:p>
            <a:pPr algn="ctr"/>
            <a:r>
              <a:rPr lang="en-US" altLang="zh-CN" sz="1600" b="1" dirty="0">
                <a:latin typeface="Huawei Sans" panose="020C0503030203020204" pitchFamily="34" charset="0"/>
                <a:ea typeface="方正兰亭黑简体" panose="02000000000000000000" pitchFamily="2" charset="-122"/>
                <a:cs typeface="Huawei Sans" panose="020C0503030203020204" pitchFamily="34" charset="0"/>
              </a:rPr>
              <a:t>(</a:t>
            </a:r>
            <a:r>
              <a:rPr lang="zh-CN" altLang="en-US" sz="1600" b="1" dirty="0">
                <a:latin typeface="Huawei Sans" panose="020C0503030203020204" pitchFamily="34" charset="0"/>
                <a:ea typeface="方正兰亭黑简体" panose="02000000000000000000" pitchFamily="2" charset="-122"/>
                <a:cs typeface="Huawei Sans" panose="020C0503030203020204" pitchFamily="34" charset="0"/>
              </a:rPr>
              <a:t>多个广播域</a:t>
            </a:r>
            <a:r>
              <a:rPr lang="en-US" altLang="zh-CN" sz="1600" b="1" dirty="0">
                <a:latin typeface="Huawei Sans" panose="020C0503030203020204" pitchFamily="34" charset="0"/>
                <a:ea typeface="方正兰亭黑简体" panose="02000000000000000000" pitchFamily="2" charset="-122"/>
                <a:cs typeface="Huawei Sans" panose="020C0503030203020204" pitchFamily="34" charset="0"/>
              </a:rPr>
              <a:t>)</a:t>
            </a:r>
            <a:endParaRPr lang="zh-CN" altLang="en-US" sz="1600" b="1" dirty="0">
              <a:latin typeface="Huawei Sans" panose="020C0503030203020204" pitchFamily="34" charset="0"/>
              <a:ea typeface="方正兰亭黑简体" panose="02000000000000000000" pitchFamily="2" charset="-122"/>
              <a:cs typeface="Huawei Sans" panose="020C0503030203020204" pitchFamily="34" charset="0"/>
            </a:endParaRPr>
          </a:p>
        </p:txBody>
      </p:sp>
      <p:cxnSp>
        <p:nvCxnSpPr>
          <p:cNvPr id="104" name="直接连接符 103"/>
          <p:cNvCxnSpPr/>
          <p:nvPr/>
        </p:nvCxnSpPr>
        <p:spPr bwMode="auto">
          <a:xfrm>
            <a:off x="2063612" y="3663694"/>
            <a:ext cx="540000" cy="0"/>
          </a:xfrm>
          <a:prstGeom prst="line">
            <a:avLst/>
          </a:prstGeom>
          <a:ln w="38100">
            <a:solidFill>
              <a:srgbClr val="EC706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106" name="矩形 105"/>
          <p:cNvSpPr/>
          <p:nvPr/>
        </p:nvSpPr>
        <p:spPr>
          <a:xfrm>
            <a:off x="1919536" y="3303654"/>
            <a:ext cx="792088" cy="307777"/>
          </a:xfrm>
          <a:prstGeom prst="rect">
            <a:avLst/>
          </a:prstGeom>
        </p:spPr>
        <p:txBody>
          <a:bodyPr wrap="square">
            <a:spAutoFit/>
          </a:bodyPr>
          <a:lstStyle/>
          <a:p>
            <a:pPr algn="ctr"/>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广播帧</a:t>
            </a:r>
          </a:p>
        </p:txBody>
      </p:sp>
      <p:cxnSp>
        <p:nvCxnSpPr>
          <p:cNvPr id="107" name="直接连接符 106"/>
          <p:cNvCxnSpPr/>
          <p:nvPr/>
        </p:nvCxnSpPr>
        <p:spPr bwMode="auto">
          <a:xfrm>
            <a:off x="3719736" y="3663694"/>
            <a:ext cx="540000" cy="0"/>
          </a:xfrm>
          <a:prstGeom prst="line">
            <a:avLst/>
          </a:prstGeom>
          <a:ln w="38100">
            <a:solidFill>
              <a:srgbClr val="EC706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09" name="直接连接符 108"/>
          <p:cNvCxnSpPr/>
          <p:nvPr/>
        </p:nvCxnSpPr>
        <p:spPr bwMode="auto">
          <a:xfrm>
            <a:off x="5102068" y="3663694"/>
            <a:ext cx="540000" cy="0"/>
          </a:xfrm>
          <a:prstGeom prst="line">
            <a:avLst/>
          </a:prstGeom>
          <a:ln w="38100">
            <a:solidFill>
              <a:srgbClr val="EC706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10" name="直接连接符 109"/>
          <p:cNvCxnSpPr/>
          <p:nvPr/>
        </p:nvCxnSpPr>
        <p:spPr bwMode="auto">
          <a:xfrm flipV="1">
            <a:off x="5102068" y="3159638"/>
            <a:ext cx="489876" cy="216024"/>
          </a:xfrm>
          <a:prstGeom prst="line">
            <a:avLst/>
          </a:prstGeom>
          <a:ln w="31750">
            <a:solidFill>
              <a:srgbClr val="EC706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12" name="直接连接符 111"/>
          <p:cNvCxnSpPr/>
          <p:nvPr/>
        </p:nvCxnSpPr>
        <p:spPr bwMode="auto">
          <a:xfrm>
            <a:off x="5102068" y="4131746"/>
            <a:ext cx="525880" cy="252028"/>
          </a:xfrm>
          <a:prstGeom prst="line">
            <a:avLst/>
          </a:prstGeom>
          <a:ln w="31750">
            <a:solidFill>
              <a:srgbClr val="EC706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22" name="直接连接符 121"/>
          <p:cNvCxnSpPr/>
          <p:nvPr/>
        </p:nvCxnSpPr>
        <p:spPr bwMode="auto">
          <a:xfrm flipV="1">
            <a:off x="6672064" y="3411666"/>
            <a:ext cx="432048" cy="144016"/>
          </a:xfrm>
          <a:prstGeom prst="line">
            <a:avLst/>
          </a:prstGeom>
          <a:ln w="38100">
            <a:solidFill>
              <a:srgbClr val="EC706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80" name="文本占位符 22"/>
          <p:cNvSpPr txBox="1">
            <a:spLocks/>
          </p:cNvSpPr>
          <p:nvPr/>
        </p:nvSpPr>
        <p:spPr bwMode="auto">
          <a:xfrm>
            <a:off x="8509874" y="2268205"/>
            <a:ext cx="2964065" cy="3096556"/>
          </a:xfrm>
          <a:prstGeom prst="rect">
            <a:avLst/>
          </a:prstGeom>
          <a:noFill/>
          <a:ln w="9525">
            <a:noFill/>
            <a:miter lim="800000"/>
            <a:headEnd/>
            <a:tailEnd/>
          </a:ln>
        </p:spPr>
        <p:txBody>
          <a:bodyPr vert="horz" wrap="square" lIns="80141" tIns="40071" rIns="80141" bIns="40071" numCol="1" anchor="t" anchorCtr="0" compatLnSpc="1">
            <a:prstTxWarp prst="textNoShape">
              <a:avLst/>
            </a:prstTxWarp>
          </a:bodyPr>
          <a:lstStyle>
            <a:lvl1pPr marL="302279" indent="-302279" algn="just" defTabSz="914034" rtl="0" eaLnBrk="1" fontAlgn="auto" latinLnBrk="0" hangingPunct="1">
              <a:lnSpc>
                <a:spcPct val="140000"/>
              </a:lnSpc>
              <a:spcBef>
                <a:spcPts val="792"/>
              </a:spcBef>
              <a:buClrTx/>
              <a:buFont typeface="Arial" panose="020B0604020202020204" pitchFamily="34" charset="0"/>
              <a:buChar char="•"/>
              <a:defRPr sz="2199" kern="1200">
                <a:solidFill>
                  <a:schemeClr val="tx1"/>
                </a:solidFill>
                <a:latin typeface="+mn-lt"/>
                <a:ea typeface="+mn-ea"/>
                <a:cs typeface="Arial" panose="020B0604020202020204" pitchFamily="34" charset="0"/>
              </a:defRPr>
            </a:lvl1pPr>
            <a:lvl2pPr marL="654938" indent="-251899" algn="l" defTabSz="914034" rtl="0" eaLnBrk="1" latinLnBrk="0" hangingPunct="1">
              <a:lnSpc>
                <a:spcPct val="140000"/>
              </a:lnSpc>
              <a:spcBef>
                <a:spcPts val="720"/>
              </a:spcBef>
              <a:buClrTx/>
              <a:buFont typeface="Huawei Sans" panose="020C0503030203020204" pitchFamily="34" charset="0"/>
              <a:buChar char="▫"/>
              <a:defRPr sz="1999" kern="1200">
                <a:solidFill>
                  <a:schemeClr val="tx1"/>
                </a:solidFill>
                <a:latin typeface="+mn-lt"/>
                <a:ea typeface="+mn-ea"/>
                <a:cs typeface="+mn-cs"/>
              </a:defRPr>
            </a:lvl2pPr>
            <a:lvl3pPr marL="1003998" indent="-201519" algn="l" defTabSz="914034" rtl="0" eaLnBrk="1" latinLnBrk="0" hangingPunct="1">
              <a:lnSpc>
                <a:spcPct val="140000"/>
              </a:lnSpc>
              <a:spcBef>
                <a:spcPts val="648"/>
              </a:spcBef>
              <a:buClrTx/>
              <a:buFont typeface="微软雅黑" panose="020B0503020204020204" pitchFamily="34" charset="-122"/>
              <a:buChar char="▪"/>
              <a:defRPr sz="1799" kern="1200">
                <a:solidFill>
                  <a:schemeClr val="tx1"/>
                </a:solidFill>
                <a:latin typeface="+mn-lt"/>
                <a:ea typeface="+mn-ea"/>
                <a:cs typeface="+mn-cs"/>
              </a:defRPr>
            </a:lvl3pPr>
            <a:lvl4pPr marL="1399840" indent="-197921" algn="l" defTabSz="914034" rtl="0" eaLnBrk="1" latinLnBrk="0" hangingPunct="1">
              <a:lnSpc>
                <a:spcPct val="140000"/>
              </a:lnSpc>
              <a:spcBef>
                <a:spcPts val="576"/>
              </a:spcBef>
              <a:buFont typeface="Huawei Sans" panose="020C0503030203020204" pitchFamily="34" charset="0"/>
              <a:buChar char="−"/>
              <a:defRPr sz="1599" kern="1200">
                <a:solidFill>
                  <a:schemeClr val="tx1"/>
                </a:solidFill>
                <a:latin typeface="+mn-lt"/>
                <a:ea typeface="+mn-ea"/>
                <a:cs typeface="+mn-cs"/>
              </a:defRPr>
            </a:lvl4pPr>
            <a:lvl5pPr marL="1802879" indent="-201519" algn="l" defTabSz="914034" rtl="0" eaLnBrk="1" latinLnBrk="0" hangingPunct="1">
              <a:lnSpc>
                <a:spcPct val="140000"/>
              </a:lnSpc>
              <a:spcBef>
                <a:spcPts val="576"/>
              </a:spcBef>
              <a:buFont typeface="Huawei Sans" panose="020C0503030203020204" pitchFamily="34" charset="0"/>
              <a:buChar char="~"/>
              <a:defRPr sz="1399" kern="1200">
                <a:solidFill>
                  <a:schemeClr val="tx1"/>
                </a:solidFill>
                <a:latin typeface="+mn-lt"/>
                <a:ea typeface="+mn-ea"/>
                <a:cs typeface="+mn-cs"/>
              </a:defRPr>
            </a:lvl5pPr>
            <a:lvl6pPr marL="2513594"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611"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628"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4646"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a:lstStyle>
          <a:p>
            <a:r>
              <a:rPr lang="zh-CN" altLang="en-US" sz="1800" dirty="0">
                <a:latin typeface="Huawei Sans" panose="020C0503030203020204" pitchFamily="34" charset="0"/>
                <a:ea typeface="方正兰亭黑简体" panose="02000000000000000000" pitchFamily="2" charset="-122"/>
                <a:cs typeface="Huawei Sans" panose="020C0503030203020204" pitchFamily="34" charset="0"/>
              </a:rPr>
              <a:t>虚拟局域网</a:t>
            </a:r>
            <a:r>
              <a:rPr lang="en-US" altLang="zh-CN" sz="1800" dirty="0">
                <a:latin typeface="Huawei Sans" panose="020C0503030203020204" pitchFamily="34" charset="0"/>
                <a:ea typeface="方正兰亭黑简体" panose="02000000000000000000" pitchFamily="2" charset="-122"/>
                <a:cs typeface="Huawei Sans" panose="020C0503030203020204" pitchFamily="34" charset="0"/>
              </a:rPr>
              <a:t>VLAN</a:t>
            </a:r>
            <a:r>
              <a:rPr lang="zh-CN" altLang="en-US" sz="1800" dirty="0">
                <a:latin typeface="Huawei Sans" panose="020C0503030203020204" pitchFamily="34" charset="0"/>
                <a:ea typeface="方正兰亭黑简体" panose="02000000000000000000" pitchFamily="2" charset="-122"/>
                <a:cs typeface="Huawei Sans" panose="020C0503030203020204" pitchFamily="34" charset="0"/>
              </a:rPr>
              <a:t>可以隔离广播域。</a:t>
            </a:r>
            <a:endParaRPr lang="en-US" altLang="zh-CN" sz="1800" dirty="0">
              <a:latin typeface="Huawei Sans" panose="020C0503030203020204" pitchFamily="34" charset="0"/>
              <a:ea typeface="方正兰亭黑简体" panose="02000000000000000000" pitchFamily="2" charset="-122"/>
              <a:cs typeface="Huawei Sans" panose="020C0503030203020204" pitchFamily="34" charset="0"/>
            </a:endParaRPr>
          </a:p>
          <a:p>
            <a:r>
              <a:rPr lang="zh-CN" altLang="en-US" sz="1800" dirty="0">
                <a:latin typeface="Huawei Sans" panose="020C0503030203020204" pitchFamily="34" charset="0"/>
                <a:ea typeface="方正兰亭黑简体" panose="02000000000000000000" pitchFamily="2" charset="-122"/>
                <a:cs typeface="Huawei Sans" panose="020C0503030203020204" pitchFamily="34" charset="0"/>
              </a:rPr>
              <a:t>特点：</a:t>
            </a:r>
            <a:endParaRPr lang="en-US" altLang="zh-CN" sz="1800" dirty="0">
              <a:latin typeface="Huawei Sans" panose="020C0503030203020204" pitchFamily="34" charset="0"/>
              <a:ea typeface="方正兰亭黑简体" panose="02000000000000000000" pitchFamily="2" charset="-122"/>
              <a:cs typeface="Huawei Sans" panose="020C0503030203020204" pitchFamily="34" charset="0"/>
            </a:endParaRPr>
          </a:p>
          <a:p>
            <a:pPr lvl="1"/>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不受地域限制。</a:t>
            </a:r>
            <a:endParaRPr lang="en-US" altLang="zh-CN" sz="1600" dirty="0">
              <a:latin typeface="Huawei Sans" panose="020C0503030203020204" pitchFamily="34" charset="0"/>
              <a:ea typeface="方正兰亭黑简体" panose="02000000000000000000" pitchFamily="2" charset="-122"/>
              <a:cs typeface="Huawei Sans" panose="020C0503030203020204" pitchFamily="34" charset="0"/>
            </a:endParaRPr>
          </a:p>
          <a:p>
            <a:pPr lvl="1"/>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同一</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VLAN</a:t>
            </a: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内的设备才能直接进行二层通信。</a:t>
            </a:r>
          </a:p>
        </p:txBody>
      </p:sp>
    </p:spTree>
    <p:extLst>
      <p:ext uri="{BB962C8B-B14F-4D97-AF65-F5344CB8AC3E}">
        <p14:creationId xmlns:p14="http://schemas.microsoft.com/office/powerpoint/2010/main" val="35598122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idx="1"/>
          </p:nvPr>
        </p:nvSpPr>
        <p:spPr/>
        <p:txBody>
          <a:bodyPr/>
          <a:lstStyle/>
          <a:p>
            <a:r>
              <a:rPr lang="zh-CN" altLang="en-US" dirty="0">
                <a:solidFill>
                  <a:schemeClr val="bg1">
                    <a:lumMod val="50000"/>
                  </a:schemeClr>
                </a:solidFill>
              </a:rPr>
              <a:t>什么是</a:t>
            </a:r>
            <a:r>
              <a:rPr lang="en-US" altLang="zh-CN" dirty="0">
                <a:solidFill>
                  <a:schemeClr val="bg1">
                    <a:lumMod val="50000"/>
                  </a:schemeClr>
                </a:solidFill>
              </a:rPr>
              <a:t>VLAN</a:t>
            </a:r>
          </a:p>
          <a:p>
            <a:r>
              <a:rPr lang="en-US" altLang="zh-CN" b="1" dirty="0"/>
              <a:t>VLAN</a:t>
            </a:r>
            <a:r>
              <a:rPr lang="zh-CN" altLang="en-US" b="1" dirty="0"/>
              <a:t>的基本原理</a:t>
            </a:r>
            <a:endParaRPr lang="en-US" altLang="zh-CN" b="1" dirty="0"/>
          </a:p>
          <a:p>
            <a:r>
              <a:rPr lang="en-US" altLang="zh-CN" dirty="0">
                <a:solidFill>
                  <a:schemeClr val="bg1">
                    <a:lumMod val="50000"/>
                  </a:schemeClr>
                </a:solidFill>
              </a:rPr>
              <a:t>VLAN</a:t>
            </a:r>
            <a:r>
              <a:rPr lang="zh-CN" altLang="en-US" dirty="0">
                <a:solidFill>
                  <a:schemeClr val="bg1">
                    <a:lumMod val="50000"/>
                  </a:schemeClr>
                </a:solidFill>
              </a:rPr>
              <a:t>的应用</a:t>
            </a:r>
          </a:p>
          <a:p>
            <a:r>
              <a:rPr lang="en-US" altLang="zh-CN" dirty="0">
                <a:solidFill>
                  <a:schemeClr val="bg1">
                    <a:lumMod val="50000"/>
                  </a:schemeClr>
                </a:solidFill>
              </a:rPr>
              <a:t>VLAN</a:t>
            </a:r>
            <a:r>
              <a:rPr lang="zh-CN" altLang="en-US" dirty="0">
                <a:solidFill>
                  <a:schemeClr val="bg1">
                    <a:lumMod val="50000"/>
                  </a:schemeClr>
                </a:solidFill>
              </a:rPr>
              <a:t>的配置示例</a:t>
            </a:r>
          </a:p>
        </p:txBody>
      </p:sp>
    </p:spTree>
    <p:extLst>
      <p:ext uri="{BB962C8B-B14F-4D97-AF65-F5344CB8AC3E}">
        <p14:creationId xmlns:p14="http://schemas.microsoft.com/office/powerpoint/2010/main" val="13093528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如何实现</a:t>
            </a:r>
            <a:r>
              <a:rPr lang="en-US" altLang="zh-CN" dirty="0"/>
              <a:t>VLAN</a:t>
            </a:r>
            <a:endParaRPr lang="zh-CN" altLang="en-US" dirty="0"/>
          </a:p>
        </p:txBody>
      </p:sp>
      <p:sp>
        <p:nvSpPr>
          <p:cNvPr id="43" name="文本占位符 42"/>
          <p:cNvSpPr>
            <a:spLocks noGrp="1"/>
          </p:cNvSpPr>
          <p:nvPr>
            <p:ph type="body" sz="quarter" idx="4294967295"/>
          </p:nvPr>
        </p:nvSpPr>
        <p:spPr>
          <a:xfrm>
            <a:off x="481093" y="4389981"/>
            <a:ext cx="11276012" cy="1690687"/>
          </a:xfrm>
        </p:spPr>
        <p:txBody>
          <a:bodyPr/>
          <a:lstStyle/>
          <a:p>
            <a:r>
              <a:rPr lang="en-US" altLang="zh-CN" sz="1800" dirty="0"/>
              <a:t>Switch1</a:t>
            </a:r>
            <a:r>
              <a:rPr lang="zh-CN" altLang="en-US" sz="1800" dirty="0"/>
              <a:t>与</a:t>
            </a:r>
            <a:r>
              <a:rPr lang="en-US" altLang="zh-CN" sz="1800" dirty="0"/>
              <a:t>Switch2</a:t>
            </a:r>
            <a:r>
              <a:rPr lang="zh-CN" altLang="en-US" sz="1800" dirty="0"/>
              <a:t>同属一个企业，该企业统一规划了网络中的</a:t>
            </a:r>
            <a:r>
              <a:rPr lang="en-US" altLang="zh-CN" sz="1800" dirty="0"/>
              <a:t>VLAN</a:t>
            </a:r>
            <a:r>
              <a:rPr lang="zh-CN" altLang="en-US" sz="1800" dirty="0"/>
              <a:t>。其中</a:t>
            </a:r>
            <a:r>
              <a:rPr lang="en-US" altLang="zh-CN" sz="1800" dirty="0"/>
              <a:t>VLAN10</a:t>
            </a:r>
            <a:r>
              <a:rPr lang="zh-CN" altLang="en-US" sz="1800" dirty="0"/>
              <a:t>用于</a:t>
            </a:r>
            <a:r>
              <a:rPr lang="en-US" altLang="zh-CN" sz="1800" dirty="0"/>
              <a:t>A</a:t>
            </a:r>
            <a:r>
              <a:rPr lang="zh-CN" altLang="en-US" sz="1800" dirty="0"/>
              <a:t>部门，</a:t>
            </a:r>
            <a:r>
              <a:rPr lang="en-US" altLang="zh-CN" sz="1800" dirty="0"/>
              <a:t>VLAN20</a:t>
            </a:r>
            <a:r>
              <a:rPr lang="zh-CN" altLang="en-US" sz="1800" dirty="0"/>
              <a:t>用于</a:t>
            </a:r>
            <a:r>
              <a:rPr lang="en-US" altLang="zh-CN" sz="1800" dirty="0"/>
              <a:t>B</a:t>
            </a:r>
            <a:r>
              <a:rPr lang="zh-CN" altLang="en-US" sz="1800" dirty="0"/>
              <a:t>部门。</a:t>
            </a:r>
            <a:r>
              <a:rPr lang="en-US" altLang="zh-CN" sz="1800" dirty="0"/>
              <a:t>A</a:t>
            </a:r>
            <a:r>
              <a:rPr lang="zh-CN" altLang="en-US" sz="1800" dirty="0"/>
              <a:t>、</a:t>
            </a:r>
            <a:r>
              <a:rPr lang="en-US" altLang="zh-CN" sz="1800" dirty="0"/>
              <a:t>B</a:t>
            </a:r>
            <a:r>
              <a:rPr lang="zh-CN" altLang="en-US" sz="1800" dirty="0"/>
              <a:t>部门的员工在</a:t>
            </a:r>
            <a:r>
              <a:rPr lang="en-US" altLang="zh-CN" sz="1800" dirty="0"/>
              <a:t>Switch1</a:t>
            </a:r>
            <a:r>
              <a:rPr lang="zh-CN" altLang="en-US" sz="1800" dirty="0"/>
              <a:t>和</a:t>
            </a:r>
            <a:r>
              <a:rPr lang="en-US" altLang="zh-CN" sz="1800" dirty="0"/>
              <a:t>Switch2</a:t>
            </a:r>
            <a:r>
              <a:rPr lang="zh-CN" altLang="en-US" sz="1800" dirty="0"/>
              <a:t>上都有接入。</a:t>
            </a:r>
          </a:p>
          <a:p>
            <a:r>
              <a:rPr lang="en-US" altLang="zh-CN" sz="1800" dirty="0"/>
              <a:t>PC1</a:t>
            </a:r>
            <a:r>
              <a:rPr lang="zh-CN" altLang="en-US" sz="1800" dirty="0"/>
              <a:t>发出的数据经过</a:t>
            </a:r>
            <a:r>
              <a:rPr lang="en-US" altLang="zh-CN" sz="1800" dirty="0"/>
              <a:t>Switch1</a:t>
            </a:r>
            <a:r>
              <a:rPr lang="zh-CN" altLang="en-US" sz="1800" dirty="0"/>
              <a:t>和</a:t>
            </a:r>
            <a:r>
              <a:rPr lang="en-US" altLang="zh-CN" sz="1800" dirty="0"/>
              <a:t>Switch2</a:t>
            </a:r>
            <a:r>
              <a:rPr lang="zh-CN" altLang="en-US" sz="1800" dirty="0"/>
              <a:t>之间的链路到达了</a:t>
            </a:r>
            <a:r>
              <a:rPr lang="en-US" altLang="zh-CN" sz="1800" dirty="0"/>
              <a:t>Switch2</a:t>
            </a:r>
            <a:r>
              <a:rPr lang="zh-CN" altLang="en-US" sz="1800" dirty="0"/>
              <a:t>。</a:t>
            </a:r>
            <a:r>
              <a:rPr lang="zh-CN" altLang="en-US" sz="1800" dirty="0">
                <a:solidFill>
                  <a:srgbClr val="EC7061"/>
                </a:solidFill>
              </a:rPr>
              <a:t>如果不加处理，后者无法判断该数据所属的</a:t>
            </a:r>
            <a:r>
              <a:rPr lang="en-US" altLang="zh-CN" sz="1800" dirty="0">
                <a:solidFill>
                  <a:srgbClr val="EC7061"/>
                </a:solidFill>
              </a:rPr>
              <a:t>VLAN</a:t>
            </a:r>
            <a:r>
              <a:rPr lang="zh-CN" altLang="en-US" sz="1800" dirty="0">
                <a:solidFill>
                  <a:srgbClr val="EC7061"/>
                </a:solidFill>
              </a:rPr>
              <a:t>，也不知道应该将这个数据输出到本地哪个</a:t>
            </a:r>
            <a:r>
              <a:rPr lang="en-US" altLang="zh-CN" sz="1800" dirty="0">
                <a:solidFill>
                  <a:srgbClr val="EC7061"/>
                </a:solidFill>
              </a:rPr>
              <a:t>VLAN</a:t>
            </a:r>
            <a:r>
              <a:rPr lang="zh-CN" altLang="en-US" sz="1800" dirty="0">
                <a:solidFill>
                  <a:srgbClr val="EC7061"/>
                </a:solidFill>
              </a:rPr>
              <a:t>中。</a:t>
            </a:r>
            <a:endParaRPr lang="zh-CN" altLang="en-US" sz="1800" dirty="0"/>
          </a:p>
        </p:txBody>
      </p:sp>
      <p:sp>
        <p:nvSpPr>
          <p:cNvPr id="4" name="圆角矩形 3"/>
          <p:cNvSpPr/>
          <p:nvPr/>
        </p:nvSpPr>
        <p:spPr>
          <a:xfrm>
            <a:off x="8808915" y="2738515"/>
            <a:ext cx="1383300" cy="1353482"/>
          </a:xfrm>
          <a:prstGeom prst="roundRect">
            <a:avLst>
              <a:gd name="adj" fmla="val 6186"/>
            </a:avLst>
          </a:prstGeom>
          <a:solidFill>
            <a:srgbClr val="FFFFCC"/>
          </a:solidFill>
          <a:ln w="12700">
            <a:solidFill>
              <a:srgbClr val="FFD1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2200"/>
              </a:lnSpc>
            </a:pPr>
            <a:endParaRPr lang="zh-CN" altLang="en-US" sz="1600">
              <a:solidFill>
                <a:schemeClr val="accent2"/>
              </a:solidFill>
              <a:latin typeface="Huawei Sans" panose="020C0503030203020204" pitchFamily="34" charset="0"/>
              <a:ea typeface="方正兰亭黑简体" panose="02000000000000000000" pitchFamily="2" charset="-122"/>
            </a:endParaRPr>
          </a:p>
        </p:txBody>
      </p:sp>
      <p:sp>
        <p:nvSpPr>
          <p:cNvPr id="5" name="圆角矩形 4"/>
          <p:cNvSpPr/>
          <p:nvPr/>
        </p:nvSpPr>
        <p:spPr>
          <a:xfrm>
            <a:off x="6968286" y="1135511"/>
            <a:ext cx="3528392" cy="1106745"/>
          </a:xfrm>
          <a:prstGeom prst="roundRect">
            <a:avLst>
              <a:gd name="adj" fmla="val 6186"/>
            </a:avLst>
          </a:prstGeom>
          <a:solidFill>
            <a:srgbClr val="1AABE2">
              <a:alpha val="5000"/>
            </a:srgbClr>
          </a:solidFill>
          <a:ln w="12700" cap="flat" cmpd="sng" algn="ctr">
            <a:solidFill>
              <a:srgbClr val="1AABE2">
                <a:alpha val="30000"/>
              </a:srgbClr>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800" kern="0">
              <a:solidFill>
                <a:srgbClr val="1D1D1A"/>
              </a:solidFill>
              <a:latin typeface="Huawei Sans" panose="020C0503030203020204" pitchFamily="34" charset="0"/>
              <a:ea typeface="方正兰亭黑简体" panose="02000000000000000000" pitchFamily="2" charset="-122"/>
            </a:endParaRPr>
          </a:p>
        </p:txBody>
      </p:sp>
      <p:cxnSp>
        <p:nvCxnSpPr>
          <p:cNvPr id="6" name="直接连接符 5"/>
          <p:cNvCxnSpPr/>
          <p:nvPr/>
        </p:nvCxnSpPr>
        <p:spPr>
          <a:xfrm>
            <a:off x="9357302" y="1993720"/>
            <a:ext cx="0" cy="91489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 name="圆角矩形 6"/>
          <p:cNvSpPr/>
          <p:nvPr/>
        </p:nvSpPr>
        <p:spPr>
          <a:xfrm>
            <a:off x="7247066" y="2738515"/>
            <a:ext cx="1414736" cy="1353482"/>
          </a:xfrm>
          <a:prstGeom prst="roundRect">
            <a:avLst>
              <a:gd name="adj" fmla="val 6186"/>
            </a:avLst>
          </a:prstGeom>
          <a:solidFill>
            <a:srgbClr val="1AABE2">
              <a:alpha val="5000"/>
            </a:srgbClr>
          </a:solidFill>
          <a:ln w="12700" cap="flat" cmpd="sng" algn="ctr">
            <a:solidFill>
              <a:srgbClr val="1AABE2">
                <a:alpha val="30000"/>
              </a:srgbClr>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800" kern="0">
              <a:solidFill>
                <a:srgbClr val="1D1D1A"/>
              </a:solidFill>
              <a:latin typeface="Huawei Sans" panose="020C0503030203020204" pitchFamily="34" charset="0"/>
              <a:ea typeface="方正兰亭黑简体" panose="02000000000000000000" pitchFamily="2" charset="-122"/>
            </a:endParaRPr>
          </a:p>
        </p:txBody>
      </p:sp>
      <p:cxnSp>
        <p:nvCxnSpPr>
          <p:cNvPr id="8" name="直接连接符 7"/>
          <p:cNvCxnSpPr/>
          <p:nvPr/>
        </p:nvCxnSpPr>
        <p:spPr>
          <a:xfrm>
            <a:off x="8132068" y="2014040"/>
            <a:ext cx="0" cy="900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9" name="矩形 3"/>
          <p:cNvSpPr>
            <a:spLocks noChangeArrowheads="1"/>
          </p:cNvSpPr>
          <p:nvPr/>
        </p:nvSpPr>
        <p:spPr bwMode="auto">
          <a:xfrm>
            <a:off x="7856320" y="3420126"/>
            <a:ext cx="559769"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sz="1500">
                <a:latin typeface="+mj-lt"/>
                <a:ea typeface="微软雅黑" pitchFamily="34" charset="-122"/>
              </a:rPr>
              <a:t>PC3</a:t>
            </a:r>
            <a:endParaRPr lang="zh-CN" altLang="en-US" sz="1500">
              <a:latin typeface="+mj-lt"/>
              <a:ea typeface="微软雅黑" pitchFamily="34" charset="-122"/>
            </a:endParaRPr>
          </a:p>
        </p:txBody>
      </p:sp>
      <p:sp>
        <p:nvSpPr>
          <p:cNvPr id="11" name="矩形 3"/>
          <p:cNvSpPr>
            <a:spLocks noChangeArrowheads="1"/>
          </p:cNvSpPr>
          <p:nvPr/>
        </p:nvSpPr>
        <p:spPr bwMode="auto">
          <a:xfrm>
            <a:off x="7259217" y="3743291"/>
            <a:ext cx="923651"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sz="1500" b="1" dirty="0">
                <a:latin typeface="+mj-lt"/>
                <a:ea typeface="微软雅黑" pitchFamily="34" charset="-122"/>
              </a:rPr>
              <a:t>VLAN20</a:t>
            </a:r>
            <a:endParaRPr lang="zh-CN" altLang="en-US" sz="1500" b="1" dirty="0">
              <a:latin typeface="+mj-lt"/>
              <a:ea typeface="微软雅黑" pitchFamily="34" charset="-122"/>
            </a:endParaRPr>
          </a:p>
        </p:txBody>
      </p:sp>
      <p:sp>
        <p:nvSpPr>
          <p:cNvPr id="12" name="圆角矩形 11"/>
          <p:cNvSpPr/>
          <p:nvPr/>
        </p:nvSpPr>
        <p:spPr>
          <a:xfrm>
            <a:off x="1279654" y="1135511"/>
            <a:ext cx="3528392" cy="1106745"/>
          </a:xfrm>
          <a:prstGeom prst="roundRect">
            <a:avLst>
              <a:gd name="adj" fmla="val 6186"/>
            </a:avLst>
          </a:prstGeom>
          <a:solidFill>
            <a:srgbClr val="1AABE2">
              <a:alpha val="5000"/>
            </a:srgbClr>
          </a:solidFill>
          <a:ln w="12700" cap="flat" cmpd="sng" algn="ctr">
            <a:solidFill>
              <a:srgbClr val="1AABE2">
                <a:alpha val="30000"/>
              </a:srgbClr>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800" kern="0">
              <a:solidFill>
                <a:srgbClr val="1D1D1A"/>
              </a:solidFill>
              <a:latin typeface="Huawei Sans" panose="020C0503030203020204" pitchFamily="34" charset="0"/>
              <a:ea typeface="方正兰亭黑简体" panose="02000000000000000000" pitchFamily="2" charset="-122"/>
            </a:endParaRPr>
          </a:p>
        </p:txBody>
      </p:sp>
      <p:sp>
        <p:nvSpPr>
          <p:cNvPr id="13" name="圆角矩形 12"/>
          <p:cNvSpPr/>
          <p:nvPr/>
        </p:nvSpPr>
        <p:spPr>
          <a:xfrm>
            <a:off x="2816956" y="2738515"/>
            <a:ext cx="1383300" cy="1353482"/>
          </a:xfrm>
          <a:prstGeom prst="roundRect">
            <a:avLst>
              <a:gd name="adj" fmla="val 6186"/>
            </a:avLst>
          </a:prstGeom>
          <a:solidFill>
            <a:srgbClr val="1AABE2">
              <a:alpha val="5000"/>
            </a:srgbClr>
          </a:solidFill>
          <a:ln w="12700" cap="flat" cmpd="sng" algn="ctr">
            <a:solidFill>
              <a:srgbClr val="1AABE2">
                <a:alpha val="30000"/>
              </a:srgbClr>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800" kern="0">
              <a:solidFill>
                <a:srgbClr val="1D1D1A"/>
              </a:solidFill>
              <a:latin typeface="Huawei Sans" panose="020C0503030203020204" pitchFamily="34" charset="0"/>
              <a:ea typeface="方正兰亭黑简体" panose="02000000000000000000" pitchFamily="2" charset="-122"/>
            </a:endParaRPr>
          </a:p>
        </p:txBody>
      </p:sp>
      <p:cxnSp>
        <p:nvCxnSpPr>
          <p:cNvPr id="14" name="直接连接符 13"/>
          <p:cNvCxnSpPr>
            <a:stCxn id="25" idx="2"/>
          </p:cNvCxnSpPr>
          <p:nvPr/>
        </p:nvCxnSpPr>
        <p:spPr>
          <a:xfrm>
            <a:off x="3660270" y="2023560"/>
            <a:ext cx="0" cy="88505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矩形 3"/>
          <p:cNvSpPr>
            <a:spLocks noChangeArrowheads="1"/>
          </p:cNvSpPr>
          <p:nvPr/>
        </p:nvSpPr>
        <p:spPr bwMode="auto">
          <a:xfrm>
            <a:off x="3394774" y="3420126"/>
            <a:ext cx="559769"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sz="1500">
                <a:latin typeface="+mj-lt"/>
                <a:ea typeface="微软雅黑" pitchFamily="34" charset="-122"/>
              </a:rPr>
              <a:t>PC2</a:t>
            </a:r>
            <a:endParaRPr lang="zh-CN" altLang="en-US" sz="1500">
              <a:latin typeface="+mj-lt"/>
              <a:ea typeface="微软雅黑" pitchFamily="34" charset="-122"/>
            </a:endParaRPr>
          </a:p>
        </p:txBody>
      </p:sp>
      <p:sp>
        <p:nvSpPr>
          <p:cNvPr id="17" name="圆角矩形 16"/>
          <p:cNvSpPr/>
          <p:nvPr/>
        </p:nvSpPr>
        <p:spPr>
          <a:xfrm>
            <a:off x="1279654" y="2738515"/>
            <a:ext cx="1383300" cy="1353482"/>
          </a:xfrm>
          <a:prstGeom prst="roundRect">
            <a:avLst>
              <a:gd name="adj" fmla="val 6186"/>
            </a:avLst>
          </a:prstGeom>
          <a:solidFill>
            <a:srgbClr val="FFFFCC"/>
          </a:solidFill>
          <a:ln w="12700">
            <a:solidFill>
              <a:srgbClr val="FFD1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2200"/>
              </a:lnSpc>
            </a:pPr>
            <a:endParaRPr lang="zh-CN" altLang="en-US" sz="1600">
              <a:solidFill>
                <a:schemeClr val="accent2"/>
              </a:solidFill>
              <a:latin typeface="Huawei Sans" panose="020C0503030203020204" pitchFamily="34" charset="0"/>
              <a:ea typeface="方正兰亭黑简体" panose="02000000000000000000" pitchFamily="2" charset="-122"/>
            </a:endParaRPr>
          </a:p>
        </p:txBody>
      </p:sp>
      <p:cxnSp>
        <p:nvCxnSpPr>
          <p:cNvPr id="18" name="直接连接符 17"/>
          <p:cNvCxnSpPr/>
          <p:nvPr/>
        </p:nvCxnSpPr>
        <p:spPr>
          <a:xfrm>
            <a:off x="1830158" y="1993720"/>
            <a:ext cx="0" cy="91489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矩形 3"/>
          <p:cNvSpPr>
            <a:spLocks noChangeArrowheads="1"/>
          </p:cNvSpPr>
          <p:nvPr/>
        </p:nvSpPr>
        <p:spPr bwMode="auto">
          <a:xfrm>
            <a:off x="1554410" y="3420126"/>
            <a:ext cx="559769"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sz="1500" dirty="0">
                <a:latin typeface="+mj-lt"/>
                <a:ea typeface="微软雅黑" pitchFamily="34" charset="-122"/>
              </a:rPr>
              <a:t>PC1</a:t>
            </a:r>
            <a:endParaRPr lang="zh-CN" altLang="en-US" sz="1500" dirty="0">
              <a:latin typeface="+mj-lt"/>
              <a:ea typeface="微软雅黑" pitchFamily="34" charset="-122"/>
            </a:endParaRPr>
          </a:p>
        </p:txBody>
      </p:sp>
      <p:sp>
        <p:nvSpPr>
          <p:cNvPr id="21" name="矩形 20"/>
          <p:cNvSpPr>
            <a:spLocks noChangeAspect="1"/>
          </p:cNvSpPr>
          <p:nvPr/>
        </p:nvSpPr>
        <p:spPr>
          <a:xfrm>
            <a:off x="1589870" y="1631770"/>
            <a:ext cx="459541" cy="391790"/>
          </a:xfrm>
          <a:prstGeom prst="rect">
            <a:avLst/>
          </a:prstGeom>
          <a:solidFill>
            <a:srgbClr val="FFFFCC"/>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altLang="zh-CN" b="1" kern="0" dirty="0">
                <a:latin typeface="Huawei Sans" panose="020C0503030203020204" pitchFamily="34" charset="0"/>
                <a:ea typeface="方正兰亭黑简体" panose="02000000000000000000" pitchFamily="2" charset="-122"/>
              </a:rPr>
              <a:t>1</a:t>
            </a:r>
            <a:endParaRPr lang="zh-CN" altLang="en-US" b="1" kern="0" dirty="0">
              <a:latin typeface="Huawei Sans" panose="020C0503030203020204" pitchFamily="34" charset="0"/>
              <a:ea typeface="方正兰亭黑简体" panose="02000000000000000000" pitchFamily="2" charset="-122"/>
            </a:endParaRPr>
          </a:p>
        </p:txBody>
      </p:sp>
      <p:sp>
        <p:nvSpPr>
          <p:cNvPr id="22" name="矩形 21"/>
          <p:cNvSpPr>
            <a:spLocks noChangeAspect="1"/>
          </p:cNvSpPr>
          <p:nvPr/>
        </p:nvSpPr>
        <p:spPr>
          <a:xfrm>
            <a:off x="2203413" y="1631770"/>
            <a:ext cx="459541" cy="391790"/>
          </a:xfrm>
          <a:prstGeom prst="rect">
            <a:avLst/>
          </a:prstGeom>
          <a:solidFill>
            <a:srgbClr val="FFFFCC"/>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altLang="zh-CN" b="1" kern="0" dirty="0">
                <a:latin typeface="Huawei Sans" panose="020C0503030203020204" pitchFamily="34" charset="0"/>
                <a:ea typeface="方正兰亭黑简体" panose="02000000000000000000" pitchFamily="2" charset="-122"/>
              </a:rPr>
              <a:t>2</a:t>
            </a:r>
            <a:endParaRPr lang="zh-CN" altLang="en-US" b="1" kern="0" dirty="0">
              <a:latin typeface="Huawei Sans" panose="020C0503030203020204" pitchFamily="34" charset="0"/>
              <a:ea typeface="方正兰亭黑简体" panose="02000000000000000000" pitchFamily="2" charset="-122"/>
            </a:endParaRPr>
          </a:p>
        </p:txBody>
      </p:sp>
      <p:sp>
        <p:nvSpPr>
          <p:cNvPr id="23" name="矩形 22"/>
          <p:cNvSpPr>
            <a:spLocks noChangeAspect="1"/>
          </p:cNvSpPr>
          <p:nvPr/>
        </p:nvSpPr>
        <p:spPr>
          <a:xfrm>
            <a:off x="2816956" y="1631770"/>
            <a:ext cx="459541" cy="391790"/>
          </a:xfrm>
          <a:prstGeom prst="rect">
            <a:avLst/>
          </a:prstGeom>
          <a:solidFill>
            <a:srgbClr val="1AABE2">
              <a:alpha val="5000"/>
            </a:srgbClr>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altLang="zh-CN" b="1" kern="0" dirty="0">
                <a:solidFill>
                  <a:srgbClr val="1D1D1A"/>
                </a:solidFill>
                <a:latin typeface="Huawei Sans" panose="020C0503030203020204" pitchFamily="34" charset="0"/>
                <a:ea typeface="方正兰亭黑简体" panose="02000000000000000000" pitchFamily="2" charset="-122"/>
              </a:rPr>
              <a:t>3</a:t>
            </a:r>
            <a:endParaRPr lang="zh-CN" altLang="en-US" b="1" kern="0" dirty="0">
              <a:solidFill>
                <a:srgbClr val="1D1D1A"/>
              </a:solidFill>
              <a:latin typeface="Huawei Sans" panose="020C0503030203020204" pitchFamily="34" charset="0"/>
              <a:ea typeface="方正兰亭黑简体" panose="02000000000000000000" pitchFamily="2" charset="-122"/>
            </a:endParaRPr>
          </a:p>
        </p:txBody>
      </p:sp>
      <p:sp>
        <p:nvSpPr>
          <p:cNvPr id="24" name="矩形 3"/>
          <p:cNvSpPr>
            <a:spLocks noChangeArrowheads="1"/>
          </p:cNvSpPr>
          <p:nvPr/>
        </p:nvSpPr>
        <p:spPr bwMode="auto">
          <a:xfrm>
            <a:off x="2593245" y="1173612"/>
            <a:ext cx="90120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sz="1600" dirty="0">
                <a:latin typeface="+mj-lt"/>
                <a:ea typeface="微软雅黑" pitchFamily="34" charset="-122"/>
              </a:rPr>
              <a:t>Switch1</a:t>
            </a:r>
            <a:endParaRPr lang="zh-CN" altLang="en-US" sz="1600" dirty="0">
              <a:latin typeface="+mj-lt"/>
              <a:ea typeface="微软雅黑" pitchFamily="34" charset="-122"/>
            </a:endParaRPr>
          </a:p>
        </p:txBody>
      </p:sp>
      <p:sp>
        <p:nvSpPr>
          <p:cNvPr id="25" name="矩形 24"/>
          <p:cNvSpPr>
            <a:spLocks noChangeAspect="1"/>
          </p:cNvSpPr>
          <p:nvPr/>
        </p:nvSpPr>
        <p:spPr>
          <a:xfrm>
            <a:off x="3430499" y="1631770"/>
            <a:ext cx="459541" cy="391790"/>
          </a:xfrm>
          <a:prstGeom prst="rect">
            <a:avLst/>
          </a:prstGeom>
          <a:solidFill>
            <a:srgbClr val="1AABE2">
              <a:alpha val="5000"/>
            </a:srgbClr>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altLang="zh-CN" b="1" kern="0" dirty="0">
                <a:solidFill>
                  <a:srgbClr val="1D1D1A"/>
                </a:solidFill>
                <a:latin typeface="Huawei Sans" panose="020C0503030203020204" pitchFamily="34" charset="0"/>
                <a:ea typeface="方正兰亭黑简体" panose="02000000000000000000" pitchFamily="2" charset="-122"/>
              </a:rPr>
              <a:t>4</a:t>
            </a:r>
            <a:endParaRPr lang="zh-CN" altLang="en-US" b="1" kern="0" dirty="0">
              <a:solidFill>
                <a:srgbClr val="1D1D1A"/>
              </a:solidFill>
              <a:latin typeface="Huawei Sans" panose="020C0503030203020204" pitchFamily="34" charset="0"/>
              <a:ea typeface="方正兰亭黑简体" panose="02000000000000000000" pitchFamily="2" charset="-122"/>
            </a:endParaRPr>
          </a:p>
        </p:txBody>
      </p:sp>
      <p:sp>
        <p:nvSpPr>
          <p:cNvPr id="26" name="矩形 25"/>
          <p:cNvSpPr>
            <a:spLocks noChangeAspect="1"/>
          </p:cNvSpPr>
          <p:nvPr/>
        </p:nvSpPr>
        <p:spPr>
          <a:xfrm>
            <a:off x="4044042" y="1631770"/>
            <a:ext cx="459541" cy="391790"/>
          </a:xfrm>
          <a:prstGeom prst="rect">
            <a:avLst/>
          </a:prstGeom>
          <a:solidFill>
            <a:srgbClr val="FFFFFF"/>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altLang="zh-CN" b="1" kern="0" dirty="0">
                <a:solidFill>
                  <a:srgbClr val="1D1D1A"/>
                </a:solidFill>
                <a:latin typeface="Huawei Sans" panose="020C0503030203020204" pitchFamily="34" charset="0"/>
                <a:ea typeface="方正兰亭黑简体" panose="02000000000000000000" pitchFamily="2" charset="-122"/>
              </a:rPr>
              <a:t>5</a:t>
            </a:r>
            <a:endParaRPr lang="zh-CN" altLang="en-US" b="1" kern="0" dirty="0">
              <a:solidFill>
                <a:srgbClr val="1D1D1A"/>
              </a:solidFill>
              <a:latin typeface="Huawei Sans" panose="020C0503030203020204" pitchFamily="34" charset="0"/>
              <a:ea typeface="方正兰亭黑简体" panose="02000000000000000000" pitchFamily="2" charset="-122"/>
            </a:endParaRPr>
          </a:p>
        </p:txBody>
      </p:sp>
      <p:sp>
        <p:nvSpPr>
          <p:cNvPr id="27" name="矩形 26"/>
          <p:cNvSpPr>
            <a:spLocks noChangeAspect="1"/>
          </p:cNvSpPr>
          <p:nvPr/>
        </p:nvSpPr>
        <p:spPr>
          <a:xfrm>
            <a:off x="7278502" y="1631770"/>
            <a:ext cx="459541" cy="391790"/>
          </a:xfrm>
          <a:prstGeom prst="rect">
            <a:avLst/>
          </a:prstGeom>
          <a:solidFill>
            <a:srgbClr val="FFFFFF"/>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altLang="zh-CN" b="1" kern="0">
                <a:solidFill>
                  <a:srgbClr val="1D1D1A"/>
                </a:solidFill>
                <a:latin typeface="Huawei Sans" panose="020C0503030203020204" pitchFamily="34" charset="0"/>
                <a:ea typeface="方正兰亭黑简体" panose="02000000000000000000" pitchFamily="2" charset="-122"/>
              </a:rPr>
              <a:t>5</a:t>
            </a:r>
            <a:endParaRPr lang="zh-CN" altLang="en-US" b="1" kern="0">
              <a:solidFill>
                <a:srgbClr val="1D1D1A"/>
              </a:solidFill>
              <a:latin typeface="Huawei Sans" panose="020C0503030203020204" pitchFamily="34" charset="0"/>
              <a:ea typeface="方正兰亭黑简体" panose="02000000000000000000" pitchFamily="2" charset="-122"/>
            </a:endParaRPr>
          </a:p>
        </p:txBody>
      </p:sp>
      <p:sp>
        <p:nvSpPr>
          <p:cNvPr id="28" name="矩形 27"/>
          <p:cNvSpPr>
            <a:spLocks noChangeAspect="1"/>
          </p:cNvSpPr>
          <p:nvPr/>
        </p:nvSpPr>
        <p:spPr>
          <a:xfrm>
            <a:off x="7892045" y="1631770"/>
            <a:ext cx="459541" cy="391790"/>
          </a:xfrm>
          <a:prstGeom prst="rect">
            <a:avLst/>
          </a:prstGeom>
          <a:solidFill>
            <a:srgbClr val="1AABE2">
              <a:alpha val="5000"/>
            </a:srgbClr>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altLang="zh-CN" b="1" kern="0">
                <a:solidFill>
                  <a:srgbClr val="1D1D1A"/>
                </a:solidFill>
                <a:latin typeface="Huawei Sans" panose="020C0503030203020204" pitchFamily="34" charset="0"/>
                <a:ea typeface="方正兰亭黑简体" panose="02000000000000000000" pitchFamily="2" charset="-122"/>
              </a:rPr>
              <a:t>4</a:t>
            </a:r>
            <a:endParaRPr lang="zh-CN" altLang="en-US" b="1" kern="0">
              <a:solidFill>
                <a:srgbClr val="1D1D1A"/>
              </a:solidFill>
              <a:latin typeface="Huawei Sans" panose="020C0503030203020204" pitchFamily="34" charset="0"/>
              <a:ea typeface="方正兰亭黑简体" panose="02000000000000000000" pitchFamily="2" charset="-122"/>
            </a:endParaRPr>
          </a:p>
        </p:txBody>
      </p:sp>
      <p:sp>
        <p:nvSpPr>
          <p:cNvPr id="29" name="矩形 28"/>
          <p:cNvSpPr>
            <a:spLocks noChangeAspect="1"/>
          </p:cNvSpPr>
          <p:nvPr/>
        </p:nvSpPr>
        <p:spPr>
          <a:xfrm>
            <a:off x="8505588" y="1631770"/>
            <a:ext cx="459541" cy="391790"/>
          </a:xfrm>
          <a:prstGeom prst="rect">
            <a:avLst/>
          </a:prstGeom>
          <a:solidFill>
            <a:srgbClr val="1AABE2">
              <a:alpha val="5000"/>
            </a:srgbClr>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altLang="zh-CN" b="1" kern="0">
                <a:solidFill>
                  <a:srgbClr val="1D1D1A"/>
                </a:solidFill>
                <a:latin typeface="Huawei Sans" panose="020C0503030203020204" pitchFamily="34" charset="0"/>
                <a:ea typeface="方正兰亭黑简体" panose="02000000000000000000" pitchFamily="2" charset="-122"/>
              </a:rPr>
              <a:t>3</a:t>
            </a:r>
            <a:endParaRPr lang="zh-CN" altLang="en-US" b="1" kern="0">
              <a:solidFill>
                <a:srgbClr val="1D1D1A"/>
              </a:solidFill>
              <a:latin typeface="Huawei Sans" panose="020C0503030203020204" pitchFamily="34" charset="0"/>
              <a:ea typeface="方正兰亭黑简体" panose="02000000000000000000" pitchFamily="2" charset="-122"/>
            </a:endParaRPr>
          </a:p>
        </p:txBody>
      </p:sp>
      <p:sp>
        <p:nvSpPr>
          <p:cNvPr id="30" name="矩形 3"/>
          <p:cNvSpPr>
            <a:spLocks noChangeArrowheads="1"/>
          </p:cNvSpPr>
          <p:nvPr/>
        </p:nvSpPr>
        <p:spPr bwMode="auto">
          <a:xfrm>
            <a:off x="8281877" y="1173612"/>
            <a:ext cx="90120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sz="1600">
                <a:latin typeface="+mj-lt"/>
                <a:ea typeface="微软雅黑" pitchFamily="34" charset="-122"/>
              </a:rPr>
              <a:t>Switch2</a:t>
            </a:r>
            <a:endParaRPr lang="zh-CN" altLang="en-US" sz="1600">
              <a:latin typeface="+mj-lt"/>
              <a:ea typeface="微软雅黑" pitchFamily="34" charset="-122"/>
            </a:endParaRPr>
          </a:p>
        </p:txBody>
      </p:sp>
      <p:sp>
        <p:nvSpPr>
          <p:cNvPr id="31" name="矩形 30"/>
          <p:cNvSpPr>
            <a:spLocks noChangeAspect="1"/>
          </p:cNvSpPr>
          <p:nvPr/>
        </p:nvSpPr>
        <p:spPr>
          <a:xfrm>
            <a:off x="9119131" y="1631770"/>
            <a:ext cx="459541" cy="391790"/>
          </a:xfrm>
          <a:prstGeom prst="rect">
            <a:avLst/>
          </a:prstGeom>
          <a:solidFill>
            <a:srgbClr val="FFFFCC"/>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altLang="zh-CN" b="1" kern="0" dirty="0">
                <a:latin typeface="Huawei Sans" panose="020C0503030203020204" pitchFamily="34" charset="0"/>
                <a:ea typeface="方正兰亭黑简体" panose="02000000000000000000" pitchFamily="2" charset="-122"/>
              </a:rPr>
              <a:t>2</a:t>
            </a:r>
            <a:endParaRPr lang="zh-CN" altLang="en-US" b="1" kern="0" dirty="0">
              <a:latin typeface="Huawei Sans" panose="020C0503030203020204" pitchFamily="34" charset="0"/>
              <a:ea typeface="方正兰亭黑简体" panose="02000000000000000000" pitchFamily="2" charset="-122"/>
            </a:endParaRPr>
          </a:p>
        </p:txBody>
      </p:sp>
      <p:sp>
        <p:nvSpPr>
          <p:cNvPr id="32" name="矩形 31"/>
          <p:cNvSpPr>
            <a:spLocks noChangeAspect="1"/>
          </p:cNvSpPr>
          <p:nvPr/>
        </p:nvSpPr>
        <p:spPr>
          <a:xfrm>
            <a:off x="9732674" y="1631770"/>
            <a:ext cx="459541" cy="391790"/>
          </a:xfrm>
          <a:prstGeom prst="rect">
            <a:avLst/>
          </a:prstGeom>
          <a:solidFill>
            <a:srgbClr val="FFFFCC"/>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altLang="zh-CN" b="1" kern="0" dirty="0">
                <a:latin typeface="Huawei Sans" panose="020C0503030203020204" pitchFamily="34" charset="0"/>
                <a:ea typeface="方正兰亭黑简体" panose="02000000000000000000" pitchFamily="2" charset="-122"/>
              </a:rPr>
              <a:t>1</a:t>
            </a:r>
            <a:endParaRPr lang="zh-CN" altLang="en-US" b="1" kern="0" dirty="0">
              <a:latin typeface="Huawei Sans" panose="020C0503030203020204" pitchFamily="34" charset="0"/>
              <a:ea typeface="方正兰亭黑简体" panose="02000000000000000000" pitchFamily="2" charset="-122"/>
            </a:endParaRPr>
          </a:p>
        </p:txBody>
      </p:sp>
      <p:cxnSp>
        <p:nvCxnSpPr>
          <p:cNvPr id="33" name="直接连接符 32"/>
          <p:cNvCxnSpPr>
            <a:stCxn id="26" idx="3"/>
            <a:endCxn id="27" idx="1"/>
          </p:cNvCxnSpPr>
          <p:nvPr/>
        </p:nvCxnSpPr>
        <p:spPr>
          <a:xfrm>
            <a:off x="4503583" y="1827665"/>
            <a:ext cx="2774919"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1468699" y="2359647"/>
            <a:ext cx="0" cy="914896"/>
          </a:xfrm>
          <a:prstGeom prst="line">
            <a:avLst/>
          </a:prstGeom>
          <a:ln w="38100">
            <a:solidFill>
              <a:srgbClr val="EC7061"/>
            </a:solidFill>
            <a:prstDash val="solid"/>
            <a:headEnd type="triangle"/>
            <a:tailEnd type="none"/>
          </a:ln>
        </p:spPr>
        <p:style>
          <a:lnRef idx="1">
            <a:schemeClr val="accent1"/>
          </a:lnRef>
          <a:fillRef idx="0">
            <a:schemeClr val="accent1"/>
          </a:fillRef>
          <a:effectRef idx="0">
            <a:schemeClr val="accent1"/>
          </a:effectRef>
          <a:fontRef idx="minor">
            <a:schemeClr val="tx1"/>
          </a:fontRef>
        </p:style>
      </p:cxnSp>
      <p:sp>
        <p:nvSpPr>
          <p:cNvPr id="35" name="文本框 34"/>
          <p:cNvSpPr txBox="1"/>
          <p:nvPr/>
        </p:nvSpPr>
        <p:spPr>
          <a:xfrm>
            <a:off x="712202" y="2851809"/>
            <a:ext cx="684725" cy="313823"/>
          </a:xfrm>
          <a:prstGeom prst="rect">
            <a:avLst/>
          </a:prstGeom>
          <a:solidFill>
            <a:schemeClr val="bg1"/>
          </a:solidFill>
          <a:ln w="12700" cap="flat" cmpd="sng" algn="ctr">
            <a:solidFill>
              <a:schemeClr val="tx1"/>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defPPr>
              <a:defRPr lang="en-US"/>
            </a:defPPr>
            <a:lvl1pPr algn="ctr">
              <a:defRPr sz="1600" kern="0">
                <a:solidFill>
                  <a:srgbClr val="FFFFFF"/>
                </a:solidFill>
                <a:latin typeface="Huawei Sans" panose="020C0503030203020204" pitchFamily="34" charset="0"/>
                <a:ea typeface="方正兰亭黑简体" panose="02000000000000000000" pitchFamily="2" charset="-122"/>
              </a:defRPr>
            </a:lvl1pPr>
          </a:lstStyle>
          <a:p>
            <a:r>
              <a:rPr lang="zh-CN" altLang="en-US" dirty="0">
                <a:solidFill>
                  <a:schemeClr val="tx1"/>
                </a:solidFill>
              </a:rPr>
              <a:t>数据帧</a:t>
            </a:r>
          </a:p>
        </p:txBody>
      </p:sp>
      <p:cxnSp>
        <p:nvCxnSpPr>
          <p:cNvPr id="36" name="直接连接符 35"/>
          <p:cNvCxnSpPr/>
          <p:nvPr/>
        </p:nvCxnSpPr>
        <p:spPr>
          <a:xfrm flipH="1">
            <a:off x="4592022" y="1634970"/>
            <a:ext cx="2160240" cy="0"/>
          </a:xfrm>
          <a:prstGeom prst="line">
            <a:avLst/>
          </a:prstGeom>
          <a:ln w="38100">
            <a:solidFill>
              <a:srgbClr val="EC7061"/>
            </a:solidFill>
            <a:prstDash val="solid"/>
            <a:headEnd type="triangle"/>
            <a:tailEnd type="none"/>
          </a:ln>
        </p:spPr>
        <p:style>
          <a:lnRef idx="1">
            <a:schemeClr val="accent1"/>
          </a:lnRef>
          <a:fillRef idx="0">
            <a:schemeClr val="accent1"/>
          </a:fillRef>
          <a:effectRef idx="0">
            <a:schemeClr val="accent1"/>
          </a:effectRef>
          <a:fontRef idx="minor">
            <a:schemeClr val="tx1"/>
          </a:fontRef>
        </p:style>
      </p:cxnSp>
      <p:sp>
        <p:nvSpPr>
          <p:cNvPr id="37" name="文本框 36"/>
          <p:cNvSpPr txBox="1"/>
          <p:nvPr/>
        </p:nvSpPr>
        <p:spPr>
          <a:xfrm>
            <a:off x="5238392" y="1228329"/>
            <a:ext cx="684725" cy="313823"/>
          </a:xfrm>
          <a:prstGeom prst="rect">
            <a:avLst/>
          </a:prstGeom>
          <a:solidFill>
            <a:schemeClr val="bg1"/>
          </a:solidFill>
          <a:ln w="12700" cap="flat" cmpd="sng" algn="ctr">
            <a:solidFill>
              <a:schemeClr val="tx1"/>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defPPr>
              <a:defRPr lang="en-US"/>
            </a:defPPr>
            <a:lvl1pPr algn="ctr">
              <a:defRPr sz="1600" kern="0">
                <a:solidFill>
                  <a:srgbClr val="FFFFFF"/>
                </a:solidFill>
                <a:latin typeface="Huawei Sans" panose="020C0503030203020204" pitchFamily="34" charset="0"/>
                <a:ea typeface="方正兰亭黑简体" panose="02000000000000000000" pitchFamily="2" charset="-122"/>
              </a:defRPr>
            </a:lvl1pPr>
          </a:lstStyle>
          <a:p>
            <a:r>
              <a:rPr lang="zh-CN" altLang="en-US" dirty="0">
                <a:solidFill>
                  <a:schemeClr val="tx1"/>
                </a:solidFill>
              </a:rPr>
              <a:t>数据帧</a:t>
            </a:r>
          </a:p>
        </p:txBody>
      </p:sp>
      <p:sp>
        <p:nvSpPr>
          <p:cNvPr id="38" name="矩形 3"/>
          <p:cNvSpPr>
            <a:spLocks noChangeArrowheads="1"/>
          </p:cNvSpPr>
          <p:nvPr/>
        </p:nvSpPr>
        <p:spPr bwMode="auto">
          <a:xfrm>
            <a:off x="1720389" y="3743291"/>
            <a:ext cx="923651"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sz="1500" b="1" dirty="0">
                <a:latin typeface="+mj-lt"/>
                <a:ea typeface="微软雅黑" pitchFamily="34" charset="-122"/>
              </a:rPr>
              <a:t>VLAN10</a:t>
            </a:r>
            <a:endParaRPr lang="zh-CN" altLang="en-US" sz="1500" b="1" dirty="0">
              <a:latin typeface="+mj-lt"/>
              <a:ea typeface="微软雅黑" pitchFamily="34" charset="-122"/>
            </a:endParaRPr>
          </a:p>
        </p:txBody>
      </p:sp>
      <p:sp>
        <p:nvSpPr>
          <p:cNvPr id="39" name="矩形 3"/>
          <p:cNvSpPr>
            <a:spLocks noChangeArrowheads="1"/>
          </p:cNvSpPr>
          <p:nvPr/>
        </p:nvSpPr>
        <p:spPr bwMode="auto">
          <a:xfrm>
            <a:off x="2797671" y="3743291"/>
            <a:ext cx="923651"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sz="1500" b="1" dirty="0">
                <a:latin typeface="+mj-lt"/>
                <a:ea typeface="微软雅黑" pitchFamily="34" charset="-122"/>
              </a:rPr>
              <a:t>VLAN20</a:t>
            </a:r>
            <a:endParaRPr lang="zh-CN" altLang="en-US" sz="1500" b="1" dirty="0">
              <a:latin typeface="+mj-lt"/>
              <a:ea typeface="微软雅黑" pitchFamily="34" charset="-122"/>
            </a:endParaRPr>
          </a:p>
        </p:txBody>
      </p:sp>
      <p:sp>
        <p:nvSpPr>
          <p:cNvPr id="40" name="矩形 3"/>
          <p:cNvSpPr>
            <a:spLocks noChangeArrowheads="1"/>
          </p:cNvSpPr>
          <p:nvPr/>
        </p:nvSpPr>
        <p:spPr bwMode="auto">
          <a:xfrm>
            <a:off x="9083671" y="3420126"/>
            <a:ext cx="559769"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sz="1500">
                <a:latin typeface="+mj-lt"/>
                <a:ea typeface="微软雅黑" pitchFamily="34" charset="-122"/>
              </a:rPr>
              <a:t>PC4</a:t>
            </a:r>
            <a:endParaRPr lang="zh-CN" altLang="en-US" sz="1500">
              <a:latin typeface="+mj-lt"/>
              <a:ea typeface="微软雅黑" pitchFamily="34" charset="-122"/>
            </a:endParaRPr>
          </a:p>
        </p:txBody>
      </p:sp>
      <p:sp>
        <p:nvSpPr>
          <p:cNvPr id="42" name="矩形 3"/>
          <p:cNvSpPr>
            <a:spLocks noChangeArrowheads="1"/>
          </p:cNvSpPr>
          <p:nvPr/>
        </p:nvSpPr>
        <p:spPr bwMode="auto">
          <a:xfrm>
            <a:off x="9249650" y="3743291"/>
            <a:ext cx="923651"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sz="1500" b="1" dirty="0">
                <a:latin typeface="+mj-lt"/>
                <a:ea typeface="微软雅黑" pitchFamily="34" charset="-122"/>
              </a:rPr>
              <a:t>VLAN10</a:t>
            </a:r>
            <a:endParaRPr lang="zh-CN" altLang="en-US" sz="1500" b="1" dirty="0">
              <a:latin typeface="+mj-lt"/>
              <a:ea typeface="微软雅黑" pitchFamily="34" charset="-122"/>
            </a:endParaRPr>
          </a:p>
        </p:txBody>
      </p:sp>
      <p:sp>
        <p:nvSpPr>
          <p:cNvPr id="44" name="燕尾形 43"/>
          <p:cNvSpPr/>
          <p:nvPr/>
        </p:nvSpPr>
        <p:spPr bwMode="auto">
          <a:xfrm>
            <a:off x="8517820" y="124239"/>
            <a:ext cx="1008000" cy="213120"/>
          </a:xfrm>
          <a:prstGeom prst="chevron">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pPr>
            <a:r>
              <a:rPr lang="zh-CN" altLang="en-US" sz="1200" b="1" kern="0" dirty="0">
                <a:solidFill>
                  <a:srgbClr val="FFFFFF"/>
                </a:solidFill>
              </a:rPr>
              <a:t>识别</a:t>
            </a:r>
            <a:r>
              <a:rPr lang="en-US" altLang="zh-CN" sz="1200" b="1" kern="0" dirty="0">
                <a:solidFill>
                  <a:srgbClr val="FFFFFF"/>
                </a:solidFill>
              </a:rPr>
              <a:t>VLAN</a:t>
            </a:r>
          </a:p>
        </p:txBody>
      </p:sp>
      <p:sp>
        <p:nvSpPr>
          <p:cNvPr id="45" name="燕尾形 44"/>
          <p:cNvSpPr/>
          <p:nvPr/>
        </p:nvSpPr>
        <p:spPr bwMode="auto">
          <a:xfrm>
            <a:off x="9447816" y="124239"/>
            <a:ext cx="1008000" cy="21312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pPr>
            <a:r>
              <a:rPr lang="zh-CN" altLang="en-US" sz="1200" kern="0" dirty="0"/>
              <a:t>划分</a:t>
            </a:r>
            <a:r>
              <a:rPr lang="en-US" altLang="zh-CN" sz="1200" kern="0" dirty="0"/>
              <a:t>VLAN</a:t>
            </a:r>
          </a:p>
        </p:txBody>
      </p:sp>
      <p:sp>
        <p:nvSpPr>
          <p:cNvPr id="46" name="燕尾形 45"/>
          <p:cNvSpPr/>
          <p:nvPr/>
        </p:nvSpPr>
        <p:spPr bwMode="auto">
          <a:xfrm>
            <a:off x="10377812" y="124239"/>
            <a:ext cx="1368000" cy="21312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defRPr/>
            </a:pPr>
            <a:r>
              <a:rPr lang="zh-CN" altLang="en-US" sz="1200" kern="0" dirty="0"/>
              <a:t>处理</a:t>
            </a:r>
            <a:r>
              <a:rPr lang="en-US" altLang="zh-CN" sz="1200" kern="0" dirty="0"/>
              <a:t>VLAN</a:t>
            </a:r>
            <a:r>
              <a:rPr lang="zh-CN" altLang="en-US" sz="1200" kern="0" dirty="0"/>
              <a:t>数据帧</a:t>
            </a:r>
            <a:endParaRPr lang="en-US" altLang="zh-CN" sz="1200" kern="0" dirty="0"/>
          </a:p>
        </p:txBody>
      </p:sp>
      <p:pic>
        <p:nvPicPr>
          <p:cNvPr id="47" name="图片 46" descr="PC.png"/>
          <p:cNvPicPr>
            <a:picLocks noChangeAspect="1"/>
          </p:cNvPicPr>
          <p:nvPr/>
        </p:nvPicPr>
        <p:blipFill>
          <a:blip r:embed="rId3" cstate="print"/>
          <a:stretch>
            <a:fillRect/>
          </a:stretch>
        </p:blipFill>
        <p:spPr>
          <a:xfrm>
            <a:off x="1537295" y="2868098"/>
            <a:ext cx="609376" cy="468000"/>
          </a:xfrm>
          <a:prstGeom prst="rect">
            <a:avLst/>
          </a:prstGeom>
        </p:spPr>
      </p:pic>
      <p:pic>
        <p:nvPicPr>
          <p:cNvPr id="48" name="图片 47" descr="PC.png"/>
          <p:cNvPicPr>
            <a:picLocks noChangeAspect="1"/>
          </p:cNvPicPr>
          <p:nvPr/>
        </p:nvPicPr>
        <p:blipFill>
          <a:blip r:embed="rId3" cstate="print"/>
          <a:stretch>
            <a:fillRect/>
          </a:stretch>
        </p:blipFill>
        <p:spPr>
          <a:xfrm>
            <a:off x="3365834" y="2868098"/>
            <a:ext cx="609376" cy="468000"/>
          </a:xfrm>
          <a:prstGeom prst="rect">
            <a:avLst/>
          </a:prstGeom>
        </p:spPr>
      </p:pic>
      <p:pic>
        <p:nvPicPr>
          <p:cNvPr id="49" name="图片 48" descr="PC.png"/>
          <p:cNvPicPr>
            <a:picLocks noChangeAspect="1"/>
          </p:cNvPicPr>
          <p:nvPr/>
        </p:nvPicPr>
        <p:blipFill>
          <a:blip r:embed="rId3" cstate="print"/>
          <a:stretch>
            <a:fillRect/>
          </a:stretch>
        </p:blipFill>
        <p:spPr>
          <a:xfrm>
            <a:off x="7832665" y="2868098"/>
            <a:ext cx="609376" cy="468000"/>
          </a:xfrm>
          <a:prstGeom prst="rect">
            <a:avLst/>
          </a:prstGeom>
        </p:spPr>
      </p:pic>
      <p:pic>
        <p:nvPicPr>
          <p:cNvPr id="50" name="图片 49" descr="PC.png"/>
          <p:cNvPicPr>
            <a:picLocks noChangeAspect="1"/>
          </p:cNvPicPr>
          <p:nvPr/>
        </p:nvPicPr>
        <p:blipFill>
          <a:blip r:embed="rId3" cstate="print"/>
          <a:stretch>
            <a:fillRect/>
          </a:stretch>
        </p:blipFill>
        <p:spPr>
          <a:xfrm>
            <a:off x="9070127" y="2868098"/>
            <a:ext cx="609376" cy="468000"/>
          </a:xfrm>
          <a:prstGeom prst="rect">
            <a:avLst/>
          </a:prstGeom>
        </p:spPr>
      </p:pic>
    </p:spTree>
    <p:extLst>
      <p:ext uri="{BB962C8B-B14F-4D97-AF65-F5344CB8AC3E}">
        <p14:creationId xmlns:p14="http://schemas.microsoft.com/office/powerpoint/2010/main" val="35940401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任意多边形 47"/>
          <p:cNvSpPr/>
          <p:nvPr/>
        </p:nvSpPr>
        <p:spPr>
          <a:xfrm>
            <a:off x="1644647" y="4320900"/>
            <a:ext cx="6295001" cy="1137317"/>
          </a:xfrm>
          <a:custGeom>
            <a:avLst/>
            <a:gdLst>
              <a:gd name="connsiteX0" fmla="*/ 0 w 6323527"/>
              <a:gd name="connsiteY0" fmla="*/ 746975 h 1004552"/>
              <a:gd name="connsiteX1" fmla="*/ 0 w 6323527"/>
              <a:gd name="connsiteY1" fmla="*/ 0 h 1004552"/>
              <a:gd name="connsiteX2" fmla="*/ 6323527 w 6323527"/>
              <a:gd name="connsiteY2" fmla="*/ 0 h 1004552"/>
              <a:gd name="connsiteX3" fmla="*/ 6323527 w 6323527"/>
              <a:gd name="connsiteY3" fmla="*/ 1004552 h 1004552"/>
              <a:gd name="connsiteX4" fmla="*/ 5293217 w 6323527"/>
              <a:gd name="connsiteY4" fmla="*/ 1004552 h 1004552"/>
              <a:gd name="connsiteX5" fmla="*/ 5293217 w 6323527"/>
              <a:gd name="connsiteY5" fmla="*/ 231820 h 1004552"/>
              <a:gd name="connsiteX6" fmla="*/ 2189408 w 6323527"/>
              <a:gd name="connsiteY6" fmla="*/ 231820 h 1004552"/>
              <a:gd name="connsiteX7" fmla="*/ 2189408 w 6323527"/>
              <a:gd name="connsiteY7" fmla="*/ 901521 h 1004552"/>
              <a:gd name="connsiteX8" fmla="*/ 0 w 6323527"/>
              <a:gd name="connsiteY8" fmla="*/ 901521 h 1004552"/>
              <a:gd name="connsiteX9" fmla="*/ 0 w 6323527"/>
              <a:gd name="connsiteY9" fmla="*/ 746975 h 1004552"/>
              <a:gd name="connsiteX0" fmla="*/ 468409 w 6791936"/>
              <a:gd name="connsiteY0" fmla="*/ 857030 h 1114607"/>
              <a:gd name="connsiteX1" fmla="*/ 468409 w 6791936"/>
              <a:gd name="connsiteY1" fmla="*/ 110055 h 1114607"/>
              <a:gd name="connsiteX2" fmla="*/ 6791936 w 6791936"/>
              <a:gd name="connsiteY2" fmla="*/ 110055 h 1114607"/>
              <a:gd name="connsiteX3" fmla="*/ 6791936 w 6791936"/>
              <a:gd name="connsiteY3" fmla="*/ 1114607 h 1114607"/>
              <a:gd name="connsiteX4" fmla="*/ 5761626 w 6791936"/>
              <a:gd name="connsiteY4" fmla="*/ 1114607 h 1114607"/>
              <a:gd name="connsiteX5" fmla="*/ 5761626 w 6791936"/>
              <a:gd name="connsiteY5" fmla="*/ 341875 h 1114607"/>
              <a:gd name="connsiteX6" fmla="*/ 2657817 w 6791936"/>
              <a:gd name="connsiteY6" fmla="*/ 341875 h 1114607"/>
              <a:gd name="connsiteX7" fmla="*/ 2657817 w 6791936"/>
              <a:gd name="connsiteY7" fmla="*/ 1011576 h 1114607"/>
              <a:gd name="connsiteX8" fmla="*/ 468409 w 6791936"/>
              <a:gd name="connsiteY8" fmla="*/ 1011576 h 1114607"/>
              <a:gd name="connsiteX9" fmla="*/ 468409 w 6791936"/>
              <a:gd name="connsiteY9" fmla="*/ 857030 h 1114607"/>
              <a:gd name="connsiteX0" fmla="*/ 16218 w 6339745"/>
              <a:gd name="connsiteY0" fmla="*/ 999212 h 1256789"/>
              <a:gd name="connsiteX1" fmla="*/ 16218 w 6339745"/>
              <a:gd name="connsiteY1" fmla="*/ 252237 h 1256789"/>
              <a:gd name="connsiteX2" fmla="*/ 6339745 w 6339745"/>
              <a:gd name="connsiteY2" fmla="*/ 252237 h 1256789"/>
              <a:gd name="connsiteX3" fmla="*/ 6339745 w 6339745"/>
              <a:gd name="connsiteY3" fmla="*/ 1256789 h 1256789"/>
              <a:gd name="connsiteX4" fmla="*/ 5309435 w 6339745"/>
              <a:gd name="connsiteY4" fmla="*/ 1256789 h 1256789"/>
              <a:gd name="connsiteX5" fmla="*/ 5309435 w 6339745"/>
              <a:gd name="connsiteY5" fmla="*/ 484057 h 1256789"/>
              <a:gd name="connsiteX6" fmla="*/ 2205626 w 6339745"/>
              <a:gd name="connsiteY6" fmla="*/ 484057 h 1256789"/>
              <a:gd name="connsiteX7" fmla="*/ 2205626 w 6339745"/>
              <a:gd name="connsiteY7" fmla="*/ 1153758 h 1256789"/>
              <a:gd name="connsiteX8" fmla="*/ 16218 w 6339745"/>
              <a:gd name="connsiteY8" fmla="*/ 1153758 h 1256789"/>
              <a:gd name="connsiteX9" fmla="*/ 16218 w 6339745"/>
              <a:gd name="connsiteY9" fmla="*/ 999212 h 1256789"/>
              <a:gd name="connsiteX0" fmla="*/ 56285 w 6379812"/>
              <a:gd name="connsiteY0" fmla="*/ 826390 h 1083967"/>
              <a:gd name="connsiteX1" fmla="*/ 56285 w 6379812"/>
              <a:gd name="connsiteY1" fmla="*/ 79415 h 1083967"/>
              <a:gd name="connsiteX2" fmla="*/ 6379812 w 6379812"/>
              <a:gd name="connsiteY2" fmla="*/ 79415 h 1083967"/>
              <a:gd name="connsiteX3" fmla="*/ 6379812 w 6379812"/>
              <a:gd name="connsiteY3" fmla="*/ 1083967 h 1083967"/>
              <a:gd name="connsiteX4" fmla="*/ 5349502 w 6379812"/>
              <a:gd name="connsiteY4" fmla="*/ 1083967 h 1083967"/>
              <a:gd name="connsiteX5" fmla="*/ 5349502 w 6379812"/>
              <a:gd name="connsiteY5" fmla="*/ 311235 h 1083967"/>
              <a:gd name="connsiteX6" fmla="*/ 2245693 w 6379812"/>
              <a:gd name="connsiteY6" fmla="*/ 311235 h 1083967"/>
              <a:gd name="connsiteX7" fmla="*/ 2245693 w 6379812"/>
              <a:gd name="connsiteY7" fmla="*/ 980936 h 1083967"/>
              <a:gd name="connsiteX8" fmla="*/ 56285 w 6379812"/>
              <a:gd name="connsiteY8" fmla="*/ 980936 h 1083967"/>
              <a:gd name="connsiteX9" fmla="*/ 56285 w 6379812"/>
              <a:gd name="connsiteY9" fmla="*/ 826390 h 1083967"/>
              <a:gd name="connsiteX0" fmla="*/ 16218 w 6339745"/>
              <a:gd name="connsiteY0" fmla="*/ 844304 h 1101881"/>
              <a:gd name="connsiteX1" fmla="*/ 16218 w 6339745"/>
              <a:gd name="connsiteY1" fmla="*/ 97329 h 1101881"/>
              <a:gd name="connsiteX2" fmla="*/ 6339745 w 6339745"/>
              <a:gd name="connsiteY2" fmla="*/ 97329 h 1101881"/>
              <a:gd name="connsiteX3" fmla="*/ 6339745 w 6339745"/>
              <a:gd name="connsiteY3" fmla="*/ 1101881 h 1101881"/>
              <a:gd name="connsiteX4" fmla="*/ 5309435 w 6339745"/>
              <a:gd name="connsiteY4" fmla="*/ 1101881 h 1101881"/>
              <a:gd name="connsiteX5" fmla="*/ 5309435 w 6339745"/>
              <a:gd name="connsiteY5" fmla="*/ 329149 h 1101881"/>
              <a:gd name="connsiteX6" fmla="*/ 2205626 w 6339745"/>
              <a:gd name="connsiteY6" fmla="*/ 329149 h 1101881"/>
              <a:gd name="connsiteX7" fmla="*/ 2205626 w 6339745"/>
              <a:gd name="connsiteY7" fmla="*/ 998850 h 1101881"/>
              <a:gd name="connsiteX8" fmla="*/ 16218 w 6339745"/>
              <a:gd name="connsiteY8" fmla="*/ 998850 h 1101881"/>
              <a:gd name="connsiteX9" fmla="*/ 16218 w 6339745"/>
              <a:gd name="connsiteY9" fmla="*/ 844304 h 1101881"/>
              <a:gd name="connsiteX0" fmla="*/ 16218 w 6339745"/>
              <a:gd name="connsiteY0" fmla="*/ 916775 h 1174352"/>
              <a:gd name="connsiteX1" fmla="*/ 16218 w 6339745"/>
              <a:gd name="connsiteY1" fmla="*/ 169800 h 1174352"/>
              <a:gd name="connsiteX2" fmla="*/ 6339745 w 6339745"/>
              <a:gd name="connsiteY2" fmla="*/ 169800 h 1174352"/>
              <a:gd name="connsiteX3" fmla="*/ 6339745 w 6339745"/>
              <a:gd name="connsiteY3" fmla="*/ 1174352 h 1174352"/>
              <a:gd name="connsiteX4" fmla="*/ 5309435 w 6339745"/>
              <a:gd name="connsiteY4" fmla="*/ 1174352 h 1174352"/>
              <a:gd name="connsiteX5" fmla="*/ 5309435 w 6339745"/>
              <a:gd name="connsiteY5" fmla="*/ 401620 h 1174352"/>
              <a:gd name="connsiteX6" fmla="*/ 2205626 w 6339745"/>
              <a:gd name="connsiteY6" fmla="*/ 401620 h 1174352"/>
              <a:gd name="connsiteX7" fmla="*/ 2205626 w 6339745"/>
              <a:gd name="connsiteY7" fmla="*/ 1071321 h 1174352"/>
              <a:gd name="connsiteX8" fmla="*/ 16218 w 6339745"/>
              <a:gd name="connsiteY8" fmla="*/ 1071321 h 1174352"/>
              <a:gd name="connsiteX9" fmla="*/ 16218 w 6339745"/>
              <a:gd name="connsiteY9" fmla="*/ 916775 h 1174352"/>
              <a:gd name="connsiteX0" fmla="*/ 16218 w 6414156"/>
              <a:gd name="connsiteY0" fmla="*/ 791528 h 1049105"/>
              <a:gd name="connsiteX1" fmla="*/ 16218 w 6414156"/>
              <a:gd name="connsiteY1" fmla="*/ 44553 h 1049105"/>
              <a:gd name="connsiteX2" fmla="*/ 6339745 w 6414156"/>
              <a:gd name="connsiteY2" fmla="*/ 44553 h 1049105"/>
              <a:gd name="connsiteX3" fmla="*/ 6339745 w 6414156"/>
              <a:gd name="connsiteY3" fmla="*/ 1049105 h 1049105"/>
              <a:gd name="connsiteX4" fmla="*/ 5309435 w 6414156"/>
              <a:gd name="connsiteY4" fmla="*/ 1049105 h 1049105"/>
              <a:gd name="connsiteX5" fmla="*/ 5309435 w 6414156"/>
              <a:gd name="connsiteY5" fmla="*/ 276373 h 1049105"/>
              <a:gd name="connsiteX6" fmla="*/ 2205626 w 6414156"/>
              <a:gd name="connsiteY6" fmla="*/ 276373 h 1049105"/>
              <a:gd name="connsiteX7" fmla="*/ 2205626 w 6414156"/>
              <a:gd name="connsiteY7" fmla="*/ 946074 h 1049105"/>
              <a:gd name="connsiteX8" fmla="*/ 16218 w 6414156"/>
              <a:gd name="connsiteY8" fmla="*/ 946074 h 1049105"/>
              <a:gd name="connsiteX9" fmla="*/ 16218 w 6414156"/>
              <a:gd name="connsiteY9" fmla="*/ 791528 h 1049105"/>
              <a:gd name="connsiteX0" fmla="*/ 16218 w 6374089"/>
              <a:gd name="connsiteY0" fmla="*/ 838898 h 1096475"/>
              <a:gd name="connsiteX1" fmla="*/ 16218 w 6374089"/>
              <a:gd name="connsiteY1" fmla="*/ 91923 h 1096475"/>
              <a:gd name="connsiteX2" fmla="*/ 6339745 w 6374089"/>
              <a:gd name="connsiteY2" fmla="*/ 91923 h 1096475"/>
              <a:gd name="connsiteX3" fmla="*/ 6339745 w 6374089"/>
              <a:gd name="connsiteY3" fmla="*/ 1096475 h 1096475"/>
              <a:gd name="connsiteX4" fmla="*/ 5309435 w 6374089"/>
              <a:gd name="connsiteY4" fmla="*/ 1096475 h 1096475"/>
              <a:gd name="connsiteX5" fmla="*/ 5309435 w 6374089"/>
              <a:gd name="connsiteY5" fmla="*/ 323743 h 1096475"/>
              <a:gd name="connsiteX6" fmla="*/ 2205626 w 6374089"/>
              <a:gd name="connsiteY6" fmla="*/ 323743 h 1096475"/>
              <a:gd name="connsiteX7" fmla="*/ 2205626 w 6374089"/>
              <a:gd name="connsiteY7" fmla="*/ 993444 h 1096475"/>
              <a:gd name="connsiteX8" fmla="*/ 16218 w 6374089"/>
              <a:gd name="connsiteY8" fmla="*/ 993444 h 1096475"/>
              <a:gd name="connsiteX9" fmla="*/ 16218 w 6374089"/>
              <a:gd name="connsiteY9" fmla="*/ 838898 h 1096475"/>
              <a:gd name="connsiteX0" fmla="*/ 16218 w 6379813"/>
              <a:gd name="connsiteY0" fmla="*/ 823054 h 1080631"/>
              <a:gd name="connsiteX1" fmla="*/ 16218 w 6379813"/>
              <a:gd name="connsiteY1" fmla="*/ 76079 h 1080631"/>
              <a:gd name="connsiteX2" fmla="*/ 6339745 w 6379813"/>
              <a:gd name="connsiteY2" fmla="*/ 76079 h 1080631"/>
              <a:gd name="connsiteX3" fmla="*/ 6339745 w 6379813"/>
              <a:gd name="connsiteY3" fmla="*/ 1080631 h 1080631"/>
              <a:gd name="connsiteX4" fmla="*/ 5309435 w 6379813"/>
              <a:gd name="connsiteY4" fmla="*/ 1080631 h 1080631"/>
              <a:gd name="connsiteX5" fmla="*/ 5309435 w 6379813"/>
              <a:gd name="connsiteY5" fmla="*/ 307899 h 1080631"/>
              <a:gd name="connsiteX6" fmla="*/ 2205626 w 6379813"/>
              <a:gd name="connsiteY6" fmla="*/ 307899 h 1080631"/>
              <a:gd name="connsiteX7" fmla="*/ 2205626 w 6379813"/>
              <a:gd name="connsiteY7" fmla="*/ 977600 h 1080631"/>
              <a:gd name="connsiteX8" fmla="*/ 16218 w 6379813"/>
              <a:gd name="connsiteY8" fmla="*/ 977600 h 1080631"/>
              <a:gd name="connsiteX9" fmla="*/ 16218 w 6379813"/>
              <a:gd name="connsiteY9" fmla="*/ 823054 h 1080631"/>
              <a:gd name="connsiteX0" fmla="*/ 16218 w 6514458"/>
              <a:gd name="connsiteY0" fmla="*/ 823054 h 1080631"/>
              <a:gd name="connsiteX1" fmla="*/ 16218 w 6514458"/>
              <a:gd name="connsiteY1" fmla="*/ 76079 h 1080631"/>
              <a:gd name="connsiteX2" fmla="*/ 6339745 w 6514458"/>
              <a:gd name="connsiteY2" fmla="*/ 76079 h 1080631"/>
              <a:gd name="connsiteX3" fmla="*/ 6339745 w 6514458"/>
              <a:gd name="connsiteY3" fmla="*/ 1080631 h 1080631"/>
              <a:gd name="connsiteX4" fmla="*/ 5309435 w 6514458"/>
              <a:gd name="connsiteY4" fmla="*/ 1080631 h 1080631"/>
              <a:gd name="connsiteX5" fmla="*/ 5309435 w 6514458"/>
              <a:gd name="connsiteY5" fmla="*/ 307899 h 1080631"/>
              <a:gd name="connsiteX6" fmla="*/ 2205626 w 6514458"/>
              <a:gd name="connsiteY6" fmla="*/ 307899 h 1080631"/>
              <a:gd name="connsiteX7" fmla="*/ 2205626 w 6514458"/>
              <a:gd name="connsiteY7" fmla="*/ 977600 h 1080631"/>
              <a:gd name="connsiteX8" fmla="*/ 16218 w 6514458"/>
              <a:gd name="connsiteY8" fmla="*/ 977600 h 1080631"/>
              <a:gd name="connsiteX9" fmla="*/ 16218 w 6514458"/>
              <a:gd name="connsiteY9" fmla="*/ 823054 h 1080631"/>
              <a:gd name="connsiteX0" fmla="*/ 16218 w 6388582"/>
              <a:gd name="connsiteY0" fmla="*/ 823054 h 1252349"/>
              <a:gd name="connsiteX1" fmla="*/ 16218 w 6388582"/>
              <a:gd name="connsiteY1" fmla="*/ 76079 h 1252349"/>
              <a:gd name="connsiteX2" fmla="*/ 6339745 w 6388582"/>
              <a:gd name="connsiteY2" fmla="*/ 76079 h 1252349"/>
              <a:gd name="connsiteX3" fmla="*/ 6339745 w 6388582"/>
              <a:gd name="connsiteY3" fmla="*/ 1080631 h 1252349"/>
              <a:gd name="connsiteX4" fmla="*/ 5309435 w 6388582"/>
              <a:gd name="connsiteY4" fmla="*/ 1080631 h 1252349"/>
              <a:gd name="connsiteX5" fmla="*/ 5309435 w 6388582"/>
              <a:gd name="connsiteY5" fmla="*/ 307899 h 1252349"/>
              <a:gd name="connsiteX6" fmla="*/ 2205626 w 6388582"/>
              <a:gd name="connsiteY6" fmla="*/ 307899 h 1252349"/>
              <a:gd name="connsiteX7" fmla="*/ 2205626 w 6388582"/>
              <a:gd name="connsiteY7" fmla="*/ 977600 h 1252349"/>
              <a:gd name="connsiteX8" fmla="*/ 16218 w 6388582"/>
              <a:gd name="connsiteY8" fmla="*/ 977600 h 1252349"/>
              <a:gd name="connsiteX9" fmla="*/ 16218 w 6388582"/>
              <a:gd name="connsiteY9" fmla="*/ 823054 h 1252349"/>
              <a:gd name="connsiteX0" fmla="*/ 16218 w 6410615"/>
              <a:gd name="connsiteY0" fmla="*/ 823054 h 1097802"/>
              <a:gd name="connsiteX1" fmla="*/ 16218 w 6410615"/>
              <a:gd name="connsiteY1" fmla="*/ 76079 h 1097802"/>
              <a:gd name="connsiteX2" fmla="*/ 6339745 w 6410615"/>
              <a:gd name="connsiteY2" fmla="*/ 76079 h 1097802"/>
              <a:gd name="connsiteX3" fmla="*/ 6339745 w 6410615"/>
              <a:gd name="connsiteY3" fmla="*/ 1080631 h 1097802"/>
              <a:gd name="connsiteX4" fmla="*/ 5309435 w 6410615"/>
              <a:gd name="connsiteY4" fmla="*/ 1080631 h 1097802"/>
              <a:gd name="connsiteX5" fmla="*/ 5309435 w 6410615"/>
              <a:gd name="connsiteY5" fmla="*/ 307899 h 1097802"/>
              <a:gd name="connsiteX6" fmla="*/ 2205626 w 6410615"/>
              <a:gd name="connsiteY6" fmla="*/ 307899 h 1097802"/>
              <a:gd name="connsiteX7" fmla="*/ 2205626 w 6410615"/>
              <a:gd name="connsiteY7" fmla="*/ 977600 h 1097802"/>
              <a:gd name="connsiteX8" fmla="*/ 16218 w 6410615"/>
              <a:gd name="connsiteY8" fmla="*/ 977600 h 1097802"/>
              <a:gd name="connsiteX9" fmla="*/ 16218 w 6410615"/>
              <a:gd name="connsiteY9" fmla="*/ 823054 h 1097802"/>
              <a:gd name="connsiteX0" fmla="*/ 16218 w 6405759"/>
              <a:gd name="connsiteY0" fmla="*/ 823054 h 1120698"/>
              <a:gd name="connsiteX1" fmla="*/ 16218 w 6405759"/>
              <a:gd name="connsiteY1" fmla="*/ 76079 h 1120698"/>
              <a:gd name="connsiteX2" fmla="*/ 6339745 w 6405759"/>
              <a:gd name="connsiteY2" fmla="*/ 76079 h 1120698"/>
              <a:gd name="connsiteX3" fmla="*/ 6339745 w 6405759"/>
              <a:gd name="connsiteY3" fmla="*/ 1080631 h 1120698"/>
              <a:gd name="connsiteX4" fmla="*/ 5309435 w 6405759"/>
              <a:gd name="connsiteY4" fmla="*/ 1080631 h 1120698"/>
              <a:gd name="connsiteX5" fmla="*/ 5309435 w 6405759"/>
              <a:gd name="connsiteY5" fmla="*/ 307899 h 1120698"/>
              <a:gd name="connsiteX6" fmla="*/ 2205626 w 6405759"/>
              <a:gd name="connsiteY6" fmla="*/ 307899 h 1120698"/>
              <a:gd name="connsiteX7" fmla="*/ 2205626 w 6405759"/>
              <a:gd name="connsiteY7" fmla="*/ 977600 h 1120698"/>
              <a:gd name="connsiteX8" fmla="*/ 16218 w 6405759"/>
              <a:gd name="connsiteY8" fmla="*/ 977600 h 1120698"/>
              <a:gd name="connsiteX9" fmla="*/ 16218 w 6405759"/>
              <a:gd name="connsiteY9" fmla="*/ 823054 h 1120698"/>
              <a:gd name="connsiteX0" fmla="*/ 16218 w 6405759"/>
              <a:gd name="connsiteY0" fmla="*/ 823054 h 1217882"/>
              <a:gd name="connsiteX1" fmla="*/ 16218 w 6405759"/>
              <a:gd name="connsiteY1" fmla="*/ 76079 h 1217882"/>
              <a:gd name="connsiteX2" fmla="*/ 6339745 w 6405759"/>
              <a:gd name="connsiteY2" fmla="*/ 76079 h 1217882"/>
              <a:gd name="connsiteX3" fmla="*/ 6339745 w 6405759"/>
              <a:gd name="connsiteY3" fmla="*/ 1080631 h 1217882"/>
              <a:gd name="connsiteX4" fmla="*/ 5309435 w 6405759"/>
              <a:gd name="connsiteY4" fmla="*/ 1080631 h 1217882"/>
              <a:gd name="connsiteX5" fmla="*/ 5309435 w 6405759"/>
              <a:gd name="connsiteY5" fmla="*/ 307899 h 1217882"/>
              <a:gd name="connsiteX6" fmla="*/ 2205626 w 6405759"/>
              <a:gd name="connsiteY6" fmla="*/ 307899 h 1217882"/>
              <a:gd name="connsiteX7" fmla="*/ 2205626 w 6405759"/>
              <a:gd name="connsiteY7" fmla="*/ 977600 h 1217882"/>
              <a:gd name="connsiteX8" fmla="*/ 16218 w 6405759"/>
              <a:gd name="connsiteY8" fmla="*/ 977600 h 1217882"/>
              <a:gd name="connsiteX9" fmla="*/ 16218 w 6405759"/>
              <a:gd name="connsiteY9" fmla="*/ 823054 h 1217882"/>
              <a:gd name="connsiteX0" fmla="*/ 16218 w 6405759"/>
              <a:gd name="connsiteY0" fmla="*/ 823054 h 1143507"/>
              <a:gd name="connsiteX1" fmla="*/ 16218 w 6405759"/>
              <a:gd name="connsiteY1" fmla="*/ 76079 h 1143507"/>
              <a:gd name="connsiteX2" fmla="*/ 6339745 w 6405759"/>
              <a:gd name="connsiteY2" fmla="*/ 76079 h 1143507"/>
              <a:gd name="connsiteX3" fmla="*/ 6339745 w 6405759"/>
              <a:gd name="connsiteY3" fmla="*/ 1080631 h 1143507"/>
              <a:gd name="connsiteX4" fmla="*/ 5309435 w 6405759"/>
              <a:gd name="connsiteY4" fmla="*/ 1080631 h 1143507"/>
              <a:gd name="connsiteX5" fmla="*/ 5309435 w 6405759"/>
              <a:gd name="connsiteY5" fmla="*/ 307899 h 1143507"/>
              <a:gd name="connsiteX6" fmla="*/ 2205626 w 6405759"/>
              <a:gd name="connsiteY6" fmla="*/ 307899 h 1143507"/>
              <a:gd name="connsiteX7" fmla="*/ 2205626 w 6405759"/>
              <a:gd name="connsiteY7" fmla="*/ 977600 h 1143507"/>
              <a:gd name="connsiteX8" fmla="*/ 16218 w 6405759"/>
              <a:gd name="connsiteY8" fmla="*/ 977600 h 1143507"/>
              <a:gd name="connsiteX9" fmla="*/ 16218 w 6405759"/>
              <a:gd name="connsiteY9" fmla="*/ 823054 h 1143507"/>
              <a:gd name="connsiteX0" fmla="*/ 16218 w 6405759"/>
              <a:gd name="connsiteY0" fmla="*/ 823054 h 1153154"/>
              <a:gd name="connsiteX1" fmla="*/ 16218 w 6405759"/>
              <a:gd name="connsiteY1" fmla="*/ 76079 h 1153154"/>
              <a:gd name="connsiteX2" fmla="*/ 6339745 w 6405759"/>
              <a:gd name="connsiteY2" fmla="*/ 76079 h 1153154"/>
              <a:gd name="connsiteX3" fmla="*/ 6339745 w 6405759"/>
              <a:gd name="connsiteY3" fmla="*/ 1080631 h 1153154"/>
              <a:gd name="connsiteX4" fmla="*/ 5309435 w 6405759"/>
              <a:gd name="connsiteY4" fmla="*/ 1080631 h 1153154"/>
              <a:gd name="connsiteX5" fmla="*/ 5309435 w 6405759"/>
              <a:gd name="connsiteY5" fmla="*/ 307899 h 1153154"/>
              <a:gd name="connsiteX6" fmla="*/ 2205626 w 6405759"/>
              <a:gd name="connsiteY6" fmla="*/ 307899 h 1153154"/>
              <a:gd name="connsiteX7" fmla="*/ 2205626 w 6405759"/>
              <a:gd name="connsiteY7" fmla="*/ 977600 h 1153154"/>
              <a:gd name="connsiteX8" fmla="*/ 16218 w 6405759"/>
              <a:gd name="connsiteY8" fmla="*/ 977600 h 1153154"/>
              <a:gd name="connsiteX9" fmla="*/ 16218 w 6405759"/>
              <a:gd name="connsiteY9" fmla="*/ 823054 h 1153154"/>
              <a:gd name="connsiteX0" fmla="*/ 16218 w 6405759"/>
              <a:gd name="connsiteY0" fmla="*/ 823054 h 1143507"/>
              <a:gd name="connsiteX1" fmla="*/ 16218 w 6405759"/>
              <a:gd name="connsiteY1" fmla="*/ 76079 h 1143507"/>
              <a:gd name="connsiteX2" fmla="*/ 6339745 w 6405759"/>
              <a:gd name="connsiteY2" fmla="*/ 76079 h 1143507"/>
              <a:gd name="connsiteX3" fmla="*/ 6339745 w 6405759"/>
              <a:gd name="connsiteY3" fmla="*/ 1080631 h 1143507"/>
              <a:gd name="connsiteX4" fmla="*/ 5309435 w 6405759"/>
              <a:gd name="connsiteY4" fmla="*/ 1080631 h 1143507"/>
              <a:gd name="connsiteX5" fmla="*/ 5309435 w 6405759"/>
              <a:gd name="connsiteY5" fmla="*/ 307899 h 1143507"/>
              <a:gd name="connsiteX6" fmla="*/ 2205626 w 6405759"/>
              <a:gd name="connsiteY6" fmla="*/ 307899 h 1143507"/>
              <a:gd name="connsiteX7" fmla="*/ 2205626 w 6405759"/>
              <a:gd name="connsiteY7" fmla="*/ 977600 h 1143507"/>
              <a:gd name="connsiteX8" fmla="*/ 16218 w 6405759"/>
              <a:gd name="connsiteY8" fmla="*/ 977600 h 1143507"/>
              <a:gd name="connsiteX9" fmla="*/ 16218 w 6405759"/>
              <a:gd name="connsiteY9" fmla="*/ 823054 h 1143507"/>
              <a:gd name="connsiteX0" fmla="*/ 16218 w 6405759"/>
              <a:gd name="connsiteY0" fmla="*/ 823054 h 1143507"/>
              <a:gd name="connsiteX1" fmla="*/ 16218 w 6405759"/>
              <a:gd name="connsiteY1" fmla="*/ 76079 h 1143507"/>
              <a:gd name="connsiteX2" fmla="*/ 6339745 w 6405759"/>
              <a:gd name="connsiteY2" fmla="*/ 76079 h 1143507"/>
              <a:gd name="connsiteX3" fmla="*/ 6339745 w 6405759"/>
              <a:gd name="connsiteY3" fmla="*/ 1080631 h 1143507"/>
              <a:gd name="connsiteX4" fmla="*/ 5309435 w 6405759"/>
              <a:gd name="connsiteY4" fmla="*/ 1080631 h 1143507"/>
              <a:gd name="connsiteX5" fmla="*/ 5309435 w 6405759"/>
              <a:gd name="connsiteY5" fmla="*/ 307899 h 1143507"/>
              <a:gd name="connsiteX6" fmla="*/ 2205626 w 6405759"/>
              <a:gd name="connsiteY6" fmla="*/ 307899 h 1143507"/>
              <a:gd name="connsiteX7" fmla="*/ 2205626 w 6405759"/>
              <a:gd name="connsiteY7" fmla="*/ 977600 h 1143507"/>
              <a:gd name="connsiteX8" fmla="*/ 16218 w 6405759"/>
              <a:gd name="connsiteY8" fmla="*/ 977600 h 1143507"/>
              <a:gd name="connsiteX9" fmla="*/ 16218 w 6405759"/>
              <a:gd name="connsiteY9" fmla="*/ 823054 h 1143507"/>
              <a:gd name="connsiteX0" fmla="*/ 16218 w 6405759"/>
              <a:gd name="connsiteY0" fmla="*/ 823054 h 1143507"/>
              <a:gd name="connsiteX1" fmla="*/ 16218 w 6405759"/>
              <a:gd name="connsiteY1" fmla="*/ 76079 h 1143507"/>
              <a:gd name="connsiteX2" fmla="*/ 6339745 w 6405759"/>
              <a:gd name="connsiteY2" fmla="*/ 76079 h 1143507"/>
              <a:gd name="connsiteX3" fmla="*/ 6339745 w 6405759"/>
              <a:gd name="connsiteY3" fmla="*/ 1080631 h 1143507"/>
              <a:gd name="connsiteX4" fmla="*/ 5309435 w 6405759"/>
              <a:gd name="connsiteY4" fmla="*/ 1080631 h 1143507"/>
              <a:gd name="connsiteX5" fmla="*/ 5309435 w 6405759"/>
              <a:gd name="connsiteY5" fmla="*/ 307899 h 1143507"/>
              <a:gd name="connsiteX6" fmla="*/ 2205626 w 6405759"/>
              <a:gd name="connsiteY6" fmla="*/ 307899 h 1143507"/>
              <a:gd name="connsiteX7" fmla="*/ 2205626 w 6405759"/>
              <a:gd name="connsiteY7" fmla="*/ 977600 h 1143507"/>
              <a:gd name="connsiteX8" fmla="*/ 16218 w 6405759"/>
              <a:gd name="connsiteY8" fmla="*/ 977600 h 1143507"/>
              <a:gd name="connsiteX9" fmla="*/ 16218 w 6405759"/>
              <a:gd name="connsiteY9" fmla="*/ 823054 h 1143507"/>
              <a:gd name="connsiteX0" fmla="*/ 16218 w 6405759"/>
              <a:gd name="connsiteY0" fmla="*/ 823054 h 1143507"/>
              <a:gd name="connsiteX1" fmla="*/ 16218 w 6405759"/>
              <a:gd name="connsiteY1" fmla="*/ 76079 h 1143507"/>
              <a:gd name="connsiteX2" fmla="*/ 6339745 w 6405759"/>
              <a:gd name="connsiteY2" fmla="*/ 76079 h 1143507"/>
              <a:gd name="connsiteX3" fmla="*/ 6339745 w 6405759"/>
              <a:gd name="connsiteY3" fmla="*/ 1080631 h 1143507"/>
              <a:gd name="connsiteX4" fmla="*/ 5309435 w 6405759"/>
              <a:gd name="connsiteY4" fmla="*/ 1080631 h 1143507"/>
              <a:gd name="connsiteX5" fmla="*/ 5309435 w 6405759"/>
              <a:gd name="connsiteY5" fmla="*/ 307899 h 1143507"/>
              <a:gd name="connsiteX6" fmla="*/ 2205626 w 6405759"/>
              <a:gd name="connsiteY6" fmla="*/ 307899 h 1143507"/>
              <a:gd name="connsiteX7" fmla="*/ 2205626 w 6405759"/>
              <a:gd name="connsiteY7" fmla="*/ 977600 h 1143507"/>
              <a:gd name="connsiteX8" fmla="*/ 16218 w 6405759"/>
              <a:gd name="connsiteY8" fmla="*/ 977600 h 1143507"/>
              <a:gd name="connsiteX9" fmla="*/ 16218 w 6405759"/>
              <a:gd name="connsiteY9" fmla="*/ 823054 h 1143507"/>
              <a:gd name="connsiteX0" fmla="*/ 16218 w 6405759"/>
              <a:gd name="connsiteY0" fmla="*/ 823054 h 1143507"/>
              <a:gd name="connsiteX1" fmla="*/ 16218 w 6405759"/>
              <a:gd name="connsiteY1" fmla="*/ 76079 h 1143507"/>
              <a:gd name="connsiteX2" fmla="*/ 6339745 w 6405759"/>
              <a:gd name="connsiteY2" fmla="*/ 76079 h 1143507"/>
              <a:gd name="connsiteX3" fmla="*/ 6339745 w 6405759"/>
              <a:gd name="connsiteY3" fmla="*/ 1080631 h 1143507"/>
              <a:gd name="connsiteX4" fmla="*/ 5309435 w 6405759"/>
              <a:gd name="connsiteY4" fmla="*/ 1080631 h 1143507"/>
              <a:gd name="connsiteX5" fmla="*/ 5309435 w 6405759"/>
              <a:gd name="connsiteY5" fmla="*/ 307899 h 1143507"/>
              <a:gd name="connsiteX6" fmla="*/ 2205626 w 6405759"/>
              <a:gd name="connsiteY6" fmla="*/ 307899 h 1143507"/>
              <a:gd name="connsiteX7" fmla="*/ 2205626 w 6405759"/>
              <a:gd name="connsiteY7" fmla="*/ 977600 h 1143507"/>
              <a:gd name="connsiteX8" fmla="*/ 16218 w 6405759"/>
              <a:gd name="connsiteY8" fmla="*/ 977600 h 1143507"/>
              <a:gd name="connsiteX9" fmla="*/ 16218 w 6405759"/>
              <a:gd name="connsiteY9" fmla="*/ 823054 h 1143507"/>
              <a:gd name="connsiteX0" fmla="*/ 16218 w 6405759"/>
              <a:gd name="connsiteY0" fmla="*/ 823054 h 1143507"/>
              <a:gd name="connsiteX1" fmla="*/ 16218 w 6405759"/>
              <a:gd name="connsiteY1" fmla="*/ 76079 h 1143507"/>
              <a:gd name="connsiteX2" fmla="*/ 6339745 w 6405759"/>
              <a:gd name="connsiteY2" fmla="*/ 76079 h 1143507"/>
              <a:gd name="connsiteX3" fmla="*/ 6339745 w 6405759"/>
              <a:gd name="connsiteY3" fmla="*/ 1080631 h 1143507"/>
              <a:gd name="connsiteX4" fmla="*/ 5309435 w 6405759"/>
              <a:gd name="connsiteY4" fmla="*/ 1080631 h 1143507"/>
              <a:gd name="connsiteX5" fmla="*/ 5309435 w 6405759"/>
              <a:gd name="connsiteY5" fmla="*/ 307899 h 1143507"/>
              <a:gd name="connsiteX6" fmla="*/ 2205626 w 6405759"/>
              <a:gd name="connsiteY6" fmla="*/ 307899 h 1143507"/>
              <a:gd name="connsiteX7" fmla="*/ 2205626 w 6405759"/>
              <a:gd name="connsiteY7" fmla="*/ 977600 h 1143507"/>
              <a:gd name="connsiteX8" fmla="*/ 16218 w 6405759"/>
              <a:gd name="connsiteY8" fmla="*/ 977600 h 1143507"/>
              <a:gd name="connsiteX9" fmla="*/ 16218 w 6405759"/>
              <a:gd name="connsiteY9" fmla="*/ 823054 h 1143507"/>
              <a:gd name="connsiteX0" fmla="*/ 16218 w 6405759"/>
              <a:gd name="connsiteY0" fmla="*/ 823054 h 1143507"/>
              <a:gd name="connsiteX1" fmla="*/ 16218 w 6405759"/>
              <a:gd name="connsiteY1" fmla="*/ 76079 h 1143507"/>
              <a:gd name="connsiteX2" fmla="*/ 6339745 w 6405759"/>
              <a:gd name="connsiteY2" fmla="*/ 76079 h 1143507"/>
              <a:gd name="connsiteX3" fmla="*/ 6339745 w 6405759"/>
              <a:gd name="connsiteY3" fmla="*/ 1080631 h 1143507"/>
              <a:gd name="connsiteX4" fmla="*/ 5309435 w 6405759"/>
              <a:gd name="connsiteY4" fmla="*/ 1080631 h 1143507"/>
              <a:gd name="connsiteX5" fmla="*/ 5309435 w 6405759"/>
              <a:gd name="connsiteY5" fmla="*/ 307899 h 1143507"/>
              <a:gd name="connsiteX6" fmla="*/ 2205626 w 6405759"/>
              <a:gd name="connsiteY6" fmla="*/ 307899 h 1143507"/>
              <a:gd name="connsiteX7" fmla="*/ 2205626 w 6405759"/>
              <a:gd name="connsiteY7" fmla="*/ 977600 h 1143507"/>
              <a:gd name="connsiteX8" fmla="*/ 16218 w 6405759"/>
              <a:gd name="connsiteY8" fmla="*/ 977600 h 1143507"/>
              <a:gd name="connsiteX9" fmla="*/ 16218 w 6405759"/>
              <a:gd name="connsiteY9" fmla="*/ 823054 h 1143507"/>
              <a:gd name="connsiteX0" fmla="*/ 16218 w 6405759"/>
              <a:gd name="connsiteY0" fmla="*/ 823054 h 1143507"/>
              <a:gd name="connsiteX1" fmla="*/ 16218 w 6405759"/>
              <a:gd name="connsiteY1" fmla="*/ 76079 h 1143507"/>
              <a:gd name="connsiteX2" fmla="*/ 6339745 w 6405759"/>
              <a:gd name="connsiteY2" fmla="*/ 76079 h 1143507"/>
              <a:gd name="connsiteX3" fmla="*/ 6339745 w 6405759"/>
              <a:gd name="connsiteY3" fmla="*/ 1080631 h 1143507"/>
              <a:gd name="connsiteX4" fmla="*/ 5309435 w 6405759"/>
              <a:gd name="connsiteY4" fmla="*/ 1080631 h 1143507"/>
              <a:gd name="connsiteX5" fmla="*/ 5309435 w 6405759"/>
              <a:gd name="connsiteY5" fmla="*/ 307899 h 1143507"/>
              <a:gd name="connsiteX6" fmla="*/ 2205626 w 6405759"/>
              <a:gd name="connsiteY6" fmla="*/ 307899 h 1143507"/>
              <a:gd name="connsiteX7" fmla="*/ 2205626 w 6405759"/>
              <a:gd name="connsiteY7" fmla="*/ 977600 h 1143507"/>
              <a:gd name="connsiteX8" fmla="*/ 16218 w 6405759"/>
              <a:gd name="connsiteY8" fmla="*/ 977600 h 1143507"/>
              <a:gd name="connsiteX9" fmla="*/ 16218 w 6405759"/>
              <a:gd name="connsiteY9" fmla="*/ 823054 h 1143507"/>
              <a:gd name="connsiteX0" fmla="*/ 16218 w 6405759"/>
              <a:gd name="connsiteY0" fmla="*/ 823054 h 1143507"/>
              <a:gd name="connsiteX1" fmla="*/ 16218 w 6405759"/>
              <a:gd name="connsiteY1" fmla="*/ 76079 h 1143507"/>
              <a:gd name="connsiteX2" fmla="*/ 6339745 w 6405759"/>
              <a:gd name="connsiteY2" fmla="*/ 76079 h 1143507"/>
              <a:gd name="connsiteX3" fmla="*/ 6339745 w 6405759"/>
              <a:gd name="connsiteY3" fmla="*/ 1080631 h 1143507"/>
              <a:gd name="connsiteX4" fmla="*/ 5309435 w 6405759"/>
              <a:gd name="connsiteY4" fmla="*/ 1080631 h 1143507"/>
              <a:gd name="connsiteX5" fmla="*/ 5309435 w 6405759"/>
              <a:gd name="connsiteY5" fmla="*/ 307899 h 1143507"/>
              <a:gd name="connsiteX6" fmla="*/ 2205626 w 6405759"/>
              <a:gd name="connsiteY6" fmla="*/ 307899 h 1143507"/>
              <a:gd name="connsiteX7" fmla="*/ 2205626 w 6405759"/>
              <a:gd name="connsiteY7" fmla="*/ 977600 h 1143507"/>
              <a:gd name="connsiteX8" fmla="*/ 16218 w 6405759"/>
              <a:gd name="connsiteY8" fmla="*/ 977600 h 1143507"/>
              <a:gd name="connsiteX9" fmla="*/ 16218 w 6405759"/>
              <a:gd name="connsiteY9" fmla="*/ 823054 h 1143507"/>
              <a:gd name="connsiteX0" fmla="*/ 16218 w 6405759"/>
              <a:gd name="connsiteY0" fmla="*/ 823054 h 1143507"/>
              <a:gd name="connsiteX1" fmla="*/ 16218 w 6405759"/>
              <a:gd name="connsiteY1" fmla="*/ 76079 h 1143507"/>
              <a:gd name="connsiteX2" fmla="*/ 6339745 w 6405759"/>
              <a:gd name="connsiteY2" fmla="*/ 76079 h 1143507"/>
              <a:gd name="connsiteX3" fmla="*/ 6339745 w 6405759"/>
              <a:gd name="connsiteY3" fmla="*/ 1080631 h 1143507"/>
              <a:gd name="connsiteX4" fmla="*/ 5309435 w 6405759"/>
              <a:gd name="connsiteY4" fmla="*/ 1080631 h 1143507"/>
              <a:gd name="connsiteX5" fmla="*/ 5309435 w 6405759"/>
              <a:gd name="connsiteY5" fmla="*/ 307899 h 1143507"/>
              <a:gd name="connsiteX6" fmla="*/ 2205626 w 6405759"/>
              <a:gd name="connsiteY6" fmla="*/ 307899 h 1143507"/>
              <a:gd name="connsiteX7" fmla="*/ 2205626 w 6405759"/>
              <a:gd name="connsiteY7" fmla="*/ 977600 h 1143507"/>
              <a:gd name="connsiteX8" fmla="*/ 16218 w 6405759"/>
              <a:gd name="connsiteY8" fmla="*/ 977600 h 1143507"/>
              <a:gd name="connsiteX9" fmla="*/ 16218 w 6405759"/>
              <a:gd name="connsiteY9" fmla="*/ 823054 h 1143507"/>
              <a:gd name="connsiteX0" fmla="*/ 16218 w 6405759"/>
              <a:gd name="connsiteY0" fmla="*/ 823054 h 1195109"/>
              <a:gd name="connsiteX1" fmla="*/ 16218 w 6405759"/>
              <a:gd name="connsiteY1" fmla="*/ 76079 h 1195109"/>
              <a:gd name="connsiteX2" fmla="*/ 6339745 w 6405759"/>
              <a:gd name="connsiteY2" fmla="*/ 76079 h 1195109"/>
              <a:gd name="connsiteX3" fmla="*/ 6339745 w 6405759"/>
              <a:gd name="connsiteY3" fmla="*/ 1080631 h 1195109"/>
              <a:gd name="connsiteX4" fmla="*/ 5309435 w 6405759"/>
              <a:gd name="connsiteY4" fmla="*/ 1080631 h 1195109"/>
              <a:gd name="connsiteX5" fmla="*/ 5309435 w 6405759"/>
              <a:gd name="connsiteY5" fmla="*/ 307899 h 1195109"/>
              <a:gd name="connsiteX6" fmla="*/ 2205626 w 6405759"/>
              <a:gd name="connsiteY6" fmla="*/ 307899 h 1195109"/>
              <a:gd name="connsiteX7" fmla="*/ 2205626 w 6405759"/>
              <a:gd name="connsiteY7" fmla="*/ 977600 h 1195109"/>
              <a:gd name="connsiteX8" fmla="*/ 16218 w 6405759"/>
              <a:gd name="connsiteY8" fmla="*/ 977600 h 1195109"/>
              <a:gd name="connsiteX9" fmla="*/ 16218 w 6405759"/>
              <a:gd name="connsiteY9" fmla="*/ 823054 h 1195109"/>
              <a:gd name="connsiteX0" fmla="*/ 16218 w 6405759"/>
              <a:gd name="connsiteY0" fmla="*/ 823054 h 1143507"/>
              <a:gd name="connsiteX1" fmla="*/ 16218 w 6405759"/>
              <a:gd name="connsiteY1" fmla="*/ 76079 h 1143507"/>
              <a:gd name="connsiteX2" fmla="*/ 6339745 w 6405759"/>
              <a:gd name="connsiteY2" fmla="*/ 76079 h 1143507"/>
              <a:gd name="connsiteX3" fmla="*/ 6339745 w 6405759"/>
              <a:gd name="connsiteY3" fmla="*/ 1080631 h 1143507"/>
              <a:gd name="connsiteX4" fmla="*/ 5309435 w 6405759"/>
              <a:gd name="connsiteY4" fmla="*/ 1080631 h 1143507"/>
              <a:gd name="connsiteX5" fmla="*/ 5309435 w 6405759"/>
              <a:gd name="connsiteY5" fmla="*/ 307899 h 1143507"/>
              <a:gd name="connsiteX6" fmla="*/ 2205626 w 6405759"/>
              <a:gd name="connsiteY6" fmla="*/ 307899 h 1143507"/>
              <a:gd name="connsiteX7" fmla="*/ 2205626 w 6405759"/>
              <a:gd name="connsiteY7" fmla="*/ 977600 h 1143507"/>
              <a:gd name="connsiteX8" fmla="*/ 16218 w 6405759"/>
              <a:gd name="connsiteY8" fmla="*/ 977600 h 1143507"/>
              <a:gd name="connsiteX9" fmla="*/ 16218 w 6405759"/>
              <a:gd name="connsiteY9" fmla="*/ 823054 h 1143507"/>
              <a:gd name="connsiteX0" fmla="*/ 16218 w 6405759"/>
              <a:gd name="connsiteY0" fmla="*/ 823054 h 1143507"/>
              <a:gd name="connsiteX1" fmla="*/ 16218 w 6405759"/>
              <a:gd name="connsiteY1" fmla="*/ 76079 h 1143507"/>
              <a:gd name="connsiteX2" fmla="*/ 6339745 w 6405759"/>
              <a:gd name="connsiteY2" fmla="*/ 76079 h 1143507"/>
              <a:gd name="connsiteX3" fmla="*/ 6339745 w 6405759"/>
              <a:gd name="connsiteY3" fmla="*/ 1080631 h 1143507"/>
              <a:gd name="connsiteX4" fmla="*/ 5309435 w 6405759"/>
              <a:gd name="connsiteY4" fmla="*/ 1080631 h 1143507"/>
              <a:gd name="connsiteX5" fmla="*/ 5309435 w 6405759"/>
              <a:gd name="connsiteY5" fmla="*/ 307899 h 1143507"/>
              <a:gd name="connsiteX6" fmla="*/ 2205626 w 6405759"/>
              <a:gd name="connsiteY6" fmla="*/ 307899 h 1143507"/>
              <a:gd name="connsiteX7" fmla="*/ 2205626 w 6405759"/>
              <a:gd name="connsiteY7" fmla="*/ 977600 h 1143507"/>
              <a:gd name="connsiteX8" fmla="*/ 16218 w 6405759"/>
              <a:gd name="connsiteY8" fmla="*/ 977600 h 1143507"/>
              <a:gd name="connsiteX9" fmla="*/ 16218 w 6405759"/>
              <a:gd name="connsiteY9" fmla="*/ 823054 h 1143507"/>
              <a:gd name="connsiteX0" fmla="*/ 16218 w 6405759"/>
              <a:gd name="connsiteY0" fmla="*/ 823054 h 1143507"/>
              <a:gd name="connsiteX1" fmla="*/ 16218 w 6405759"/>
              <a:gd name="connsiteY1" fmla="*/ 76079 h 1143507"/>
              <a:gd name="connsiteX2" fmla="*/ 6339745 w 6405759"/>
              <a:gd name="connsiteY2" fmla="*/ 76079 h 1143507"/>
              <a:gd name="connsiteX3" fmla="*/ 6339745 w 6405759"/>
              <a:gd name="connsiteY3" fmla="*/ 1080631 h 1143507"/>
              <a:gd name="connsiteX4" fmla="*/ 5309435 w 6405759"/>
              <a:gd name="connsiteY4" fmla="*/ 1080631 h 1143507"/>
              <a:gd name="connsiteX5" fmla="*/ 5309435 w 6405759"/>
              <a:gd name="connsiteY5" fmla="*/ 307899 h 1143507"/>
              <a:gd name="connsiteX6" fmla="*/ 2205626 w 6405759"/>
              <a:gd name="connsiteY6" fmla="*/ 307899 h 1143507"/>
              <a:gd name="connsiteX7" fmla="*/ 2205626 w 6405759"/>
              <a:gd name="connsiteY7" fmla="*/ 977600 h 1143507"/>
              <a:gd name="connsiteX8" fmla="*/ 16218 w 6405759"/>
              <a:gd name="connsiteY8" fmla="*/ 977600 h 1143507"/>
              <a:gd name="connsiteX9" fmla="*/ 16218 w 6405759"/>
              <a:gd name="connsiteY9" fmla="*/ 823054 h 1143507"/>
              <a:gd name="connsiteX0" fmla="*/ 16218 w 6405759"/>
              <a:gd name="connsiteY0" fmla="*/ 823054 h 1143507"/>
              <a:gd name="connsiteX1" fmla="*/ 16218 w 6405759"/>
              <a:gd name="connsiteY1" fmla="*/ 76079 h 1143507"/>
              <a:gd name="connsiteX2" fmla="*/ 6339745 w 6405759"/>
              <a:gd name="connsiteY2" fmla="*/ 76079 h 1143507"/>
              <a:gd name="connsiteX3" fmla="*/ 6339745 w 6405759"/>
              <a:gd name="connsiteY3" fmla="*/ 1080631 h 1143507"/>
              <a:gd name="connsiteX4" fmla="*/ 5309435 w 6405759"/>
              <a:gd name="connsiteY4" fmla="*/ 1080631 h 1143507"/>
              <a:gd name="connsiteX5" fmla="*/ 5309435 w 6405759"/>
              <a:gd name="connsiteY5" fmla="*/ 307899 h 1143507"/>
              <a:gd name="connsiteX6" fmla="*/ 2205626 w 6405759"/>
              <a:gd name="connsiteY6" fmla="*/ 307899 h 1143507"/>
              <a:gd name="connsiteX7" fmla="*/ 2205626 w 6405759"/>
              <a:gd name="connsiteY7" fmla="*/ 977600 h 1143507"/>
              <a:gd name="connsiteX8" fmla="*/ 16218 w 6405759"/>
              <a:gd name="connsiteY8" fmla="*/ 977600 h 1143507"/>
              <a:gd name="connsiteX9" fmla="*/ 16218 w 6405759"/>
              <a:gd name="connsiteY9" fmla="*/ 823054 h 1143507"/>
              <a:gd name="connsiteX0" fmla="*/ 74411 w 6463952"/>
              <a:gd name="connsiteY0" fmla="*/ 823054 h 1143507"/>
              <a:gd name="connsiteX1" fmla="*/ 74411 w 6463952"/>
              <a:gd name="connsiteY1" fmla="*/ 76079 h 1143507"/>
              <a:gd name="connsiteX2" fmla="*/ 6397938 w 6463952"/>
              <a:gd name="connsiteY2" fmla="*/ 76079 h 1143507"/>
              <a:gd name="connsiteX3" fmla="*/ 6397938 w 6463952"/>
              <a:gd name="connsiteY3" fmla="*/ 1080631 h 1143507"/>
              <a:gd name="connsiteX4" fmla="*/ 5367628 w 6463952"/>
              <a:gd name="connsiteY4" fmla="*/ 1080631 h 1143507"/>
              <a:gd name="connsiteX5" fmla="*/ 5367628 w 6463952"/>
              <a:gd name="connsiteY5" fmla="*/ 307899 h 1143507"/>
              <a:gd name="connsiteX6" fmla="*/ 2263819 w 6463952"/>
              <a:gd name="connsiteY6" fmla="*/ 307899 h 1143507"/>
              <a:gd name="connsiteX7" fmla="*/ 2263819 w 6463952"/>
              <a:gd name="connsiteY7" fmla="*/ 977600 h 1143507"/>
              <a:gd name="connsiteX8" fmla="*/ 74411 w 6463952"/>
              <a:gd name="connsiteY8" fmla="*/ 977600 h 1143507"/>
              <a:gd name="connsiteX9" fmla="*/ 74411 w 6463952"/>
              <a:gd name="connsiteY9" fmla="*/ 823054 h 1143507"/>
              <a:gd name="connsiteX0" fmla="*/ 17172 w 6406713"/>
              <a:gd name="connsiteY0" fmla="*/ 823054 h 1143507"/>
              <a:gd name="connsiteX1" fmla="*/ 17172 w 6406713"/>
              <a:gd name="connsiteY1" fmla="*/ 76079 h 1143507"/>
              <a:gd name="connsiteX2" fmla="*/ 6340699 w 6406713"/>
              <a:gd name="connsiteY2" fmla="*/ 76079 h 1143507"/>
              <a:gd name="connsiteX3" fmla="*/ 6340699 w 6406713"/>
              <a:gd name="connsiteY3" fmla="*/ 1080631 h 1143507"/>
              <a:gd name="connsiteX4" fmla="*/ 5310389 w 6406713"/>
              <a:gd name="connsiteY4" fmla="*/ 1080631 h 1143507"/>
              <a:gd name="connsiteX5" fmla="*/ 5310389 w 6406713"/>
              <a:gd name="connsiteY5" fmla="*/ 307899 h 1143507"/>
              <a:gd name="connsiteX6" fmla="*/ 2206580 w 6406713"/>
              <a:gd name="connsiteY6" fmla="*/ 307899 h 1143507"/>
              <a:gd name="connsiteX7" fmla="*/ 2206580 w 6406713"/>
              <a:gd name="connsiteY7" fmla="*/ 977600 h 1143507"/>
              <a:gd name="connsiteX8" fmla="*/ 17172 w 6406713"/>
              <a:gd name="connsiteY8" fmla="*/ 977600 h 1143507"/>
              <a:gd name="connsiteX9" fmla="*/ 17172 w 6406713"/>
              <a:gd name="connsiteY9" fmla="*/ 823054 h 1143507"/>
              <a:gd name="connsiteX0" fmla="*/ 22895 w 6412436"/>
              <a:gd name="connsiteY0" fmla="*/ 823054 h 1143507"/>
              <a:gd name="connsiteX1" fmla="*/ 22895 w 6412436"/>
              <a:gd name="connsiteY1" fmla="*/ 76079 h 1143507"/>
              <a:gd name="connsiteX2" fmla="*/ 6346422 w 6412436"/>
              <a:gd name="connsiteY2" fmla="*/ 76079 h 1143507"/>
              <a:gd name="connsiteX3" fmla="*/ 6346422 w 6412436"/>
              <a:gd name="connsiteY3" fmla="*/ 1080631 h 1143507"/>
              <a:gd name="connsiteX4" fmla="*/ 5316112 w 6412436"/>
              <a:gd name="connsiteY4" fmla="*/ 1080631 h 1143507"/>
              <a:gd name="connsiteX5" fmla="*/ 5316112 w 6412436"/>
              <a:gd name="connsiteY5" fmla="*/ 307899 h 1143507"/>
              <a:gd name="connsiteX6" fmla="*/ 2212303 w 6412436"/>
              <a:gd name="connsiteY6" fmla="*/ 307899 h 1143507"/>
              <a:gd name="connsiteX7" fmla="*/ 2212303 w 6412436"/>
              <a:gd name="connsiteY7" fmla="*/ 977600 h 1143507"/>
              <a:gd name="connsiteX8" fmla="*/ 22895 w 6412436"/>
              <a:gd name="connsiteY8" fmla="*/ 977600 h 1143507"/>
              <a:gd name="connsiteX9" fmla="*/ 22895 w 6412436"/>
              <a:gd name="connsiteY9" fmla="*/ 823054 h 1143507"/>
              <a:gd name="connsiteX0" fmla="*/ 22895 w 6412436"/>
              <a:gd name="connsiteY0" fmla="*/ 823054 h 1143507"/>
              <a:gd name="connsiteX1" fmla="*/ 22895 w 6412436"/>
              <a:gd name="connsiteY1" fmla="*/ 76079 h 1143507"/>
              <a:gd name="connsiteX2" fmla="*/ 6346422 w 6412436"/>
              <a:gd name="connsiteY2" fmla="*/ 76079 h 1143507"/>
              <a:gd name="connsiteX3" fmla="*/ 6346422 w 6412436"/>
              <a:gd name="connsiteY3" fmla="*/ 1080631 h 1143507"/>
              <a:gd name="connsiteX4" fmla="*/ 5316112 w 6412436"/>
              <a:gd name="connsiteY4" fmla="*/ 1080631 h 1143507"/>
              <a:gd name="connsiteX5" fmla="*/ 5316112 w 6412436"/>
              <a:gd name="connsiteY5" fmla="*/ 307899 h 1143507"/>
              <a:gd name="connsiteX6" fmla="*/ 2212303 w 6412436"/>
              <a:gd name="connsiteY6" fmla="*/ 307899 h 1143507"/>
              <a:gd name="connsiteX7" fmla="*/ 2212303 w 6412436"/>
              <a:gd name="connsiteY7" fmla="*/ 977600 h 1143507"/>
              <a:gd name="connsiteX8" fmla="*/ 22895 w 6412436"/>
              <a:gd name="connsiteY8" fmla="*/ 977600 h 1143507"/>
              <a:gd name="connsiteX9" fmla="*/ 22895 w 6412436"/>
              <a:gd name="connsiteY9" fmla="*/ 823054 h 1143507"/>
              <a:gd name="connsiteX0" fmla="*/ 7150 w 7465637"/>
              <a:gd name="connsiteY0" fmla="*/ 620117 h 1145090"/>
              <a:gd name="connsiteX1" fmla="*/ 1076096 w 7465637"/>
              <a:gd name="connsiteY1" fmla="*/ 77662 h 1145090"/>
              <a:gd name="connsiteX2" fmla="*/ 7399623 w 7465637"/>
              <a:gd name="connsiteY2" fmla="*/ 77662 h 1145090"/>
              <a:gd name="connsiteX3" fmla="*/ 7399623 w 7465637"/>
              <a:gd name="connsiteY3" fmla="*/ 1082214 h 1145090"/>
              <a:gd name="connsiteX4" fmla="*/ 6369313 w 7465637"/>
              <a:gd name="connsiteY4" fmla="*/ 1082214 h 1145090"/>
              <a:gd name="connsiteX5" fmla="*/ 6369313 w 7465637"/>
              <a:gd name="connsiteY5" fmla="*/ 309482 h 1145090"/>
              <a:gd name="connsiteX6" fmla="*/ 3265504 w 7465637"/>
              <a:gd name="connsiteY6" fmla="*/ 309482 h 1145090"/>
              <a:gd name="connsiteX7" fmla="*/ 3265504 w 7465637"/>
              <a:gd name="connsiteY7" fmla="*/ 979183 h 1145090"/>
              <a:gd name="connsiteX8" fmla="*/ 1076096 w 7465637"/>
              <a:gd name="connsiteY8" fmla="*/ 979183 h 1145090"/>
              <a:gd name="connsiteX9" fmla="*/ 7150 w 7465637"/>
              <a:gd name="connsiteY9" fmla="*/ 620117 h 1145090"/>
              <a:gd name="connsiteX0" fmla="*/ 0 w 7458487"/>
              <a:gd name="connsiteY0" fmla="*/ 708443 h 1233416"/>
              <a:gd name="connsiteX1" fmla="*/ 1068946 w 7458487"/>
              <a:gd name="connsiteY1" fmla="*/ 165988 h 1233416"/>
              <a:gd name="connsiteX2" fmla="*/ 7392473 w 7458487"/>
              <a:gd name="connsiteY2" fmla="*/ 165988 h 1233416"/>
              <a:gd name="connsiteX3" fmla="*/ 7392473 w 7458487"/>
              <a:gd name="connsiteY3" fmla="*/ 1170540 h 1233416"/>
              <a:gd name="connsiteX4" fmla="*/ 6362163 w 7458487"/>
              <a:gd name="connsiteY4" fmla="*/ 1170540 h 1233416"/>
              <a:gd name="connsiteX5" fmla="*/ 6362163 w 7458487"/>
              <a:gd name="connsiteY5" fmla="*/ 397808 h 1233416"/>
              <a:gd name="connsiteX6" fmla="*/ 3258354 w 7458487"/>
              <a:gd name="connsiteY6" fmla="*/ 397808 h 1233416"/>
              <a:gd name="connsiteX7" fmla="*/ 3258354 w 7458487"/>
              <a:gd name="connsiteY7" fmla="*/ 1067509 h 1233416"/>
              <a:gd name="connsiteX8" fmla="*/ 1068946 w 7458487"/>
              <a:gd name="connsiteY8" fmla="*/ 1067509 h 1233416"/>
              <a:gd name="connsiteX9" fmla="*/ 0 w 7458487"/>
              <a:gd name="connsiteY9" fmla="*/ 708443 h 1233416"/>
              <a:gd name="connsiteX0" fmla="*/ 442866 w 6871043"/>
              <a:gd name="connsiteY0" fmla="*/ 569220 h 1142315"/>
              <a:gd name="connsiteX1" fmla="*/ 481502 w 6871043"/>
              <a:gd name="connsiteY1" fmla="*/ 74887 h 1142315"/>
              <a:gd name="connsiteX2" fmla="*/ 6805029 w 6871043"/>
              <a:gd name="connsiteY2" fmla="*/ 74887 h 1142315"/>
              <a:gd name="connsiteX3" fmla="*/ 6805029 w 6871043"/>
              <a:gd name="connsiteY3" fmla="*/ 1079439 h 1142315"/>
              <a:gd name="connsiteX4" fmla="*/ 5774719 w 6871043"/>
              <a:gd name="connsiteY4" fmla="*/ 1079439 h 1142315"/>
              <a:gd name="connsiteX5" fmla="*/ 5774719 w 6871043"/>
              <a:gd name="connsiteY5" fmla="*/ 306707 h 1142315"/>
              <a:gd name="connsiteX6" fmla="*/ 2670910 w 6871043"/>
              <a:gd name="connsiteY6" fmla="*/ 306707 h 1142315"/>
              <a:gd name="connsiteX7" fmla="*/ 2670910 w 6871043"/>
              <a:gd name="connsiteY7" fmla="*/ 976408 h 1142315"/>
              <a:gd name="connsiteX8" fmla="*/ 481502 w 6871043"/>
              <a:gd name="connsiteY8" fmla="*/ 976408 h 1142315"/>
              <a:gd name="connsiteX9" fmla="*/ 442866 w 6871043"/>
              <a:gd name="connsiteY9" fmla="*/ 569220 h 1142315"/>
              <a:gd name="connsiteX0" fmla="*/ 137054 w 6565231"/>
              <a:gd name="connsiteY0" fmla="*/ 730285 h 1303380"/>
              <a:gd name="connsiteX1" fmla="*/ 175690 w 6565231"/>
              <a:gd name="connsiteY1" fmla="*/ 235952 h 1303380"/>
              <a:gd name="connsiteX2" fmla="*/ 6499217 w 6565231"/>
              <a:gd name="connsiteY2" fmla="*/ 235952 h 1303380"/>
              <a:gd name="connsiteX3" fmla="*/ 6499217 w 6565231"/>
              <a:gd name="connsiteY3" fmla="*/ 1240504 h 1303380"/>
              <a:gd name="connsiteX4" fmla="*/ 5468907 w 6565231"/>
              <a:gd name="connsiteY4" fmla="*/ 1240504 h 1303380"/>
              <a:gd name="connsiteX5" fmla="*/ 5468907 w 6565231"/>
              <a:gd name="connsiteY5" fmla="*/ 467772 h 1303380"/>
              <a:gd name="connsiteX6" fmla="*/ 2365098 w 6565231"/>
              <a:gd name="connsiteY6" fmla="*/ 467772 h 1303380"/>
              <a:gd name="connsiteX7" fmla="*/ 2365098 w 6565231"/>
              <a:gd name="connsiteY7" fmla="*/ 1137473 h 1303380"/>
              <a:gd name="connsiteX8" fmla="*/ 175690 w 6565231"/>
              <a:gd name="connsiteY8" fmla="*/ 1137473 h 1303380"/>
              <a:gd name="connsiteX9" fmla="*/ 137054 w 6565231"/>
              <a:gd name="connsiteY9" fmla="*/ 730285 h 1303380"/>
              <a:gd name="connsiteX0" fmla="*/ 468409 w 6857950"/>
              <a:gd name="connsiteY0" fmla="*/ 569220 h 1142315"/>
              <a:gd name="connsiteX1" fmla="*/ 468409 w 6857950"/>
              <a:gd name="connsiteY1" fmla="*/ 74887 h 1142315"/>
              <a:gd name="connsiteX2" fmla="*/ 6791936 w 6857950"/>
              <a:gd name="connsiteY2" fmla="*/ 74887 h 1142315"/>
              <a:gd name="connsiteX3" fmla="*/ 6791936 w 6857950"/>
              <a:gd name="connsiteY3" fmla="*/ 1079439 h 1142315"/>
              <a:gd name="connsiteX4" fmla="*/ 5761626 w 6857950"/>
              <a:gd name="connsiteY4" fmla="*/ 1079439 h 1142315"/>
              <a:gd name="connsiteX5" fmla="*/ 5761626 w 6857950"/>
              <a:gd name="connsiteY5" fmla="*/ 306707 h 1142315"/>
              <a:gd name="connsiteX6" fmla="*/ 2657817 w 6857950"/>
              <a:gd name="connsiteY6" fmla="*/ 306707 h 1142315"/>
              <a:gd name="connsiteX7" fmla="*/ 2657817 w 6857950"/>
              <a:gd name="connsiteY7" fmla="*/ 976408 h 1142315"/>
              <a:gd name="connsiteX8" fmla="*/ 468409 w 6857950"/>
              <a:gd name="connsiteY8" fmla="*/ 976408 h 1142315"/>
              <a:gd name="connsiteX9" fmla="*/ 468409 w 6857950"/>
              <a:gd name="connsiteY9" fmla="*/ 569220 h 1142315"/>
              <a:gd name="connsiteX0" fmla="*/ 468409 w 6857950"/>
              <a:gd name="connsiteY0" fmla="*/ 569220 h 1142315"/>
              <a:gd name="connsiteX1" fmla="*/ 468409 w 6857950"/>
              <a:gd name="connsiteY1" fmla="*/ 74887 h 1142315"/>
              <a:gd name="connsiteX2" fmla="*/ 6791936 w 6857950"/>
              <a:gd name="connsiteY2" fmla="*/ 74887 h 1142315"/>
              <a:gd name="connsiteX3" fmla="*/ 6791936 w 6857950"/>
              <a:gd name="connsiteY3" fmla="*/ 1079439 h 1142315"/>
              <a:gd name="connsiteX4" fmla="*/ 5761626 w 6857950"/>
              <a:gd name="connsiteY4" fmla="*/ 1079439 h 1142315"/>
              <a:gd name="connsiteX5" fmla="*/ 5761626 w 6857950"/>
              <a:gd name="connsiteY5" fmla="*/ 306707 h 1142315"/>
              <a:gd name="connsiteX6" fmla="*/ 2657817 w 6857950"/>
              <a:gd name="connsiteY6" fmla="*/ 306707 h 1142315"/>
              <a:gd name="connsiteX7" fmla="*/ 2657817 w 6857950"/>
              <a:gd name="connsiteY7" fmla="*/ 976408 h 1142315"/>
              <a:gd name="connsiteX8" fmla="*/ 468409 w 6857950"/>
              <a:gd name="connsiteY8" fmla="*/ 976408 h 1142315"/>
              <a:gd name="connsiteX9" fmla="*/ 468409 w 6857950"/>
              <a:gd name="connsiteY9" fmla="*/ 569220 h 1142315"/>
              <a:gd name="connsiteX0" fmla="*/ 468409 w 6857950"/>
              <a:gd name="connsiteY0" fmla="*/ 569220 h 1142315"/>
              <a:gd name="connsiteX1" fmla="*/ 468409 w 6857950"/>
              <a:gd name="connsiteY1" fmla="*/ 74887 h 1142315"/>
              <a:gd name="connsiteX2" fmla="*/ 6791936 w 6857950"/>
              <a:gd name="connsiteY2" fmla="*/ 74887 h 1142315"/>
              <a:gd name="connsiteX3" fmla="*/ 6791936 w 6857950"/>
              <a:gd name="connsiteY3" fmla="*/ 1079439 h 1142315"/>
              <a:gd name="connsiteX4" fmla="*/ 5761626 w 6857950"/>
              <a:gd name="connsiteY4" fmla="*/ 1079439 h 1142315"/>
              <a:gd name="connsiteX5" fmla="*/ 5761626 w 6857950"/>
              <a:gd name="connsiteY5" fmla="*/ 306707 h 1142315"/>
              <a:gd name="connsiteX6" fmla="*/ 2657817 w 6857950"/>
              <a:gd name="connsiteY6" fmla="*/ 306707 h 1142315"/>
              <a:gd name="connsiteX7" fmla="*/ 2657817 w 6857950"/>
              <a:gd name="connsiteY7" fmla="*/ 976408 h 1142315"/>
              <a:gd name="connsiteX8" fmla="*/ 468409 w 6857950"/>
              <a:gd name="connsiteY8" fmla="*/ 976408 h 1142315"/>
              <a:gd name="connsiteX9" fmla="*/ 468409 w 6857950"/>
              <a:gd name="connsiteY9" fmla="*/ 569220 h 1142315"/>
              <a:gd name="connsiteX0" fmla="*/ 468409 w 6857950"/>
              <a:gd name="connsiteY0" fmla="*/ 569220 h 1142315"/>
              <a:gd name="connsiteX1" fmla="*/ 468409 w 6857950"/>
              <a:gd name="connsiteY1" fmla="*/ 74887 h 1142315"/>
              <a:gd name="connsiteX2" fmla="*/ 6791936 w 6857950"/>
              <a:gd name="connsiteY2" fmla="*/ 74887 h 1142315"/>
              <a:gd name="connsiteX3" fmla="*/ 6791936 w 6857950"/>
              <a:gd name="connsiteY3" fmla="*/ 1079439 h 1142315"/>
              <a:gd name="connsiteX4" fmla="*/ 5761626 w 6857950"/>
              <a:gd name="connsiteY4" fmla="*/ 1079439 h 1142315"/>
              <a:gd name="connsiteX5" fmla="*/ 5761626 w 6857950"/>
              <a:gd name="connsiteY5" fmla="*/ 306707 h 1142315"/>
              <a:gd name="connsiteX6" fmla="*/ 2657817 w 6857950"/>
              <a:gd name="connsiteY6" fmla="*/ 306707 h 1142315"/>
              <a:gd name="connsiteX7" fmla="*/ 2657817 w 6857950"/>
              <a:gd name="connsiteY7" fmla="*/ 976408 h 1142315"/>
              <a:gd name="connsiteX8" fmla="*/ 468409 w 6857950"/>
              <a:gd name="connsiteY8" fmla="*/ 976408 h 1142315"/>
              <a:gd name="connsiteX9" fmla="*/ 468409 w 6857950"/>
              <a:gd name="connsiteY9" fmla="*/ 569220 h 1142315"/>
              <a:gd name="connsiteX0" fmla="*/ 468409 w 6857950"/>
              <a:gd name="connsiteY0" fmla="*/ 569220 h 1142315"/>
              <a:gd name="connsiteX1" fmla="*/ 468409 w 6857950"/>
              <a:gd name="connsiteY1" fmla="*/ 74887 h 1142315"/>
              <a:gd name="connsiteX2" fmla="*/ 6791936 w 6857950"/>
              <a:gd name="connsiteY2" fmla="*/ 74887 h 1142315"/>
              <a:gd name="connsiteX3" fmla="*/ 6791936 w 6857950"/>
              <a:gd name="connsiteY3" fmla="*/ 1079439 h 1142315"/>
              <a:gd name="connsiteX4" fmla="*/ 5761626 w 6857950"/>
              <a:gd name="connsiteY4" fmla="*/ 1079439 h 1142315"/>
              <a:gd name="connsiteX5" fmla="*/ 5761626 w 6857950"/>
              <a:gd name="connsiteY5" fmla="*/ 306707 h 1142315"/>
              <a:gd name="connsiteX6" fmla="*/ 2657817 w 6857950"/>
              <a:gd name="connsiteY6" fmla="*/ 306707 h 1142315"/>
              <a:gd name="connsiteX7" fmla="*/ 2657817 w 6857950"/>
              <a:gd name="connsiteY7" fmla="*/ 976408 h 1142315"/>
              <a:gd name="connsiteX8" fmla="*/ 468409 w 6857950"/>
              <a:gd name="connsiteY8" fmla="*/ 976408 h 1142315"/>
              <a:gd name="connsiteX9" fmla="*/ 468409 w 6857950"/>
              <a:gd name="connsiteY9" fmla="*/ 569220 h 1142315"/>
              <a:gd name="connsiteX0" fmla="*/ 59148 w 6448689"/>
              <a:gd name="connsiteY0" fmla="*/ 698668 h 1271763"/>
              <a:gd name="connsiteX1" fmla="*/ 59148 w 6448689"/>
              <a:gd name="connsiteY1" fmla="*/ 204335 h 1271763"/>
              <a:gd name="connsiteX2" fmla="*/ 6382675 w 6448689"/>
              <a:gd name="connsiteY2" fmla="*/ 204335 h 1271763"/>
              <a:gd name="connsiteX3" fmla="*/ 6382675 w 6448689"/>
              <a:gd name="connsiteY3" fmla="*/ 1208887 h 1271763"/>
              <a:gd name="connsiteX4" fmla="*/ 5352365 w 6448689"/>
              <a:gd name="connsiteY4" fmla="*/ 1208887 h 1271763"/>
              <a:gd name="connsiteX5" fmla="*/ 5352365 w 6448689"/>
              <a:gd name="connsiteY5" fmla="*/ 436155 h 1271763"/>
              <a:gd name="connsiteX6" fmla="*/ 2248556 w 6448689"/>
              <a:gd name="connsiteY6" fmla="*/ 436155 h 1271763"/>
              <a:gd name="connsiteX7" fmla="*/ 2248556 w 6448689"/>
              <a:gd name="connsiteY7" fmla="*/ 1105856 h 1271763"/>
              <a:gd name="connsiteX8" fmla="*/ 59148 w 6448689"/>
              <a:gd name="connsiteY8" fmla="*/ 1105856 h 1271763"/>
              <a:gd name="connsiteX9" fmla="*/ 59148 w 6448689"/>
              <a:gd name="connsiteY9" fmla="*/ 698668 h 1271763"/>
              <a:gd name="connsiteX0" fmla="*/ 90628 w 6480169"/>
              <a:gd name="connsiteY0" fmla="*/ 545446 h 1118541"/>
              <a:gd name="connsiteX1" fmla="*/ 90628 w 6480169"/>
              <a:gd name="connsiteY1" fmla="*/ 51113 h 1118541"/>
              <a:gd name="connsiteX2" fmla="*/ 6414155 w 6480169"/>
              <a:gd name="connsiteY2" fmla="*/ 51113 h 1118541"/>
              <a:gd name="connsiteX3" fmla="*/ 6414155 w 6480169"/>
              <a:gd name="connsiteY3" fmla="*/ 1055665 h 1118541"/>
              <a:gd name="connsiteX4" fmla="*/ 5383845 w 6480169"/>
              <a:gd name="connsiteY4" fmla="*/ 1055665 h 1118541"/>
              <a:gd name="connsiteX5" fmla="*/ 5383845 w 6480169"/>
              <a:gd name="connsiteY5" fmla="*/ 282933 h 1118541"/>
              <a:gd name="connsiteX6" fmla="*/ 2280036 w 6480169"/>
              <a:gd name="connsiteY6" fmla="*/ 282933 h 1118541"/>
              <a:gd name="connsiteX7" fmla="*/ 2280036 w 6480169"/>
              <a:gd name="connsiteY7" fmla="*/ 952634 h 1118541"/>
              <a:gd name="connsiteX8" fmla="*/ 90628 w 6480169"/>
              <a:gd name="connsiteY8" fmla="*/ 952634 h 1118541"/>
              <a:gd name="connsiteX9" fmla="*/ 90628 w 6480169"/>
              <a:gd name="connsiteY9" fmla="*/ 545446 h 1118541"/>
              <a:gd name="connsiteX0" fmla="*/ 59148 w 6448689"/>
              <a:gd name="connsiteY0" fmla="*/ 577755 h 1150850"/>
              <a:gd name="connsiteX1" fmla="*/ 59148 w 6448689"/>
              <a:gd name="connsiteY1" fmla="*/ 83422 h 1150850"/>
              <a:gd name="connsiteX2" fmla="*/ 6382675 w 6448689"/>
              <a:gd name="connsiteY2" fmla="*/ 83422 h 1150850"/>
              <a:gd name="connsiteX3" fmla="*/ 6382675 w 6448689"/>
              <a:gd name="connsiteY3" fmla="*/ 1087974 h 1150850"/>
              <a:gd name="connsiteX4" fmla="*/ 5352365 w 6448689"/>
              <a:gd name="connsiteY4" fmla="*/ 1087974 h 1150850"/>
              <a:gd name="connsiteX5" fmla="*/ 5352365 w 6448689"/>
              <a:gd name="connsiteY5" fmla="*/ 315242 h 1150850"/>
              <a:gd name="connsiteX6" fmla="*/ 2248556 w 6448689"/>
              <a:gd name="connsiteY6" fmla="*/ 315242 h 1150850"/>
              <a:gd name="connsiteX7" fmla="*/ 2248556 w 6448689"/>
              <a:gd name="connsiteY7" fmla="*/ 984943 h 1150850"/>
              <a:gd name="connsiteX8" fmla="*/ 59148 w 6448689"/>
              <a:gd name="connsiteY8" fmla="*/ 984943 h 1150850"/>
              <a:gd name="connsiteX9" fmla="*/ 59148 w 6448689"/>
              <a:gd name="connsiteY9" fmla="*/ 577755 h 1150850"/>
              <a:gd name="connsiteX0" fmla="*/ 59148 w 6448689"/>
              <a:gd name="connsiteY0" fmla="*/ 554340 h 1127435"/>
              <a:gd name="connsiteX1" fmla="*/ 59148 w 6448689"/>
              <a:gd name="connsiteY1" fmla="*/ 60007 h 1127435"/>
              <a:gd name="connsiteX2" fmla="*/ 6382675 w 6448689"/>
              <a:gd name="connsiteY2" fmla="*/ 60007 h 1127435"/>
              <a:gd name="connsiteX3" fmla="*/ 6382675 w 6448689"/>
              <a:gd name="connsiteY3" fmla="*/ 1064559 h 1127435"/>
              <a:gd name="connsiteX4" fmla="*/ 5352365 w 6448689"/>
              <a:gd name="connsiteY4" fmla="*/ 1064559 h 1127435"/>
              <a:gd name="connsiteX5" fmla="*/ 5352365 w 6448689"/>
              <a:gd name="connsiteY5" fmla="*/ 291827 h 1127435"/>
              <a:gd name="connsiteX6" fmla="*/ 2248556 w 6448689"/>
              <a:gd name="connsiteY6" fmla="*/ 291827 h 1127435"/>
              <a:gd name="connsiteX7" fmla="*/ 2248556 w 6448689"/>
              <a:gd name="connsiteY7" fmla="*/ 961528 h 1127435"/>
              <a:gd name="connsiteX8" fmla="*/ 59148 w 6448689"/>
              <a:gd name="connsiteY8" fmla="*/ 961528 h 1127435"/>
              <a:gd name="connsiteX9" fmla="*/ 59148 w 6448689"/>
              <a:gd name="connsiteY9" fmla="*/ 554340 h 1127435"/>
              <a:gd name="connsiteX0" fmla="*/ 33390 w 6422931"/>
              <a:gd name="connsiteY0" fmla="*/ 554340 h 1127435"/>
              <a:gd name="connsiteX1" fmla="*/ 33390 w 6422931"/>
              <a:gd name="connsiteY1" fmla="*/ 60007 h 1127435"/>
              <a:gd name="connsiteX2" fmla="*/ 6356917 w 6422931"/>
              <a:gd name="connsiteY2" fmla="*/ 60007 h 1127435"/>
              <a:gd name="connsiteX3" fmla="*/ 6356917 w 6422931"/>
              <a:gd name="connsiteY3" fmla="*/ 1064559 h 1127435"/>
              <a:gd name="connsiteX4" fmla="*/ 5326607 w 6422931"/>
              <a:gd name="connsiteY4" fmla="*/ 1064559 h 1127435"/>
              <a:gd name="connsiteX5" fmla="*/ 5326607 w 6422931"/>
              <a:gd name="connsiteY5" fmla="*/ 291827 h 1127435"/>
              <a:gd name="connsiteX6" fmla="*/ 2222798 w 6422931"/>
              <a:gd name="connsiteY6" fmla="*/ 291827 h 1127435"/>
              <a:gd name="connsiteX7" fmla="*/ 2222798 w 6422931"/>
              <a:gd name="connsiteY7" fmla="*/ 961528 h 1127435"/>
              <a:gd name="connsiteX8" fmla="*/ 33390 w 6422931"/>
              <a:gd name="connsiteY8" fmla="*/ 961528 h 1127435"/>
              <a:gd name="connsiteX9" fmla="*/ 33390 w 6422931"/>
              <a:gd name="connsiteY9" fmla="*/ 554340 h 1127435"/>
              <a:gd name="connsiteX0" fmla="*/ 53423 w 6442964"/>
              <a:gd name="connsiteY0" fmla="*/ 554340 h 1127435"/>
              <a:gd name="connsiteX1" fmla="*/ 53423 w 6442964"/>
              <a:gd name="connsiteY1" fmla="*/ 60007 h 1127435"/>
              <a:gd name="connsiteX2" fmla="*/ 6376950 w 6442964"/>
              <a:gd name="connsiteY2" fmla="*/ 60007 h 1127435"/>
              <a:gd name="connsiteX3" fmla="*/ 6376950 w 6442964"/>
              <a:gd name="connsiteY3" fmla="*/ 1064559 h 1127435"/>
              <a:gd name="connsiteX4" fmla="*/ 5346640 w 6442964"/>
              <a:gd name="connsiteY4" fmla="*/ 1064559 h 1127435"/>
              <a:gd name="connsiteX5" fmla="*/ 5346640 w 6442964"/>
              <a:gd name="connsiteY5" fmla="*/ 291827 h 1127435"/>
              <a:gd name="connsiteX6" fmla="*/ 2242831 w 6442964"/>
              <a:gd name="connsiteY6" fmla="*/ 291827 h 1127435"/>
              <a:gd name="connsiteX7" fmla="*/ 2242831 w 6442964"/>
              <a:gd name="connsiteY7" fmla="*/ 961528 h 1127435"/>
              <a:gd name="connsiteX8" fmla="*/ 53423 w 6442964"/>
              <a:gd name="connsiteY8" fmla="*/ 961528 h 1127435"/>
              <a:gd name="connsiteX9" fmla="*/ 53423 w 6442964"/>
              <a:gd name="connsiteY9" fmla="*/ 554340 h 1127435"/>
              <a:gd name="connsiteX0" fmla="*/ 33390 w 6422931"/>
              <a:gd name="connsiteY0" fmla="*/ 554340 h 1127435"/>
              <a:gd name="connsiteX1" fmla="*/ 33390 w 6422931"/>
              <a:gd name="connsiteY1" fmla="*/ 60007 h 1127435"/>
              <a:gd name="connsiteX2" fmla="*/ 6356917 w 6422931"/>
              <a:gd name="connsiteY2" fmla="*/ 60007 h 1127435"/>
              <a:gd name="connsiteX3" fmla="*/ 6356917 w 6422931"/>
              <a:gd name="connsiteY3" fmla="*/ 1064559 h 1127435"/>
              <a:gd name="connsiteX4" fmla="*/ 5326607 w 6422931"/>
              <a:gd name="connsiteY4" fmla="*/ 1064559 h 1127435"/>
              <a:gd name="connsiteX5" fmla="*/ 5326607 w 6422931"/>
              <a:gd name="connsiteY5" fmla="*/ 291827 h 1127435"/>
              <a:gd name="connsiteX6" fmla="*/ 2222798 w 6422931"/>
              <a:gd name="connsiteY6" fmla="*/ 291827 h 1127435"/>
              <a:gd name="connsiteX7" fmla="*/ 2222798 w 6422931"/>
              <a:gd name="connsiteY7" fmla="*/ 961528 h 1127435"/>
              <a:gd name="connsiteX8" fmla="*/ 33390 w 6422931"/>
              <a:gd name="connsiteY8" fmla="*/ 961528 h 1127435"/>
              <a:gd name="connsiteX9" fmla="*/ 33390 w 6422931"/>
              <a:gd name="connsiteY9" fmla="*/ 554340 h 1127435"/>
              <a:gd name="connsiteX0" fmla="*/ 33390 w 6422931"/>
              <a:gd name="connsiteY0" fmla="*/ 554340 h 1127435"/>
              <a:gd name="connsiteX1" fmla="*/ 33390 w 6422931"/>
              <a:gd name="connsiteY1" fmla="*/ 60007 h 1127435"/>
              <a:gd name="connsiteX2" fmla="*/ 6356917 w 6422931"/>
              <a:gd name="connsiteY2" fmla="*/ 60007 h 1127435"/>
              <a:gd name="connsiteX3" fmla="*/ 6356917 w 6422931"/>
              <a:gd name="connsiteY3" fmla="*/ 1064559 h 1127435"/>
              <a:gd name="connsiteX4" fmla="*/ 5326607 w 6422931"/>
              <a:gd name="connsiteY4" fmla="*/ 1064559 h 1127435"/>
              <a:gd name="connsiteX5" fmla="*/ 5326607 w 6422931"/>
              <a:gd name="connsiteY5" fmla="*/ 291827 h 1127435"/>
              <a:gd name="connsiteX6" fmla="*/ 2222798 w 6422931"/>
              <a:gd name="connsiteY6" fmla="*/ 291827 h 1127435"/>
              <a:gd name="connsiteX7" fmla="*/ 2222798 w 6422931"/>
              <a:gd name="connsiteY7" fmla="*/ 961528 h 1127435"/>
              <a:gd name="connsiteX8" fmla="*/ 33390 w 6422931"/>
              <a:gd name="connsiteY8" fmla="*/ 961528 h 1127435"/>
              <a:gd name="connsiteX9" fmla="*/ 33390 w 6422931"/>
              <a:gd name="connsiteY9" fmla="*/ 554340 h 1127435"/>
              <a:gd name="connsiteX0" fmla="*/ 30529 w 6420070"/>
              <a:gd name="connsiteY0" fmla="*/ 554340 h 1127435"/>
              <a:gd name="connsiteX1" fmla="*/ 30529 w 6420070"/>
              <a:gd name="connsiteY1" fmla="*/ 60007 h 1127435"/>
              <a:gd name="connsiteX2" fmla="*/ 6354056 w 6420070"/>
              <a:gd name="connsiteY2" fmla="*/ 60007 h 1127435"/>
              <a:gd name="connsiteX3" fmla="*/ 6354056 w 6420070"/>
              <a:gd name="connsiteY3" fmla="*/ 1064559 h 1127435"/>
              <a:gd name="connsiteX4" fmla="*/ 5323746 w 6420070"/>
              <a:gd name="connsiteY4" fmla="*/ 1064559 h 1127435"/>
              <a:gd name="connsiteX5" fmla="*/ 5323746 w 6420070"/>
              <a:gd name="connsiteY5" fmla="*/ 291827 h 1127435"/>
              <a:gd name="connsiteX6" fmla="*/ 2219937 w 6420070"/>
              <a:gd name="connsiteY6" fmla="*/ 291827 h 1127435"/>
              <a:gd name="connsiteX7" fmla="*/ 2219937 w 6420070"/>
              <a:gd name="connsiteY7" fmla="*/ 961528 h 1127435"/>
              <a:gd name="connsiteX8" fmla="*/ 30529 w 6420070"/>
              <a:gd name="connsiteY8" fmla="*/ 961528 h 1127435"/>
              <a:gd name="connsiteX9" fmla="*/ 30529 w 6420070"/>
              <a:gd name="connsiteY9" fmla="*/ 554340 h 1127435"/>
              <a:gd name="connsiteX0" fmla="*/ 30528 w 6420069"/>
              <a:gd name="connsiteY0" fmla="*/ 561369 h 1134464"/>
              <a:gd name="connsiteX1" fmla="*/ 30528 w 6420069"/>
              <a:gd name="connsiteY1" fmla="*/ 67036 h 1134464"/>
              <a:gd name="connsiteX2" fmla="*/ 6354055 w 6420069"/>
              <a:gd name="connsiteY2" fmla="*/ 67036 h 1134464"/>
              <a:gd name="connsiteX3" fmla="*/ 6354055 w 6420069"/>
              <a:gd name="connsiteY3" fmla="*/ 1071588 h 1134464"/>
              <a:gd name="connsiteX4" fmla="*/ 5323745 w 6420069"/>
              <a:gd name="connsiteY4" fmla="*/ 1071588 h 1134464"/>
              <a:gd name="connsiteX5" fmla="*/ 5323745 w 6420069"/>
              <a:gd name="connsiteY5" fmla="*/ 298856 h 1134464"/>
              <a:gd name="connsiteX6" fmla="*/ 2219936 w 6420069"/>
              <a:gd name="connsiteY6" fmla="*/ 298856 h 1134464"/>
              <a:gd name="connsiteX7" fmla="*/ 2219936 w 6420069"/>
              <a:gd name="connsiteY7" fmla="*/ 968557 h 1134464"/>
              <a:gd name="connsiteX8" fmla="*/ 30528 w 6420069"/>
              <a:gd name="connsiteY8" fmla="*/ 968557 h 1134464"/>
              <a:gd name="connsiteX9" fmla="*/ 30528 w 6420069"/>
              <a:gd name="connsiteY9" fmla="*/ 561369 h 1134464"/>
              <a:gd name="connsiteX0" fmla="*/ 30528 w 6420069"/>
              <a:gd name="connsiteY0" fmla="*/ 557746 h 1130841"/>
              <a:gd name="connsiteX1" fmla="*/ 30528 w 6420069"/>
              <a:gd name="connsiteY1" fmla="*/ 63413 h 1130841"/>
              <a:gd name="connsiteX2" fmla="*/ 6354055 w 6420069"/>
              <a:gd name="connsiteY2" fmla="*/ 63413 h 1130841"/>
              <a:gd name="connsiteX3" fmla="*/ 6354055 w 6420069"/>
              <a:gd name="connsiteY3" fmla="*/ 1067965 h 1130841"/>
              <a:gd name="connsiteX4" fmla="*/ 5323745 w 6420069"/>
              <a:gd name="connsiteY4" fmla="*/ 1067965 h 1130841"/>
              <a:gd name="connsiteX5" fmla="*/ 5323745 w 6420069"/>
              <a:gd name="connsiteY5" fmla="*/ 295233 h 1130841"/>
              <a:gd name="connsiteX6" fmla="*/ 2219936 w 6420069"/>
              <a:gd name="connsiteY6" fmla="*/ 295233 h 1130841"/>
              <a:gd name="connsiteX7" fmla="*/ 2219936 w 6420069"/>
              <a:gd name="connsiteY7" fmla="*/ 964934 h 1130841"/>
              <a:gd name="connsiteX8" fmla="*/ 30528 w 6420069"/>
              <a:gd name="connsiteY8" fmla="*/ 964934 h 1130841"/>
              <a:gd name="connsiteX9" fmla="*/ 30528 w 6420069"/>
              <a:gd name="connsiteY9" fmla="*/ 557746 h 1130841"/>
              <a:gd name="connsiteX0" fmla="*/ 30528 w 6838323"/>
              <a:gd name="connsiteY0" fmla="*/ 575483 h 1148578"/>
              <a:gd name="connsiteX1" fmla="*/ 82044 w 6838323"/>
              <a:gd name="connsiteY1" fmla="*/ 93180 h 1148578"/>
              <a:gd name="connsiteX2" fmla="*/ 6354055 w 6838323"/>
              <a:gd name="connsiteY2" fmla="*/ 81150 h 1148578"/>
              <a:gd name="connsiteX3" fmla="*/ 6354055 w 6838323"/>
              <a:gd name="connsiteY3" fmla="*/ 1085702 h 1148578"/>
              <a:gd name="connsiteX4" fmla="*/ 5323745 w 6838323"/>
              <a:gd name="connsiteY4" fmla="*/ 1085702 h 1148578"/>
              <a:gd name="connsiteX5" fmla="*/ 5323745 w 6838323"/>
              <a:gd name="connsiteY5" fmla="*/ 312970 h 1148578"/>
              <a:gd name="connsiteX6" fmla="*/ 2219936 w 6838323"/>
              <a:gd name="connsiteY6" fmla="*/ 312970 h 1148578"/>
              <a:gd name="connsiteX7" fmla="*/ 2219936 w 6838323"/>
              <a:gd name="connsiteY7" fmla="*/ 982671 h 1148578"/>
              <a:gd name="connsiteX8" fmla="*/ 30528 w 6838323"/>
              <a:gd name="connsiteY8" fmla="*/ 982671 h 1148578"/>
              <a:gd name="connsiteX9" fmla="*/ 30528 w 6838323"/>
              <a:gd name="connsiteY9" fmla="*/ 575483 h 1148578"/>
              <a:gd name="connsiteX0" fmla="*/ 30528 w 6420886"/>
              <a:gd name="connsiteY0" fmla="*/ 634094 h 1207189"/>
              <a:gd name="connsiteX1" fmla="*/ 82044 w 6420886"/>
              <a:gd name="connsiteY1" fmla="*/ 151791 h 1207189"/>
              <a:gd name="connsiteX2" fmla="*/ 6354055 w 6420886"/>
              <a:gd name="connsiteY2" fmla="*/ 139761 h 1207189"/>
              <a:gd name="connsiteX3" fmla="*/ 6354055 w 6420886"/>
              <a:gd name="connsiteY3" fmla="*/ 1144313 h 1207189"/>
              <a:gd name="connsiteX4" fmla="*/ 5323745 w 6420886"/>
              <a:gd name="connsiteY4" fmla="*/ 1144313 h 1207189"/>
              <a:gd name="connsiteX5" fmla="*/ 5323745 w 6420886"/>
              <a:gd name="connsiteY5" fmla="*/ 371581 h 1207189"/>
              <a:gd name="connsiteX6" fmla="*/ 2219936 w 6420886"/>
              <a:gd name="connsiteY6" fmla="*/ 371581 h 1207189"/>
              <a:gd name="connsiteX7" fmla="*/ 2219936 w 6420886"/>
              <a:gd name="connsiteY7" fmla="*/ 1041282 h 1207189"/>
              <a:gd name="connsiteX8" fmla="*/ 30528 w 6420886"/>
              <a:gd name="connsiteY8" fmla="*/ 1041282 h 1207189"/>
              <a:gd name="connsiteX9" fmla="*/ 30528 w 6420886"/>
              <a:gd name="connsiteY9" fmla="*/ 634094 h 1207189"/>
              <a:gd name="connsiteX0" fmla="*/ 30528 w 6411433"/>
              <a:gd name="connsiteY0" fmla="*/ 538518 h 1111613"/>
              <a:gd name="connsiteX1" fmla="*/ 82044 w 6411433"/>
              <a:gd name="connsiteY1" fmla="*/ 56215 h 1111613"/>
              <a:gd name="connsiteX2" fmla="*/ 6354055 w 6411433"/>
              <a:gd name="connsiteY2" fmla="*/ 44185 h 1111613"/>
              <a:gd name="connsiteX3" fmla="*/ 6354055 w 6411433"/>
              <a:gd name="connsiteY3" fmla="*/ 1048737 h 1111613"/>
              <a:gd name="connsiteX4" fmla="*/ 5323745 w 6411433"/>
              <a:gd name="connsiteY4" fmla="*/ 1048737 h 1111613"/>
              <a:gd name="connsiteX5" fmla="*/ 5323745 w 6411433"/>
              <a:gd name="connsiteY5" fmla="*/ 276005 h 1111613"/>
              <a:gd name="connsiteX6" fmla="*/ 2219936 w 6411433"/>
              <a:gd name="connsiteY6" fmla="*/ 276005 h 1111613"/>
              <a:gd name="connsiteX7" fmla="*/ 2219936 w 6411433"/>
              <a:gd name="connsiteY7" fmla="*/ 945706 h 1111613"/>
              <a:gd name="connsiteX8" fmla="*/ 30528 w 6411433"/>
              <a:gd name="connsiteY8" fmla="*/ 945706 h 1111613"/>
              <a:gd name="connsiteX9" fmla="*/ 30528 w 6411433"/>
              <a:gd name="connsiteY9" fmla="*/ 538518 h 1111613"/>
              <a:gd name="connsiteX0" fmla="*/ 30528 w 6399202"/>
              <a:gd name="connsiteY0" fmla="*/ 538518 h 1111613"/>
              <a:gd name="connsiteX1" fmla="*/ 82044 w 6399202"/>
              <a:gd name="connsiteY1" fmla="*/ 56215 h 1111613"/>
              <a:gd name="connsiteX2" fmla="*/ 6354055 w 6399202"/>
              <a:gd name="connsiteY2" fmla="*/ 44185 h 1111613"/>
              <a:gd name="connsiteX3" fmla="*/ 6354055 w 6399202"/>
              <a:gd name="connsiteY3" fmla="*/ 1048737 h 1111613"/>
              <a:gd name="connsiteX4" fmla="*/ 5323745 w 6399202"/>
              <a:gd name="connsiteY4" fmla="*/ 1048737 h 1111613"/>
              <a:gd name="connsiteX5" fmla="*/ 5323745 w 6399202"/>
              <a:gd name="connsiteY5" fmla="*/ 276005 h 1111613"/>
              <a:gd name="connsiteX6" fmla="*/ 2219936 w 6399202"/>
              <a:gd name="connsiteY6" fmla="*/ 276005 h 1111613"/>
              <a:gd name="connsiteX7" fmla="*/ 2219936 w 6399202"/>
              <a:gd name="connsiteY7" fmla="*/ 945706 h 1111613"/>
              <a:gd name="connsiteX8" fmla="*/ 30528 w 6399202"/>
              <a:gd name="connsiteY8" fmla="*/ 945706 h 1111613"/>
              <a:gd name="connsiteX9" fmla="*/ 30528 w 6399202"/>
              <a:gd name="connsiteY9" fmla="*/ 538518 h 1111613"/>
              <a:gd name="connsiteX0" fmla="*/ 30528 w 6436962"/>
              <a:gd name="connsiteY0" fmla="*/ 538518 h 1105642"/>
              <a:gd name="connsiteX1" fmla="*/ 82044 w 6436962"/>
              <a:gd name="connsiteY1" fmla="*/ 56215 h 1105642"/>
              <a:gd name="connsiteX2" fmla="*/ 6354055 w 6436962"/>
              <a:gd name="connsiteY2" fmla="*/ 44185 h 1105642"/>
              <a:gd name="connsiteX3" fmla="*/ 6354055 w 6436962"/>
              <a:gd name="connsiteY3" fmla="*/ 1048737 h 1105642"/>
              <a:gd name="connsiteX4" fmla="*/ 5323745 w 6436962"/>
              <a:gd name="connsiteY4" fmla="*/ 938442 h 1105642"/>
              <a:gd name="connsiteX5" fmla="*/ 5323745 w 6436962"/>
              <a:gd name="connsiteY5" fmla="*/ 276005 h 1105642"/>
              <a:gd name="connsiteX6" fmla="*/ 2219936 w 6436962"/>
              <a:gd name="connsiteY6" fmla="*/ 276005 h 1105642"/>
              <a:gd name="connsiteX7" fmla="*/ 2219936 w 6436962"/>
              <a:gd name="connsiteY7" fmla="*/ 945706 h 1105642"/>
              <a:gd name="connsiteX8" fmla="*/ 30528 w 6436962"/>
              <a:gd name="connsiteY8" fmla="*/ 945706 h 1105642"/>
              <a:gd name="connsiteX9" fmla="*/ 30528 w 6436962"/>
              <a:gd name="connsiteY9" fmla="*/ 538518 h 1105642"/>
              <a:gd name="connsiteX0" fmla="*/ 30528 w 6849748"/>
              <a:gd name="connsiteY0" fmla="*/ 565749 h 1050560"/>
              <a:gd name="connsiteX1" fmla="*/ 82044 w 6849748"/>
              <a:gd name="connsiteY1" fmla="*/ 83446 h 1050560"/>
              <a:gd name="connsiteX2" fmla="*/ 6354055 w 6849748"/>
              <a:gd name="connsiteY2" fmla="*/ 71416 h 1050560"/>
              <a:gd name="connsiteX3" fmla="*/ 6328297 w 6849748"/>
              <a:gd name="connsiteY3" fmla="*/ 943615 h 1050560"/>
              <a:gd name="connsiteX4" fmla="*/ 5323745 w 6849748"/>
              <a:gd name="connsiteY4" fmla="*/ 965673 h 1050560"/>
              <a:gd name="connsiteX5" fmla="*/ 5323745 w 6849748"/>
              <a:gd name="connsiteY5" fmla="*/ 303236 h 1050560"/>
              <a:gd name="connsiteX6" fmla="*/ 2219936 w 6849748"/>
              <a:gd name="connsiteY6" fmla="*/ 303236 h 1050560"/>
              <a:gd name="connsiteX7" fmla="*/ 2219936 w 6849748"/>
              <a:gd name="connsiteY7" fmla="*/ 972937 h 1050560"/>
              <a:gd name="connsiteX8" fmla="*/ 30528 w 6849748"/>
              <a:gd name="connsiteY8" fmla="*/ 972937 h 1050560"/>
              <a:gd name="connsiteX9" fmla="*/ 30528 w 6849748"/>
              <a:gd name="connsiteY9" fmla="*/ 565749 h 1050560"/>
              <a:gd name="connsiteX0" fmla="*/ 30528 w 6808299"/>
              <a:gd name="connsiteY0" fmla="*/ 565749 h 1090180"/>
              <a:gd name="connsiteX1" fmla="*/ 82044 w 6808299"/>
              <a:gd name="connsiteY1" fmla="*/ 83446 h 1090180"/>
              <a:gd name="connsiteX2" fmla="*/ 6354055 w 6808299"/>
              <a:gd name="connsiteY2" fmla="*/ 71416 h 1090180"/>
              <a:gd name="connsiteX3" fmla="*/ 6328297 w 6808299"/>
              <a:gd name="connsiteY3" fmla="*/ 943615 h 1090180"/>
              <a:gd name="connsiteX4" fmla="*/ 5323745 w 6808299"/>
              <a:gd name="connsiteY4" fmla="*/ 965673 h 1090180"/>
              <a:gd name="connsiteX5" fmla="*/ 5323745 w 6808299"/>
              <a:gd name="connsiteY5" fmla="*/ 303236 h 1090180"/>
              <a:gd name="connsiteX6" fmla="*/ 2219936 w 6808299"/>
              <a:gd name="connsiteY6" fmla="*/ 303236 h 1090180"/>
              <a:gd name="connsiteX7" fmla="*/ 2219936 w 6808299"/>
              <a:gd name="connsiteY7" fmla="*/ 972937 h 1090180"/>
              <a:gd name="connsiteX8" fmla="*/ 30528 w 6808299"/>
              <a:gd name="connsiteY8" fmla="*/ 972937 h 1090180"/>
              <a:gd name="connsiteX9" fmla="*/ 30528 w 6808299"/>
              <a:gd name="connsiteY9" fmla="*/ 565749 h 1090180"/>
              <a:gd name="connsiteX0" fmla="*/ 30528 w 6359752"/>
              <a:gd name="connsiteY0" fmla="*/ 663467 h 1187898"/>
              <a:gd name="connsiteX1" fmla="*/ 82044 w 6359752"/>
              <a:gd name="connsiteY1" fmla="*/ 181164 h 1187898"/>
              <a:gd name="connsiteX2" fmla="*/ 6354055 w 6359752"/>
              <a:gd name="connsiteY2" fmla="*/ 169134 h 1187898"/>
              <a:gd name="connsiteX3" fmla="*/ 6328297 w 6359752"/>
              <a:gd name="connsiteY3" fmla="*/ 1041333 h 1187898"/>
              <a:gd name="connsiteX4" fmla="*/ 5323745 w 6359752"/>
              <a:gd name="connsiteY4" fmla="*/ 1063391 h 1187898"/>
              <a:gd name="connsiteX5" fmla="*/ 5323745 w 6359752"/>
              <a:gd name="connsiteY5" fmla="*/ 400954 h 1187898"/>
              <a:gd name="connsiteX6" fmla="*/ 2219936 w 6359752"/>
              <a:gd name="connsiteY6" fmla="*/ 400954 h 1187898"/>
              <a:gd name="connsiteX7" fmla="*/ 2219936 w 6359752"/>
              <a:gd name="connsiteY7" fmla="*/ 1070655 h 1187898"/>
              <a:gd name="connsiteX8" fmla="*/ 30528 w 6359752"/>
              <a:gd name="connsiteY8" fmla="*/ 1070655 h 1187898"/>
              <a:gd name="connsiteX9" fmla="*/ 30528 w 6359752"/>
              <a:gd name="connsiteY9" fmla="*/ 663467 h 1187898"/>
              <a:gd name="connsiteX0" fmla="*/ 30528 w 6380538"/>
              <a:gd name="connsiteY0" fmla="*/ 510005 h 1034436"/>
              <a:gd name="connsiteX1" fmla="*/ 82044 w 6380538"/>
              <a:gd name="connsiteY1" fmla="*/ 27702 h 1034436"/>
              <a:gd name="connsiteX2" fmla="*/ 6354055 w 6380538"/>
              <a:gd name="connsiteY2" fmla="*/ 15672 h 1034436"/>
              <a:gd name="connsiteX3" fmla="*/ 6328297 w 6380538"/>
              <a:gd name="connsiteY3" fmla="*/ 887871 h 1034436"/>
              <a:gd name="connsiteX4" fmla="*/ 5323745 w 6380538"/>
              <a:gd name="connsiteY4" fmla="*/ 909929 h 1034436"/>
              <a:gd name="connsiteX5" fmla="*/ 5323745 w 6380538"/>
              <a:gd name="connsiteY5" fmla="*/ 247492 h 1034436"/>
              <a:gd name="connsiteX6" fmla="*/ 2219936 w 6380538"/>
              <a:gd name="connsiteY6" fmla="*/ 247492 h 1034436"/>
              <a:gd name="connsiteX7" fmla="*/ 2219936 w 6380538"/>
              <a:gd name="connsiteY7" fmla="*/ 917193 h 1034436"/>
              <a:gd name="connsiteX8" fmla="*/ 30528 w 6380538"/>
              <a:gd name="connsiteY8" fmla="*/ 917193 h 1034436"/>
              <a:gd name="connsiteX9" fmla="*/ 30528 w 6380538"/>
              <a:gd name="connsiteY9" fmla="*/ 510005 h 1034436"/>
              <a:gd name="connsiteX0" fmla="*/ 411244 w 6764154"/>
              <a:gd name="connsiteY0" fmla="*/ 525303 h 1010114"/>
              <a:gd name="connsiteX1" fmla="*/ 462760 w 6764154"/>
              <a:gd name="connsiteY1" fmla="*/ 43000 h 1010114"/>
              <a:gd name="connsiteX2" fmla="*/ 6593103 w 6764154"/>
              <a:gd name="connsiteY2" fmla="*/ 30970 h 1010114"/>
              <a:gd name="connsiteX3" fmla="*/ 6709013 w 6764154"/>
              <a:gd name="connsiteY3" fmla="*/ 903169 h 1010114"/>
              <a:gd name="connsiteX4" fmla="*/ 5704461 w 6764154"/>
              <a:gd name="connsiteY4" fmla="*/ 925227 h 1010114"/>
              <a:gd name="connsiteX5" fmla="*/ 5704461 w 6764154"/>
              <a:gd name="connsiteY5" fmla="*/ 262790 h 1010114"/>
              <a:gd name="connsiteX6" fmla="*/ 2600652 w 6764154"/>
              <a:gd name="connsiteY6" fmla="*/ 262790 h 1010114"/>
              <a:gd name="connsiteX7" fmla="*/ 2600652 w 6764154"/>
              <a:gd name="connsiteY7" fmla="*/ 932491 h 1010114"/>
              <a:gd name="connsiteX8" fmla="*/ 411244 w 6764154"/>
              <a:gd name="connsiteY8" fmla="*/ 932491 h 1010114"/>
              <a:gd name="connsiteX9" fmla="*/ 411244 w 6764154"/>
              <a:gd name="connsiteY9" fmla="*/ 525303 h 1010114"/>
              <a:gd name="connsiteX0" fmla="*/ 411244 w 6764154"/>
              <a:gd name="connsiteY0" fmla="*/ 525303 h 1010114"/>
              <a:gd name="connsiteX1" fmla="*/ 462760 w 6764154"/>
              <a:gd name="connsiteY1" fmla="*/ 43000 h 1010114"/>
              <a:gd name="connsiteX2" fmla="*/ 6593103 w 6764154"/>
              <a:gd name="connsiteY2" fmla="*/ 30970 h 1010114"/>
              <a:gd name="connsiteX3" fmla="*/ 6709013 w 6764154"/>
              <a:gd name="connsiteY3" fmla="*/ 903169 h 1010114"/>
              <a:gd name="connsiteX4" fmla="*/ 5704461 w 6764154"/>
              <a:gd name="connsiteY4" fmla="*/ 925227 h 1010114"/>
              <a:gd name="connsiteX5" fmla="*/ 5704461 w 6764154"/>
              <a:gd name="connsiteY5" fmla="*/ 262790 h 1010114"/>
              <a:gd name="connsiteX6" fmla="*/ 2600652 w 6764154"/>
              <a:gd name="connsiteY6" fmla="*/ 262790 h 1010114"/>
              <a:gd name="connsiteX7" fmla="*/ 2600652 w 6764154"/>
              <a:gd name="connsiteY7" fmla="*/ 932491 h 1010114"/>
              <a:gd name="connsiteX8" fmla="*/ 411244 w 6764154"/>
              <a:gd name="connsiteY8" fmla="*/ 932491 h 1010114"/>
              <a:gd name="connsiteX9" fmla="*/ 411244 w 6764154"/>
              <a:gd name="connsiteY9" fmla="*/ 525303 h 1010114"/>
              <a:gd name="connsiteX0" fmla="*/ 411244 w 6764154"/>
              <a:gd name="connsiteY0" fmla="*/ 525303 h 1010114"/>
              <a:gd name="connsiteX1" fmla="*/ 462760 w 6764154"/>
              <a:gd name="connsiteY1" fmla="*/ 43000 h 1010114"/>
              <a:gd name="connsiteX2" fmla="*/ 6593103 w 6764154"/>
              <a:gd name="connsiteY2" fmla="*/ 30970 h 1010114"/>
              <a:gd name="connsiteX3" fmla="*/ 6709013 w 6764154"/>
              <a:gd name="connsiteY3" fmla="*/ 903169 h 1010114"/>
              <a:gd name="connsiteX4" fmla="*/ 5704461 w 6764154"/>
              <a:gd name="connsiteY4" fmla="*/ 925227 h 1010114"/>
              <a:gd name="connsiteX5" fmla="*/ 5704461 w 6764154"/>
              <a:gd name="connsiteY5" fmla="*/ 262790 h 1010114"/>
              <a:gd name="connsiteX6" fmla="*/ 2600652 w 6764154"/>
              <a:gd name="connsiteY6" fmla="*/ 262790 h 1010114"/>
              <a:gd name="connsiteX7" fmla="*/ 2600652 w 6764154"/>
              <a:gd name="connsiteY7" fmla="*/ 932491 h 1010114"/>
              <a:gd name="connsiteX8" fmla="*/ 411244 w 6764154"/>
              <a:gd name="connsiteY8" fmla="*/ 932491 h 1010114"/>
              <a:gd name="connsiteX9" fmla="*/ 411244 w 6764154"/>
              <a:gd name="connsiteY9" fmla="*/ 525303 h 1010114"/>
              <a:gd name="connsiteX0" fmla="*/ 411244 w 6764154"/>
              <a:gd name="connsiteY0" fmla="*/ 525303 h 1010114"/>
              <a:gd name="connsiteX1" fmla="*/ 462760 w 6764154"/>
              <a:gd name="connsiteY1" fmla="*/ 43000 h 1010114"/>
              <a:gd name="connsiteX2" fmla="*/ 6593103 w 6764154"/>
              <a:gd name="connsiteY2" fmla="*/ 30970 h 1010114"/>
              <a:gd name="connsiteX3" fmla="*/ 6709013 w 6764154"/>
              <a:gd name="connsiteY3" fmla="*/ 903169 h 1010114"/>
              <a:gd name="connsiteX4" fmla="*/ 5704461 w 6764154"/>
              <a:gd name="connsiteY4" fmla="*/ 925227 h 1010114"/>
              <a:gd name="connsiteX5" fmla="*/ 5704461 w 6764154"/>
              <a:gd name="connsiteY5" fmla="*/ 262790 h 1010114"/>
              <a:gd name="connsiteX6" fmla="*/ 2600652 w 6764154"/>
              <a:gd name="connsiteY6" fmla="*/ 262790 h 1010114"/>
              <a:gd name="connsiteX7" fmla="*/ 2600652 w 6764154"/>
              <a:gd name="connsiteY7" fmla="*/ 932491 h 1010114"/>
              <a:gd name="connsiteX8" fmla="*/ 411244 w 6764154"/>
              <a:gd name="connsiteY8" fmla="*/ 932491 h 1010114"/>
              <a:gd name="connsiteX9" fmla="*/ 411244 w 6764154"/>
              <a:gd name="connsiteY9" fmla="*/ 525303 h 1010114"/>
              <a:gd name="connsiteX0" fmla="*/ 411244 w 6764154"/>
              <a:gd name="connsiteY0" fmla="*/ 525303 h 1031763"/>
              <a:gd name="connsiteX1" fmla="*/ 462760 w 6764154"/>
              <a:gd name="connsiteY1" fmla="*/ 43000 h 1031763"/>
              <a:gd name="connsiteX2" fmla="*/ 6593103 w 6764154"/>
              <a:gd name="connsiteY2" fmla="*/ 30970 h 1031763"/>
              <a:gd name="connsiteX3" fmla="*/ 6709013 w 6764154"/>
              <a:gd name="connsiteY3" fmla="*/ 903169 h 1031763"/>
              <a:gd name="connsiteX4" fmla="*/ 5704461 w 6764154"/>
              <a:gd name="connsiteY4" fmla="*/ 925227 h 1031763"/>
              <a:gd name="connsiteX5" fmla="*/ 5704461 w 6764154"/>
              <a:gd name="connsiteY5" fmla="*/ 262790 h 1031763"/>
              <a:gd name="connsiteX6" fmla="*/ 2600652 w 6764154"/>
              <a:gd name="connsiteY6" fmla="*/ 262790 h 1031763"/>
              <a:gd name="connsiteX7" fmla="*/ 2600652 w 6764154"/>
              <a:gd name="connsiteY7" fmla="*/ 932491 h 1031763"/>
              <a:gd name="connsiteX8" fmla="*/ 411244 w 6764154"/>
              <a:gd name="connsiteY8" fmla="*/ 932491 h 1031763"/>
              <a:gd name="connsiteX9" fmla="*/ 411244 w 6764154"/>
              <a:gd name="connsiteY9" fmla="*/ 525303 h 1031763"/>
              <a:gd name="connsiteX0" fmla="*/ 411244 w 6761383"/>
              <a:gd name="connsiteY0" fmla="*/ 525303 h 989603"/>
              <a:gd name="connsiteX1" fmla="*/ 462760 w 6761383"/>
              <a:gd name="connsiteY1" fmla="*/ 43000 h 989603"/>
              <a:gd name="connsiteX2" fmla="*/ 6593103 w 6761383"/>
              <a:gd name="connsiteY2" fmla="*/ 30970 h 989603"/>
              <a:gd name="connsiteX3" fmla="*/ 6709013 w 6761383"/>
              <a:gd name="connsiteY3" fmla="*/ 903169 h 989603"/>
              <a:gd name="connsiteX4" fmla="*/ 5743098 w 6761383"/>
              <a:gd name="connsiteY4" fmla="*/ 848021 h 989603"/>
              <a:gd name="connsiteX5" fmla="*/ 5704461 w 6761383"/>
              <a:gd name="connsiteY5" fmla="*/ 262790 h 989603"/>
              <a:gd name="connsiteX6" fmla="*/ 2600652 w 6761383"/>
              <a:gd name="connsiteY6" fmla="*/ 262790 h 989603"/>
              <a:gd name="connsiteX7" fmla="*/ 2600652 w 6761383"/>
              <a:gd name="connsiteY7" fmla="*/ 932491 h 989603"/>
              <a:gd name="connsiteX8" fmla="*/ 411244 w 6761383"/>
              <a:gd name="connsiteY8" fmla="*/ 932491 h 989603"/>
              <a:gd name="connsiteX9" fmla="*/ 411244 w 6761383"/>
              <a:gd name="connsiteY9" fmla="*/ 525303 h 989603"/>
              <a:gd name="connsiteX0" fmla="*/ 411244 w 6761383"/>
              <a:gd name="connsiteY0" fmla="*/ 525303 h 989603"/>
              <a:gd name="connsiteX1" fmla="*/ 462760 w 6761383"/>
              <a:gd name="connsiteY1" fmla="*/ 43000 h 989603"/>
              <a:gd name="connsiteX2" fmla="*/ 6593103 w 6761383"/>
              <a:gd name="connsiteY2" fmla="*/ 30970 h 989603"/>
              <a:gd name="connsiteX3" fmla="*/ 6709013 w 6761383"/>
              <a:gd name="connsiteY3" fmla="*/ 903169 h 989603"/>
              <a:gd name="connsiteX4" fmla="*/ 5743098 w 6761383"/>
              <a:gd name="connsiteY4" fmla="*/ 848021 h 989603"/>
              <a:gd name="connsiteX5" fmla="*/ 5704461 w 6761383"/>
              <a:gd name="connsiteY5" fmla="*/ 262790 h 989603"/>
              <a:gd name="connsiteX6" fmla="*/ 2600652 w 6761383"/>
              <a:gd name="connsiteY6" fmla="*/ 262790 h 989603"/>
              <a:gd name="connsiteX7" fmla="*/ 2600652 w 6761383"/>
              <a:gd name="connsiteY7" fmla="*/ 932491 h 989603"/>
              <a:gd name="connsiteX8" fmla="*/ 411244 w 6761383"/>
              <a:gd name="connsiteY8" fmla="*/ 932491 h 989603"/>
              <a:gd name="connsiteX9" fmla="*/ 411244 w 6761383"/>
              <a:gd name="connsiteY9" fmla="*/ 525303 h 989603"/>
              <a:gd name="connsiteX0" fmla="*/ 411244 w 6761383"/>
              <a:gd name="connsiteY0" fmla="*/ 525303 h 989603"/>
              <a:gd name="connsiteX1" fmla="*/ 462760 w 6761383"/>
              <a:gd name="connsiteY1" fmla="*/ 43000 h 989603"/>
              <a:gd name="connsiteX2" fmla="*/ 6593103 w 6761383"/>
              <a:gd name="connsiteY2" fmla="*/ 30970 h 989603"/>
              <a:gd name="connsiteX3" fmla="*/ 6709013 w 6761383"/>
              <a:gd name="connsiteY3" fmla="*/ 903169 h 989603"/>
              <a:gd name="connsiteX4" fmla="*/ 5743098 w 6761383"/>
              <a:gd name="connsiteY4" fmla="*/ 848021 h 989603"/>
              <a:gd name="connsiteX5" fmla="*/ 5704461 w 6761383"/>
              <a:gd name="connsiteY5" fmla="*/ 262790 h 989603"/>
              <a:gd name="connsiteX6" fmla="*/ 2600652 w 6761383"/>
              <a:gd name="connsiteY6" fmla="*/ 262790 h 989603"/>
              <a:gd name="connsiteX7" fmla="*/ 2600652 w 6761383"/>
              <a:gd name="connsiteY7" fmla="*/ 932491 h 989603"/>
              <a:gd name="connsiteX8" fmla="*/ 411244 w 6761383"/>
              <a:gd name="connsiteY8" fmla="*/ 932491 h 989603"/>
              <a:gd name="connsiteX9" fmla="*/ 411244 w 6761383"/>
              <a:gd name="connsiteY9" fmla="*/ 525303 h 989603"/>
              <a:gd name="connsiteX0" fmla="*/ 411244 w 6794922"/>
              <a:gd name="connsiteY0" fmla="*/ 525303 h 986191"/>
              <a:gd name="connsiteX1" fmla="*/ 462760 w 6794922"/>
              <a:gd name="connsiteY1" fmla="*/ 43000 h 986191"/>
              <a:gd name="connsiteX2" fmla="*/ 6593103 w 6794922"/>
              <a:gd name="connsiteY2" fmla="*/ 30970 h 986191"/>
              <a:gd name="connsiteX3" fmla="*/ 6709013 w 6794922"/>
              <a:gd name="connsiteY3" fmla="*/ 903169 h 986191"/>
              <a:gd name="connsiteX4" fmla="*/ 5743098 w 6794922"/>
              <a:gd name="connsiteY4" fmla="*/ 848021 h 986191"/>
              <a:gd name="connsiteX5" fmla="*/ 5704461 w 6794922"/>
              <a:gd name="connsiteY5" fmla="*/ 262790 h 986191"/>
              <a:gd name="connsiteX6" fmla="*/ 2600652 w 6794922"/>
              <a:gd name="connsiteY6" fmla="*/ 262790 h 986191"/>
              <a:gd name="connsiteX7" fmla="*/ 2600652 w 6794922"/>
              <a:gd name="connsiteY7" fmla="*/ 932491 h 986191"/>
              <a:gd name="connsiteX8" fmla="*/ 411244 w 6794922"/>
              <a:gd name="connsiteY8" fmla="*/ 932491 h 986191"/>
              <a:gd name="connsiteX9" fmla="*/ 411244 w 6794922"/>
              <a:gd name="connsiteY9" fmla="*/ 525303 h 986191"/>
              <a:gd name="connsiteX0" fmla="*/ 411244 w 6739546"/>
              <a:gd name="connsiteY0" fmla="*/ 525303 h 986191"/>
              <a:gd name="connsiteX1" fmla="*/ 462760 w 6739546"/>
              <a:gd name="connsiteY1" fmla="*/ 43000 h 986191"/>
              <a:gd name="connsiteX2" fmla="*/ 6593103 w 6739546"/>
              <a:gd name="connsiteY2" fmla="*/ 30970 h 986191"/>
              <a:gd name="connsiteX3" fmla="*/ 6709013 w 6739546"/>
              <a:gd name="connsiteY3" fmla="*/ 903169 h 986191"/>
              <a:gd name="connsiteX4" fmla="*/ 5743098 w 6739546"/>
              <a:gd name="connsiteY4" fmla="*/ 848021 h 986191"/>
              <a:gd name="connsiteX5" fmla="*/ 5704461 w 6739546"/>
              <a:gd name="connsiteY5" fmla="*/ 262790 h 986191"/>
              <a:gd name="connsiteX6" fmla="*/ 2600652 w 6739546"/>
              <a:gd name="connsiteY6" fmla="*/ 262790 h 986191"/>
              <a:gd name="connsiteX7" fmla="*/ 2600652 w 6739546"/>
              <a:gd name="connsiteY7" fmla="*/ 932491 h 986191"/>
              <a:gd name="connsiteX8" fmla="*/ 411244 w 6739546"/>
              <a:gd name="connsiteY8" fmla="*/ 932491 h 986191"/>
              <a:gd name="connsiteX9" fmla="*/ 411244 w 6739546"/>
              <a:gd name="connsiteY9" fmla="*/ 525303 h 986191"/>
              <a:gd name="connsiteX0" fmla="*/ 411244 w 7081798"/>
              <a:gd name="connsiteY0" fmla="*/ 573472 h 1034360"/>
              <a:gd name="connsiteX1" fmla="*/ 462760 w 7081798"/>
              <a:gd name="connsiteY1" fmla="*/ 91169 h 1034360"/>
              <a:gd name="connsiteX2" fmla="*/ 6593103 w 7081798"/>
              <a:gd name="connsiteY2" fmla="*/ 79139 h 1034360"/>
              <a:gd name="connsiteX3" fmla="*/ 6631740 w 7081798"/>
              <a:gd name="connsiteY3" fmla="*/ 918250 h 1034360"/>
              <a:gd name="connsiteX4" fmla="*/ 5743098 w 7081798"/>
              <a:gd name="connsiteY4" fmla="*/ 896190 h 1034360"/>
              <a:gd name="connsiteX5" fmla="*/ 5704461 w 7081798"/>
              <a:gd name="connsiteY5" fmla="*/ 310959 h 1034360"/>
              <a:gd name="connsiteX6" fmla="*/ 2600652 w 7081798"/>
              <a:gd name="connsiteY6" fmla="*/ 310959 h 1034360"/>
              <a:gd name="connsiteX7" fmla="*/ 2600652 w 7081798"/>
              <a:gd name="connsiteY7" fmla="*/ 980660 h 1034360"/>
              <a:gd name="connsiteX8" fmla="*/ 411244 w 7081798"/>
              <a:gd name="connsiteY8" fmla="*/ 980660 h 1034360"/>
              <a:gd name="connsiteX9" fmla="*/ 411244 w 7081798"/>
              <a:gd name="connsiteY9" fmla="*/ 573472 h 1034360"/>
              <a:gd name="connsiteX0" fmla="*/ 411244 w 6670078"/>
              <a:gd name="connsiteY0" fmla="*/ 728407 h 1189295"/>
              <a:gd name="connsiteX1" fmla="*/ 462760 w 6670078"/>
              <a:gd name="connsiteY1" fmla="*/ 246104 h 1189295"/>
              <a:gd name="connsiteX2" fmla="*/ 6593103 w 6670078"/>
              <a:gd name="connsiteY2" fmla="*/ 234074 h 1189295"/>
              <a:gd name="connsiteX3" fmla="*/ 6631740 w 6670078"/>
              <a:gd name="connsiteY3" fmla="*/ 1073185 h 1189295"/>
              <a:gd name="connsiteX4" fmla="*/ 5743098 w 6670078"/>
              <a:gd name="connsiteY4" fmla="*/ 1051125 h 1189295"/>
              <a:gd name="connsiteX5" fmla="*/ 5704461 w 6670078"/>
              <a:gd name="connsiteY5" fmla="*/ 465894 h 1189295"/>
              <a:gd name="connsiteX6" fmla="*/ 2600652 w 6670078"/>
              <a:gd name="connsiteY6" fmla="*/ 465894 h 1189295"/>
              <a:gd name="connsiteX7" fmla="*/ 2600652 w 6670078"/>
              <a:gd name="connsiteY7" fmla="*/ 1135595 h 1189295"/>
              <a:gd name="connsiteX8" fmla="*/ 411244 w 6670078"/>
              <a:gd name="connsiteY8" fmla="*/ 1135595 h 1189295"/>
              <a:gd name="connsiteX9" fmla="*/ 411244 w 6670078"/>
              <a:gd name="connsiteY9" fmla="*/ 728407 h 1189295"/>
              <a:gd name="connsiteX0" fmla="*/ 411244 w 6686204"/>
              <a:gd name="connsiteY0" fmla="*/ 520930 h 981818"/>
              <a:gd name="connsiteX1" fmla="*/ 462760 w 6686204"/>
              <a:gd name="connsiteY1" fmla="*/ 38627 h 981818"/>
              <a:gd name="connsiteX2" fmla="*/ 6593103 w 6686204"/>
              <a:gd name="connsiteY2" fmla="*/ 26597 h 981818"/>
              <a:gd name="connsiteX3" fmla="*/ 6631740 w 6686204"/>
              <a:gd name="connsiteY3" fmla="*/ 865708 h 981818"/>
              <a:gd name="connsiteX4" fmla="*/ 5743098 w 6686204"/>
              <a:gd name="connsiteY4" fmla="*/ 843648 h 981818"/>
              <a:gd name="connsiteX5" fmla="*/ 5704461 w 6686204"/>
              <a:gd name="connsiteY5" fmla="*/ 258417 h 981818"/>
              <a:gd name="connsiteX6" fmla="*/ 2600652 w 6686204"/>
              <a:gd name="connsiteY6" fmla="*/ 258417 h 981818"/>
              <a:gd name="connsiteX7" fmla="*/ 2600652 w 6686204"/>
              <a:gd name="connsiteY7" fmla="*/ 928118 h 981818"/>
              <a:gd name="connsiteX8" fmla="*/ 411244 w 6686204"/>
              <a:gd name="connsiteY8" fmla="*/ 928118 h 981818"/>
              <a:gd name="connsiteX9" fmla="*/ 411244 w 6686204"/>
              <a:gd name="connsiteY9" fmla="*/ 520930 h 981818"/>
              <a:gd name="connsiteX0" fmla="*/ 411244 w 6675717"/>
              <a:gd name="connsiteY0" fmla="*/ 559557 h 1020445"/>
              <a:gd name="connsiteX1" fmla="*/ 462760 w 6675717"/>
              <a:gd name="connsiteY1" fmla="*/ 77254 h 1020445"/>
              <a:gd name="connsiteX2" fmla="*/ 6593103 w 6675717"/>
              <a:gd name="connsiteY2" fmla="*/ 65224 h 1020445"/>
              <a:gd name="connsiteX3" fmla="*/ 6631740 w 6675717"/>
              <a:gd name="connsiteY3" fmla="*/ 904335 h 1020445"/>
              <a:gd name="connsiteX4" fmla="*/ 5743098 w 6675717"/>
              <a:gd name="connsiteY4" fmla="*/ 882275 h 1020445"/>
              <a:gd name="connsiteX5" fmla="*/ 5704461 w 6675717"/>
              <a:gd name="connsiteY5" fmla="*/ 297044 h 1020445"/>
              <a:gd name="connsiteX6" fmla="*/ 2600652 w 6675717"/>
              <a:gd name="connsiteY6" fmla="*/ 297044 h 1020445"/>
              <a:gd name="connsiteX7" fmla="*/ 2600652 w 6675717"/>
              <a:gd name="connsiteY7" fmla="*/ 966745 h 1020445"/>
              <a:gd name="connsiteX8" fmla="*/ 411244 w 6675717"/>
              <a:gd name="connsiteY8" fmla="*/ 966745 h 1020445"/>
              <a:gd name="connsiteX9" fmla="*/ 411244 w 6675717"/>
              <a:gd name="connsiteY9" fmla="*/ 559557 h 1020445"/>
              <a:gd name="connsiteX0" fmla="*/ 411244 w 6675717"/>
              <a:gd name="connsiteY0" fmla="*/ 526904 h 987792"/>
              <a:gd name="connsiteX1" fmla="*/ 462760 w 6675717"/>
              <a:gd name="connsiteY1" fmla="*/ 44601 h 987792"/>
              <a:gd name="connsiteX2" fmla="*/ 6593103 w 6675717"/>
              <a:gd name="connsiteY2" fmla="*/ 32571 h 987792"/>
              <a:gd name="connsiteX3" fmla="*/ 6631740 w 6675717"/>
              <a:gd name="connsiteY3" fmla="*/ 871682 h 987792"/>
              <a:gd name="connsiteX4" fmla="*/ 5743098 w 6675717"/>
              <a:gd name="connsiteY4" fmla="*/ 849622 h 987792"/>
              <a:gd name="connsiteX5" fmla="*/ 5704461 w 6675717"/>
              <a:gd name="connsiteY5" fmla="*/ 264391 h 987792"/>
              <a:gd name="connsiteX6" fmla="*/ 2600652 w 6675717"/>
              <a:gd name="connsiteY6" fmla="*/ 264391 h 987792"/>
              <a:gd name="connsiteX7" fmla="*/ 2600652 w 6675717"/>
              <a:gd name="connsiteY7" fmla="*/ 934092 h 987792"/>
              <a:gd name="connsiteX8" fmla="*/ 411244 w 6675717"/>
              <a:gd name="connsiteY8" fmla="*/ 934092 h 987792"/>
              <a:gd name="connsiteX9" fmla="*/ 411244 w 6675717"/>
              <a:gd name="connsiteY9" fmla="*/ 526904 h 987792"/>
              <a:gd name="connsiteX0" fmla="*/ 411244 w 6675717"/>
              <a:gd name="connsiteY0" fmla="*/ 526904 h 987792"/>
              <a:gd name="connsiteX1" fmla="*/ 462760 w 6675717"/>
              <a:gd name="connsiteY1" fmla="*/ 44601 h 987792"/>
              <a:gd name="connsiteX2" fmla="*/ 6593103 w 6675717"/>
              <a:gd name="connsiteY2" fmla="*/ 32571 h 987792"/>
              <a:gd name="connsiteX3" fmla="*/ 6631740 w 6675717"/>
              <a:gd name="connsiteY3" fmla="*/ 871682 h 987792"/>
              <a:gd name="connsiteX4" fmla="*/ 5743098 w 6675717"/>
              <a:gd name="connsiteY4" fmla="*/ 849622 h 987792"/>
              <a:gd name="connsiteX5" fmla="*/ 5704461 w 6675717"/>
              <a:gd name="connsiteY5" fmla="*/ 264391 h 987792"/>
              <a:gd name="connsiteX6" fmla="*/ 2600652 w 6675717"/>
              <a:gd name="connsiteY6" fmla="*/ 264391 h 987792"/>
              <a:gd name="connsiteX7" fmla="*/ 2600652 w 6675717"/>
              <a:gd name="connsiteY7" fmla="*/ 934092 h 987792"/>
              <a:gd name="connsiteX8" fmla="*/ 411244 w 6675717"/>
              <a:gd name="connsiteY8" fmla="*/ 934092 h 987792"/>
              <a:gd name="connsiteX9" fmla="*/ 411244 w 6675717"/>
              <a:gd name="connsiteY9" fmla="*/ 526904 h 987792"/>
              <a:gd name="connsiteX0" fmla="*/ 411244 w 6675717"/>
              <a:gd name="connsiteY0" fmla="*/ 526904 h 987792"/>
              <a:gd name="connsiteX1" fmla="*/ 462760 w 6675717"/>
              <a:gd name="connsiteY1" fmla="*/ 44601 h 987792"/>
              <a:gd name="connsiteX2" fmla="*/ 6593103 w 6675717"/>
              <a:gd name="connsiteY2" fmla="*/ 32571 h 987792"/>
              <a:gd name="connsiteX3" fmla="*/ 6631740 w 6675717"/>
              <a:gd name="connsiteY3" fmla="*/ 871682 h 987792"/>
              <a:gd name="connsiteX4" fmla="*/ 5743098 w 6675717"/>
              <a:gd name="connsiteY4" fmla="*/ 849622 h 987792"/>
              <a:gd name="connsiteX5" fmla="*/ 5704461 w 6675717"/>
              <a:gd name="connsiteY5" fmla="*/ 264391 h 987792"/>
              <a:gd name="connsiteX6" fmla="*/ 2600652 w 6675717"/>
              <a:gd name="connsiteY6" fmla="*/ 264391 h 987792"/>
              <a:gd name="connsiteX7" fmla="*/ 2600652 w 6675717"/>
              <a:gd name="connsiteY7" fmla="*/ 934092 h 987792"/>
              <a:gd name="connsiteX8" fmla="*/ 411244 w 6675717"/>
              <a:gd name="connsiteY8" fmla="*/ 934092 h 987792"/>
              <a:gd name="connsiteX9" fmla="*/ 411244 w 6675717"/>
              <a:gd name="connsiteY9" fmla="*/ 526904 h 987792"/>
              <a:gd name="connsiteX0" fmla="*/ 411244 w 6675717"/>
              <a:gd name="connsiteY0" fmla="*/ 526904 h 987792"/>
              <a:gd name="connsiteX1" fmla="*/ 462760 w 6675717"/>
              <a:gd name="connsiteY1" fmla="*/ 44601 h 987792"/>
              <a:gd name="connsiteX2" fmla="*/ 6593103 w 6675717"/>
              <a:gd name="connsiteY2" fmla="*/ 32571 h 987792"/>
              <a:gd name="connsiteX3" fmla="*/ 6631740 w 6675717"/>
              <a:gd name="connsiteY3" fmla="*/ 871682 h 987792"/>
              <a:gd name="connsiteX4" fmla="*/ 5743098 w 6675717"/>
              <a:gd name="connsiteY4" fmla="*/ 849622 h 987792"/>
              <a:gd name="connsiteX5" fmla="*/ 5704461 w 6675717"/>
              <a:gd name="connsiteY5" fmla="*/ 264391 h 987792"/>
              <a:gd name="connsiteX6" fmla="*/ 2600652 w 6675717"/>
              <a:gd name="connsiteY6" fmla="*/ 264391 h 987792"/>
              <a:gd name="connsiteX7" fmla="*/ 2600652 w 6675717"/>
              <a:gd name="connsiteY7" fmla="*/ 934092 h 987792"/>
              <a:gd name="connsiteX8" fmla="*/ 411244 w 6675717"/>
              <a:gd name="connsiteY8" fmla="*/ 934092 h 987792"/>
              <a:gd name="connsiteX9" fmla="*/ 411244 w 6675717"/>
              <a:gd name="connsiteY9" fmla="*/ 526904 h 987792"/>
              <a:gd name="connsiteX0" fmla="*/ 411244 w 6675717"/>
              <a:gd name="connsiteY0" fmla="*/ 526904 h 987792"/>
              <a:gd name="connsiteX1" fmla="*/ 462760 w 6675717"/>
              <a:gd name="connsiteY1" fmla="*/ 44601 h 987792"/>
              <a:gd name="connsiteX2" fmla="*/ 6593103 w 6675717"/>
              <a:gd name="connsiteY2" fmla="*/ 32571 h 987792"/>
              <a:gd name="connsiteX3" fmla="*/ 6631740 w 6675717"/>
              <a:gd name="connsiteY3" fmla="*/ 871682 h 987792"/>
              <a:gd name="connsiteX4" fmla="*/ 5743098 w 6675717"/>
              <a:gd name="connsiteY4" fmla="*/ 849622 h 987792"/>
              <a:gd name="connsiteX5" fmla="*/ 5704461 w 6675717"/>
              <a:gd name="connsiteY5" fmla="*/ 264391 h 987792"/>
              <a:gd name="connsiteX6" fmla="*/ 2600652 w 6675717"/>
              <a:gd name="connsiteY6" fmla="*/ 264391 h 987792"/>
              <a:gd name="connsiteX7" fmla="*/ 2600652 w 6675717"/>
              <a:gd name="connsiteY7" fmla="*/ 934092 h 987792"/>
              <a:gd name="connsiteX8" fmla="*/ 411244 w 6675717"/>
              <a:gd name="connsiteY8" fmla="*/ 934092 h 987792"/>
              <a:gd name="connsiteX9" fmla="*/ 411244 w 6675717"/>
              <a:gd name="connsiteY9" fmla="*/ 526904 h 987792"/>
              <a:gd name="connsiteX0" fmla="*/ 411244 w 6675717"/>
              <a:gd name="connsiteY0" fmla="*/ 526904 h 987792"/>
              <a:gd name="connsiteX1" fmla="*/ 462760 w 6675717"/>
              <a:gd name="connsiteY1" fmla="*/ 44601 h 987792"/>
              <a:gd name="connsiteX2" fmla="*/ 6593103 w 6675717"/>
              <a:gd name="connsiteY2" fmla="*/ 32571 h 987792"/>
              <a:gd name="connsiteX3" fmla="*/ 6631740 w 6675717"/>
              <a:gd name="connsiteY3" fmla="*/ 871682 h 987792"/>
              <a:gd name="connsiteX4" fmla="*/ 5743098 w 6675717"/>
              <a:gd name="connsiteY4" fmla="*/ 849622 h 987792"/>
              <a:gd name="connsiteX5" fmla="*/ 5704461 w 6675717"/>
              <a:gd name="connsiteY5" fmla="*/ 264391 h 987792"/>
              <a:gd name="connsiteX6" fmla="*/ 2600652 w 6675717"/>
              <a:gd name="connsiteY6" fmla="*/ 264391 h 987792"/>
              <a:gd name="connsiteX7" fmla="*/ 2600652 w 6675717"/>
              <a:gd name="connsiteY7" fmla="*/ 934092 h 987792"/>
              <a:gd name="connsiteX8" fmla="*/ 411244 w 6675717"/>
              <a:gd name="connsiteY8" fmla="*/ 934092 h 987792"/>
              <a:gd name="connsiteX9" fmla="*/ 411244 w 6675717"/>
              <a:gd name="connsiteY9" fmla="*/ 526904 h 987792"/>
              <a:gd name="connsiteX0" fmla="*/ 30528 w 6295001"/>
              <a:gd name="connsiteY0" fmla="*/ 633834 h 1094722"/>
              <a:gd name="connsiteX1" fmla="*/ 82044 w 6295001"/>
              <a:gd name="connsiteY1" fmla="*/ 151531 h 1094722"/>
              <a:gd name="connsiteX2" fmla="*/ 6212387 w 6295001"/>
              <a:gd name="connsiteY2" fmla="*/ 139501 h 1094722"/>
              <a:gd name="connsiteX3" fmla="*/ 6251024 w 6295001"/>
              <a:gd name="connsiteY3" fmla="*/ 978612 h 1094722"/>
              <a:gd name="connsiteX4" fmla="*/ 5362382 w 6295001"/>
              <a:gd name="connsiteY4" fmla="*/ 956552 h 1094722"/>
              <a:gd name="connsiteX5" fmla="*/ 5323745 w 6295001"/>
              <a:gd name="connsiteY5" fmla="*/ 371321 h 1094722"/>
              <a:gd name="connsiteX6" fmla="*/ 2219936 w 6295001"/>
              <a:gd name="connsiteY6" fmla="*/ 371321 h 1094722"/>
              <a:gd name="connsiteX7" fmla="*/ 2219936 w 6295001"/>
              <a:gd name="connsiteY7" fmla="*/ 1041022 h 1094722"/>
              <a:gd name="connsiteX8" fmla="*/ 30528 w 6295001"/>
              <a:gd name="connsiteY8" fmla="*/ 1041022 h 1094722"/>
              <a:gd name="connsiteX9" fmla="*/ 30528 w 6295001"/>
              <a:gd name="connsiteY9" fmla="*/ 633834 h 1094722"/>
              <a:gd name="connsiteX0" fmla="*/ 30528 w 6295001"/>
              <a:gd name="connsiteY0" fmla="*/ 513108 h 973996"/>
              <a:gd name="connsiteX1" fmla="*/ 82044 w 6295001"/>
              <a:gd name="connsiteY1" fmla="*/ 30805 h 973996"/>
              <a:gd name="connsiteX2" fmla="*/ 6212387 w 6295001"/>
              <a:gd name="connsiteY2" fmla="*/ 18775 h 973996"/>
              <a:gd name="connsiteX3" fmla="*/ 6251024 w 6295001"/>
              <a:gd name="connsiteY3" fmla="*/ 857886 h 973996"/>
              <a:gd name="connsiteX4" fmla="*/ 5362382 w 6295001"/>
              <a:gd name="connsiteY4" fmla="*/ 835826 h 973996"/>
              <a:gd name="connsiteX5" fmla="*/ 5323745 w 6295001"/>
              <a:gd name="connsiteY5" fmla="*/ 250595 h 973996"/>
              <a:gd name="connsiteX6" fmla="*/ 2219936 w 6295001"/>
              <a:gd name="connsiteY6" fmla="*/ 250595 h 973996"/>
              <a:gd name="connsiteX7" fmla="*/ 2219936 w 6295001"/>
              <a:gd name="connsiteY7" fmla="*/ 920296 h 973996"/>
              <a:gd name="connsiteX8" fmla="*/ 30528 w 6295001"/>
              <a:gd name="connsiteY8" fmla="*/ 920296 h 973996"/>
              <a:gd name="connsiteX9" fmla="*/ 30528 w 6295001"/>
              <a:gd name="connsiteY9" fmla="*/ 513108 h 9739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295001" h="973996">
                <a:moveTo>
                  <a:pt x="30528" y="513108"/>
                </a:moveTo>
                <a:cubicBezTo>
                  <a:pt x="69165" y="350825"/>
                  <a:pt x="4771" y="80106"/>
                  <a:pt x="82044" y="30805"/>
                </a:cubicBezTo>
                <a:cubicBezTo>
                  <a:pt x="159317" y="-18496"/>
                  <a:pt x="6150139" y="2253"/>
                  <a:pt x="6212387" y="18775"/>
                </a:cubicBezTo>
                <a:cubicBezTo>
                  <a:pt x="6274635" y="35297"/>
                  <a:pt x="6341176" y="765829"/>
                  <a:pt x="6251024" y="857886"/>
                </a:cubicBezTo>
                <a:cubicBezTo>
                  <a:pt x="6160872" y="949943"/>
                  <a:pt x="5465413" y="881894"/>
                  <a:pt x="5362382" y="835826"/>
                </a:cubicBezTo>
                <a:cubicBezTo>
                  <a:pt x="5259351" y="789758"/>
                  <a:pt x="5396725" y="326075"/>
                  <a:pt x="5323745" y="250595"/>
                </a:cubicBezTo>
                <a:cubicBezTo>
                  <a:pt x="5250765" y="175115"/>
                  <a:pt x="2271451" y="117512"/>
                  <a:pt x="2219936" y="250595"/>
                </a:cubicBezTo>
                <a:cubicBezTo>
                  <a:pt x="2168421" y="383678"/>
                  <a:pt x="2254281" y="817266"/>
                  <a:pt x="2219936" y="920296"/>
                </a:cubicBezTo>
                <a:cubicBezTo>
                  <a:pt x="2185591" y="1023326"/>
                  <a:pt x="99216" y="952072"/>
                  <a:pt x="30528" y="920296"/>
                </a:cubicBezTo>
                <a:cubicBezTo>
                  <a:pt x="-38160" y="888520"/>
                  <a:pt x="30528" y="564623"/>
                  <a:pt x="30528" y="513108"/>
                </a:cubicBezTo>
                <a:close/>
              </a:path>
            </a:pathLst>
          </a:custGeom>
          <a:solidFill>
            <a:srgbClr val="F4FBFE"/>
          </a:solidFill>
          <a:ln w="9525" cap="flat" cmpd="sng" algn="ctr">
            <a:solidFill>
              <a:srgbClr val="99DFF9"/>
            </a:solidFill>
            <a:prstDash val="solid"/>
          </a:ln>
          <a:effectLst/>
        </p:spPr>
        <p:txBody>
          <a:bodyPr rtlCol="0" anchor="ctr"/>
          <a:lstStyle/>
          <a:p>
            <a:pPr algn="ctr" defTabSz="914400" fontAlgn="t">
              <a:spcBef>
                <a:spcPct val="0"/>
              </a:spcBef>
              <a:spcAft>
                <a:spcPct val="0"/>
              </a:spcAft>
            </a:pPr>
            <a:endParaRPr lang="zh-CN" altLang="en-US" sz="1000" kern="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58" name="圆角矩形 57"/>
          <p:cNvSpPr/>
          <p:nvPr/>
        </p:nvSpPr>
        <p:spPr>
          <a:xfrm>
            <a:off x="4040285" y="4656490"/>
            <a:ext cx="2639106" cy="801728"/>
          </a:xfrm>
          <a:prstGeom prst="roundRect">
            <a:avLst/>
          </a:prstGeom>
          <a:solidFill>
            <a:srgbClr val="FFFFCC"/>
          </a:solidFill>
          <a:ln w="12700">
            <a:solidFill>
              <a:srgbClr val="FFD1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2200"/>
              </a:lnSpc>
            </a:pPr>
            <a:endParaRPr lang="en-US" altLang="zh-CN" sz="1600" dirty="0">
              <a:solidFill>
                <a:schemeClr val="accent2"/>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 name="标题 2"/>
          <p:cNvSpPr>
            <a:spLocks noGrp="1"/>
          </p:cNvSpPr>
          <p:nvPr>
            <p:ph type="title"/>
          </p:nvPr>
        </p:nvSpPr>
        <p:spPr/>
        <p:txBody>
          <a:bodyPr/>
          <a:lstStyle/>
          <a:p>
            <a:r>
              <a:rPr lang="en-US" altLang="zh-CN" dirty="0"/>
              <a:t>VLAN</a:t>
            </a:r>
            <a:r>
              <a:rPr lang="zh-CN" altLang="en-US" dirty="0"/>
              <a:t>标签 </a:t>
            </a:r>
            <a:r>
              <a:rPr lang="en-US" altLang="zh-CN" dirty="0"/>
              <a:t>(VLAN Tag)</a:t>
            </a:r>
            <a:endParaRPr lang="zh-CN" altLang="en-US" dirty="0"/>
          </a:p>
        </p:txBody>
      </p:sp>
      <p:sp>
        <p:nvSpPr>
          <p:cNvPr id="117" name="文本占位符 116"/>
          <p:cNvSpPr>
            <a:spLocks noGrp="1"/>
          </p:cNvSpPr>
          <p:nvPr>
            <p:ph type="body" sz="quarter" idx="4294967295"/>
          </p:nvPr>
        </p:nvSpPr>
        <p:spPr>
          <a:xfrm>
            <a:off x="571409" y="954707"/>
            <a:ext cx="11276012" cy="4679950"/>
          </a:xfrm>
        </p:spPr>
        <p:txBody>
          <a:bodyPr/>
          <a:lstStyle/>
          <a:p>
            <a:r>
              <a:rPr lang="zh-CN" altLang="en-US" sz="2000" dirty="0"/>
              <a:t>交换机如何识别接收到的数据帧属于哪个</a:t>
            </a:r>
            <a:r>
              <a:rPr lang="en-US" altLang="zh-CN" sz="2000" dirty="0"/>
              <a:t>VLAN</a:t>
            </a:r>
            <a:r>
              <a:rPr lang="zh-CN" altLang="en-US" sz="2000" dirty="0"/>
              <a:t>？</a:t>
            </a:r>
          </a:p>
        </p:txBody>
      </p:sp>
      <p:grpSp>
        <p:nvGrpSpPr>
          <p:cNvPr id="102" name="组合 101"/>
          <p:cNvGrpSpPr/>
          <p:nvPr/>
        </p:nvGrpSpPr>
        <p:grpSpPr>
          <a:xfrm>
            <a:off x="1905591" y="2456892"/>
            <a:ext cx="5796644" cy="2700300"/>
            <a:chOff x="3107668" y="2240868"/>
            <a:chExt cx="5796644" cy="2700300"/>
          </a:xfrm>
        </p:grpSpPr>
        <p:pic>
          <p:nvPicPr>
            <p:cNvPr id="56" name="图片 5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23692" y="3266318"/>
              <a:ext cx="658537" cy="540000"/>
            </a:xfrm>
            <a:prstGeom prst="rect">
              <a:avLst/>
            </a:prstGeom>
          </p:spPr>
        </p:pic>
        <p:pic>
          <p:nvPicPr>
            <p:cNvPr id="62" name="图片 6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29751" y="3266318"/>
              <a:ext cx="658537" cy="540000"/>
            </a:xfrm>
            <a:prstGeom prst="rect">
              <a:avLst/>
            </a:prstGeom>
          </p:spPr>
        </p:pic>
        <p:cxnSp>
          <p:nvCxnSpPr>
            <p:cNvPr id="63" name="直接连接符 62"/>
            <p:cNvCxnSpPr>
              <a:stCxn id="54" idx="3"/>
              <a:endCxn id="60" idx="1"/>
            </p:cNvCxnSpPr>
            <p:nvPr/>
          </p:nvCxnSpPr>
          <p:spPr bwMode="auto">
            <a:xfrm>
              <a:off x="4738313" y="2510868"/>
              <a:ext cx="2535354"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66" name="直接连接符 65"/>
            <p:cNvCxnSpPr>
              <a:stCxn id="56" idx="0"/>
            </p:cNvCxnSpPr>
            <p:nvPr/>
          </p:nvCxnSpPr>
          <p:spPr bwMode="auto">
            <a:xfrm flipV="1">
              <a:off x="3652961" y="2528900"/>
              <a:ext cx="750851" cy="737418"/>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70" name="直接连接符 69"/>
            <p:cNvCxnSpPr>
              <a:endCxn id="57" idx="0"/>
            </p:cNvCxnSpPr>
            <p:nvPr/>
          </p:nvCxnSpPr>
          <p:spPr bwMode="auto">
            <a:xfrm>
              <a:off x="4403812" y="2528900"/>
              <a:ext cx="761317" cy="737418"/>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73" name="直接连接符 72"/>
            <p:cNvCxnSpPr>
              <a:stCxn id="61" idx="0"/>
            </p:cNvCxnSpPr>
            <p:nvPr/>
          </p:nvCxnSpPr>
          <p:spPr bwMode="auto">
            <a:xfrm flipV="1">
              <a:off x="6846852" y="2528900"/>
              <a:ext cx="745618" cy="737418"/>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74" name="直接连接符 73"/>
            <p:cNvCxnSpPr>
              <a:endCxn id="62" idx="0"/>
            </p:cNvCxnSpPr>
            <p:nvPr/>
          </p:nvCxnSpPr>
          <p:spPr bwMode="auto">
            <a:xfrm>
              <a:off x="7592470" y="2528900"/>
              <a:ext cx="766550" cy="737418"/>
            </a:xfrm>
            <a:prstGeom prst="line">
              <a:avLst/>
            </a:prstGeom>
            <a:solidFill>
              <a:schemeClr val="accent1"/>
            </a:solidFill>
            <a:ln w="19050" cap="flat" cmpd="sng" algn="ctr">
              <a:solidFill>
                <a:schemeClr val="tx1"/>
              </a:solidFill>
              <a:prstDash val="solid"/>
              <a:round/>
              <a:headEnd type="none" w="med" len="med"/>
              <a:tailEnd type="none" w="med" len="med"/>
            </a:ln>
            <a:effectLst/>
          </p:spPr>
        </p:cxnSp>
        <p:pic>
          <p:nvPicPr>
            <p:cNvPr id="60" name="图片 5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73667" y="2240868"/>
              <a:ext cx="658537" cy="540000"/>
            </a:xfrm>
            <a:prstGeom prst="rect">
              <a:avLst/>
            </a:prstGeom>
          </p:spPr>
        </p:pic>
        <p:pic>
          <p:nvPicPr>
            <p:cNvPr id="54" name="图片 5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79776" y="2240868"/>
              <a:ext cx="658537" cy="540000"/>
            </a:xfrm>
            <a:prstGeom prst="rect">
              <a:avLst/>
            </a:prstGeom>
          </p:spPr>
        </p:pic>
        <p:pic>
          <p:nvPicPr>
            <p:cNvPr id="79" name="图片 78" descr="PC.png"/>
            <p:cNvPicPr>
              <a:picLocks noChangeAspect="1"/>
            </p:cNvPicPr>
            <p:nvPr/>
          </p:nvPicPr>
          <p:blipFill>
            <a:blip r:embed="rId4" cstate="print"/>
            <a:stretch>
              <a:fillRect/>
            </a:stretch>
          </p:blipFill>
          <p:spPr>
            <a:xfrm>
              <a:off x="3107668" y="4473168"/>
              <a:ext cx="609376" cy="468000"/>
            </a:xfrm>
            <a:prstGeom prst="rect">
              <a:avLst/>
            </a:prstGeom>
          </p:spPr>
        </p:pic>
        <p:pic>
          <p:nvPicPr>
            <p:cNvPr id="80" name="图片 79" descr="PC.png"/>
            <p:cNvPicPr>
              <a:picLocks noChangeAspect="1"/>
            </p:cNvPicPr>
            <p:nvPr/>
          </p:nvPicPr>
          <p:blipFill>
            <a:blip r:embed="rId4" cstate="print"/>
            <a:stretch>
              <a:fillRect/>
            </a:stretch>
          </p:blipFill>
          <p:spPr>
            <a:xfrm>
              <a:off x="4259796" y="4473168"/>
              <a:ext cx="609376" cy="468000"/>
            </a:xfrm>
            <a:prstGeom prst="rect">
              <a:avLst/>
            </a:prstGeom>
          </p:spPr>
        </p:pic>
        <p:pic>
          <p:nvPicPr>
            <p:cNvPr id="81" name="图片 80" descr="PC.png"/>
            <p:cNvPicPr>
              <a:picLocks noChangeAspect="1"/>
            </p:cNvPicPr>
            <p:nvPr/>
          </p:nvPicPr>
          <p:blipFill>
            <a:blip r:embed="rId4" cstate="print"/>
            <a:stretch>
              <a:fillRect/>
            </a:stretch>
          </p:blipFill>
          <p:spPr>
            <a:xfrm>
              <a:off x="5342608" y="4473168"/>
              <a:ext cx="609376" cy="468000"/>
            </a:xfrm>
            <a:prstGeom prst="rect">
              <a:avLst/>
            </a:prstGeom>
          </p:spPr>
        </p:pic>
        <p:pic>
          <p:nvPicPr>
            <p:cNvPr id="83" name="图片 82" descr="PC.png"/>
            <p:cNvPicPr>
              <a:picLocks noChangeAspect="1"/>
            </p:cNvPicPr>
            <p:nvPr/>
          </p:nvPicPr>
          <p:blipFill>
            <a:blip r:embed="rId4" cstate="print"/>
            <a:stretch>
              <a:fillRect/>
            </a:stretch>
          </p:blipFill>
          <p:spPr>
            <a:xfrm>
              <a:off x="8294936" y="4473168"/>
              <a:ext cx="609376" cy="468000"/>
            </a:xfrm>
            <a:prstGeom prst="rect">
              <a:avLst/>
            </a:prstGeom>
          </p:spPr>
        </p:pic>
        <p:cxnSp>
          <p:nvCxnSpPr>
            <p:cNvPr id="84" name="直接连接符 83"/>
            <p:cNvCxnSpPr>
              <a:stCxn id="79" idx="0"/>
              <a:endCxn id="56" idx="2"/>
            </p:cNvCxnSpPr>
            <p:nvPr/>
          </p:nvCxnSpPr>
          <p:spPr bwMode="auto">
            <a:xfrm flipV="1">
              <a:off x="3412356" y="3806318"/>
              <a:ext cx="240605" cy="66685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88" name="直接连接符 87"/>
            <p:cNvCxnSpPr>
              <a:stCxn id="80" idx="0"/>
            </p:cNvCxnSpPr>
            <p:nvPr/>
          </p:nvCxnSpPr>
          <p:spPr bwMode="auto">
            <a:xfrm flipV="1">
              <a:off x="4564484" y="3645076"/>
              <a:ext cx="559408" cy="828092"/>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92" name="直接连接符 91"/>
            <p:cNvCxnSpPr>
              <a:stCxn id="81" idx="0"/>
            </p:cNvCxnSpPr>
            <p:nvPr/>
          </p:nvCxnSpPr>
          <p:spPr bwMode="auto">
            <a:xfrm flipH="1" flipV="1">
              <a:off x="5123892" y="3609072"/>
              <a:ext cx="523404" cy="864096"/>
            </a:xfrm>
            <a:prstGeom prst="line">
              <a:avLst/>
            </a:prstGeom>
            <a:solidFill>
              <a:schemeClr val="accent1"/>
            </a:solidFill>
            <a:ln w="19050" cap="flat" cmpd="sng" algn="ctr">
              <a:solidFill>
                <a:schemeClr val="tx1"/>
              </a:solidFill>
              <a:prstDash val="solid"/>
              <a:round/>
              <a:headEnd type="none" w="med" len="med"/>
              <a:tailEnd type="none" w="med" len="med"/>
            </a:ln>
            <a:effectLst/>
          </p:spPr>
        </p:cxnSp>
        <p:pic>
          <p:nvPicPr>
            <p:cNvPr id="95" name="图片 94" descr="PC.png"/>
            <p:cNvPicPr>
              <a:picLocks noChangeAspect="1"/>
            </p:cNvPicPr>
            <p:nvPr/>
          </p:nvPicPr>
          <p:blipFill>
            <a:blip r:embed="rId4" cstate="print"/>
            <a:stretch>
              <a:fillRect/>
            </a:stretch>
          </p:blipFill>
          <p:spPr>
            <a:xfrm>
              <a:off x="6059996" y="4473168"/>
              <a:ext cx="609376" cy="468000"/>
            </a:xfrm>
            <a:prstGeom prst="rect">
              <a:avLst/>
            </a:prstGeom>
          </p:spPr>
        </p:pic>
        <p:pic>
          <p:nvPicPr>
            <p:cNvPr id="96" name="图片 95" descr="PC.png"/>
            <p:cNvPicPr>
              <a:picLocks noChangeAspect="1"/>
            </p:cNvPicPr>
            <p:nvPr/>
          </p:nvPicPr>
          <p:blipFill>
            <a:blip r:embed="rId4" cstate="print"/>
            <a:stretch>
              <a:fillRect/>
            </a:stretch>
          </p:blipFill>
          <p:spPr>
            <a:xfrm>
              <a:off x="7106804" y="4473168"/>
              <a:ext cx="609376" cy="468000"/>
            </a:xfrm>
            <a:prstGeom prst="rect">
              <a:avLst/>
            </a:prstGeom>
          </p:spPr>
        </p:pic>
        <p:cxnSp>
          <p:nvCxnSpPr>
            <p:cNvPr id="97" name="直接连接符 96"/>
            <p:cNvCxnSpPr>
              <a:stCxn id="95" idx="0"/>
            </p:cNvCxnSpPr>
            <p:nvPr/>
          </p:nvCxnSpPr>
          <p:spPr bwMode="auto">
            <a:xfrm flipV="1">
              <a:off x="6364684" y="3645076"/>
              <a:ext cx="487400" cy="828092"/>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98" name="直接连接符 97"/>
            <p:cNvCxnSpPr>
              <a:stCxn id="96" idx="0"/>
            </p:cNvCxnSpPr>
            <p:nvPr/>
          </p:nvCxnSpPr>
          <p:spPr bwMode="auto">
            <a:xfrm flipH="1" flipV="1">
              <a:off x="6852084" y="3645076"/>
              <a:ext cx="559408" cy="828092"/>
            </a:xfrm>
            <a:prstGeom prst="line">
              <a:avLst/>
            </a:prstGeom>
            <a:solidFill>
              <a:schemeClr val="accent1"/>
            </a:solidFill>
            <a:ln w="19050" cap="flat" cmpd="sng" algn="ctr">
              <a:solidFill>
                <a:schemeClr val="tx1"/>
              </a:solidFill>
              <a:prstDash val="solid"/>
              <a:round/>
              <a:headEnd type="none" w="med" len="med"/>
              <a:tailEnd type="none" w="med" len="med"/>
            </a:ln>
            <a:effectLst/>
          </p:spPr>
        </p:cxnSp>
        <p:pic>
          <p:nvPicPr>
            <p:cNvPr id="57" name="图片 5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35860" y="3266318"/>
              <a:ext cx="658537" cy="540000"/>
            </a:xfrm>
            <a:prstGeom prst="rect">
              <a:avLst/>
            </a:prstGeom>
          </p:spPr>
        </p:pic>
        <p:pic>
          <p:nvPicPr>
            <p:cNvPr id="61" name="图片 6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517583" y="3266318"/>
              <a:ext cx="658537" cy="540000"/>
            </a:xfrm>
            <a:prstGeom prst="rect">
              <a:avLst/>
            </a:prstGeom>
          </p:spPr>
        </p:pic>
        <p:cxnSp>
          <p:nvCxnSpPr>
            <p:cNvPr id="99" name="直接连接符 98"/>
            <p:cNvCxnSpPr>
              <a:stCxn id="83" idx="0"/>
              <a:endCxn id="62" idx="2"/>
            </p:cNvCxnSpPr>
            <p:nvPr/>
          </p:nvCxnSpPr>
          <p:spPr bwMode="auto">
            <a:xfrm flipH="1" flipV="1">
              <a:off x="8359020" y="3806318"/>
              <a:ext cx="240604" cy="666850"/>
            </a:xfrm>
            <a:prstGeom prst="line">
              <a:avLst/>
            </a:prstGeom>
            <a:solidFill>
              <a:schemeClr val="accent1"/>
            </a:solidFill>
            <a:ln w="19050" cap="flat" cmpd="sng" algn="ctr">
              <a:solidFill>
                <a:schemeClr val="tx1"/>
              </a:solidFill>
              <a:prstDash val="solid"/>
              <a:round/>
              <a:headEnd type="none" w="med" len="med"/>
              <a:tailEnd type="none" w="med" len="med"/>
            </a:ln>
            <a:effectLst/>
          </p:spPr>
        </p:cxnSp>
      </p:grpSp>
      <p:sp>
        <p:nvSpPr>
          <p:cNvPr id="111" name="矩形 110"/>
          <p:cNvSpPr/>
          <p:nvPr/>
        </p:nvSpPr>
        <p:spPr>
          <a:xfrm>
            <a:off x="5217959" y="5168225"/>
            <a:ext cx="900100" cy="276999"/>
          </a:xfrm>
          <a:prstGeom prst="rect">
            <a:avLst/>
          </a:prstGeom>
        </p:spPr>
        <p:txBody>
          <a:bodyPr wrap="square">
            <a:spAutoFit/>
          </a:bodyPr>
          <a:lstStyle/>
          <a:p>
            <a:pPr algn="ctr"/>
            <a:r>
              <a:rPr lang="en-US" altLang="zh-CN" sz="1200" b="1" dirty="0">
                <a:latin typeface="Huawei Sans" panose="020C0503030203020204" pitchFamily="34" charset="0"/>
                <a:ea typeface="方正兰亭黑简体" panose="02000000000000000000" pitchFamily="2" charset="-122"/>
                <a:cs typeface="Huawei Sans" panose="020C0503030203020204" pitchFamily="34" charset="0"/>
              </a:rPr>
              <a:t>VLAN 10</a:t>
            </a:r>
            <a:endParaRPr lang="zh-CN" altLang="en-US" sz="1200" b="1"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13" name="矩形 112"/>
          <p:cNvSpPr/>
          <p:nvPr/>
        </p:nvSpPr>
        <p:spPr>
          <a:xfrm>
            <a:off x="2301635" y="5168225"/>
            <a:ext cx="936104" cy="276999"/>
          </a:xfrm>
          <a:prstGeom prst="rect">
            <a:avLst/>
          </a:prstGeom>
        </p:spPr>
        <p:txBody>
          <a:bodyPr wrap="square">
            <a:spAutoFit/>
          </a:bodyPr>
          <a:lstStyle/>
          <a:p>
            <a:pPr algn="ctr"/>
            <a:r>
              <a:rPr lang="en-US" altLang="zh-CN" sz="1200" b="1" dirty="0">
                <a:latin typeface="Huawei Sans" panose="020C0503030203020204" pitchFamily="34" charset="0"/>
                <a:ea typeface="方正兰亭黑简体" panose="02000000000000000000" pitchFamily="2" charset="-122"/>
                <a:cs typeface="Huawei Sans" panose="020C0503030203020204" pitchFamily="34" charset="0"/>
              </a:rPr>
              <a:t>VLAN 20</a:t>
            </a:r>
            <a:endParaRPr lang="zh-CN" altLang="en-US" sz="1200" b="1" dirty="0">
              <a:latin typeface="Huawei Sans" panose="020C0503030203020204" pitchFamily="34" charset="0"/>
              <a:ea typeface="方正兰亭黑简体" panose="02000000000000000000" pitchFamily="2" charset="-122"/>
              <a:cs typeface="Huawei Sans" panose="020C0503030203020204" pitchFamily="34" charset="0"/>
            </a:endParaRPr>
          </a:p>
        </p:txBody>
      </p:sp>
      <p:grpSp>
        <p:nvGrpSpPr>
          <p:cNvPr id="39" name="组合 38"/>
          <p:cNvGrpSpPr/>
          <p:nvPr/>
        </p:nvGrpSpPr>
        <p:grpSpPr>
          <a:xfrm>
            <a:off x="678340" y="1888084"/>
            <a:ext cx="2069011" cy="737418"/>
            <a:chOff x="2370532" y="5193196"/>
            <a:chExt cx="1994289" cy="737418"/>
          </a:xfrm>
          <a:solidFill>
            <a:srgbClr val="F4FBFE"/>
          </a:solidFill>
        </p:grpSpPr>
        <p:sp>
          <p:nvSpPr>
            <p:cNvPr id="40" name="圆角矩形标注 39"/>
            <p:cNvSpPr/>
            <p:nvPr/>
          </p:nvSpPr>
          <p:spPr>
            <a:xfrm>
              <a:off x="2370532" y="5193196"/>
              <a:ext cx="1867670" cy="737418"/>
            </a:xfrm>
            <a:prstGeom prst="wedgeRoundRectCallout">
              <a:avLst>
                <a:gd name="adj1" fmla="val 64833"/>
                <a:gd name="adj2" fmla="val 44914"/>
                <a:gd name="adj3" fmla="val 16667"/>
              </a:avLst>
            </a:prstGeom>
            <a:grpFill/>
            <a:ln w="9525" cap="flat" cmpd="sng" algn="ctr">
              <a:solidFill>
                <a:srgbClr val="99DFF9"/>
              </a:solidFill>
              <a:prstDash val="solid"/>
            </a:ln>
            <a:effectLst/>
          </p:spPr>
          <p:txBody>
            <a:bodyPr rtlCol="0" anchor="ctr"/>
            <a:lstStyle/>
            <a:p>
              <a:pPr marL="0" marR="0" indent="0" algn="ctr" defTabSz="914400" eaLnBrk="1" fontAlgn="t" latinLnBrk="0" hangingPunct="1">
                <a:lnSpc>
                  <a:spcPct val="100000"/>
                </a:lnSpc>
                <a:spcBef>
                  <a:spcPct val="0"/>
                </a:spcBef>
                <a:spcAft>
                  <a:spcPct val="0"/>
                </a:spcAft>
                <a:buClrTx/>
                <a:buSzTx/>
                <a:buFontTx/>
                <a:buNone/>
                <a:tabLst/>
              </a:pPr>
              <a:endParaRPr kumimoji="0" lang="zh-CN" altLang="en-US" sz="1000" b="0" i="0" u="none" strike="noStrike" kern="0" cap="none" spc="0" normalizeH="0" baseline="0" noProof="0">
                <a:ln>
                  <a:noFill/>
                </a:ln>
                <a:solidFill>
                  <a:srgbClr val="000000"/>
                </a:solidFill>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41" name="文本框 40"/>
            <p:cNvSpPr txBox="1"/>
            <p:nvPr/>
          </p:nvSpPr>
          <p:spPr bwMode="auto">
            <a:xfrm>
              <a:off x="2427668" y="5277366"/>
              <a:ext cx="1937153" cy="593391"/>
            </a:xfrm>
            <a:prstGeom prst="rect">
              <a:avLst/>
            </a:prstGeom>
            <a:noFill/>
            <a:ln w="9525">
              <a:noFill/>
              <a:miter lim="800000"/>
              <a:headEnd/>
              <a:tailEnd/>
            </a:ln>
          </p:spPr>
          <p:txBody>
            <a:bodyPr wrap="square" lIns="99980" tIns="49986" rIns="99980" bIns="49986" rtlCol="0">
              <a:spAutoFit/>
            </a:bodyPr>
            <a:lstStyle/>
            <a:p>
              <a:pPr defTabSz="1001649" eaLnBrk="0" hangingPunct="0"/>
              <a:r>
                <a:rPr lang="zh-CN" altLang="en-US" sz="16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收到了数据帧，它们属于哪个</a:t>
              </a:r>
              <a:r>
                <a:rPr lang="en-US" altLang="zh-CN" sz="16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VLAN</a:t>
              </a:r>
              <a:r>
                <a:rPr lang="zh-CN" altLang="en-US" sz="16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a:t>
              </a:r>
            </a:p>
          </p:txBody>
        </p:sp>
      </p:grpSp>
      <p:grpSp>
        <p:nvGrpSpPr>
          <p:cNvPr id="7" name="组合 6"/>
          <p:cNvGrpSpPr/>
          <p:nvPr/>
        </p:nvGrpSpPr>
        <p:grpSpPr bwMode="gray">
          <a:xfrm>
            <a:off x="1922102" y="2934319"/>
            <a:ext cx="317460" cy="267228"/>
            <a:chOff x="1127448" y="2012660"/>
            <a:chExt cx="720080" cy="307777"/>
          </a:xfrm>
        </p:grpSpPr>
        <p:sp>
          <p:nvSpPr>
            <p:cNvPr id="51" name="矩形 50"/>
            <p:cNvSpPr/>
            <p:nvPr/>
          </p:nvSpPr>
          <p:spPr bwMode="gray">
            <a:xfrm>
              <a:off x="1343472" y="2060848"/>
              <a:ext cx="288000" cy="252028"/>
            </a:xfrm>
            <a:prstGeom prst="rect">
              <a:avLst/>
            </a:prstGeom>
            <a:solidFill>
              <a:srgbClr val="1AABE2"/>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600" kern="0" dirty="0">
                <a:solidFill>
                  <a:srgbClr val="FFFFFF"/>
                </a:solidFill>
                <a:latin typeface="Huawei Sans" panose="020C0503030203020204" pitchFamily="34" charset="0"/>
                <a:ea typeface="方正兰亭黑简体" panose="02000000000000000000" pitchFamily="2" charset="-122"/>
              </a:endParaRPr>
            </a:p>
          </p:txBody>
        </p:sp>
        <p:sp>
          <p:nvSpPr>
            <p:cNvPr id="52" name="矩形 51"/>
            <p:cNvSpPr/>
            <p:nvPr/>
          </p:nvSpPr>
          <p:spPr bwMode="gray">
            <a:xfrm>
              <a:off x="1127448" y="2012660"/>
              <a:ext cx="720080" cy="307777"/>
            </a:xfrm>
            <a:prstGeom prst="rect">
              <a:avLst/>
            </a:prstGeom>
            <a:solidFill>
              <a:srgbClr val="1AABE2"/>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altLang="zh-CN" sz="1600" kern="0" dirty="0">
                  <a:solidFill>
                    <a:srgbClr val="FFFFFF"/>
                  </a:solidFill>
                  <a:latin typeface="Huawei Sans" panose="020C0503030203020204" pitchFamily="34" charset="0"/>
                  <a:ea typeface="方正兰亭黑简体" panose="02000000000000000000" pitchFamily="2" charset="-122"/>
                </a:rPr>
                <a:t>20</a:t>
              </a:r>
              <a:endParaRPr lang="zh-CN" altLang="en-US" sz="1600" kern="0" dirty="0">
                <a:solidFill>
                  <a:srgbClr val="FFFFFF"/>
                </a:solidFill>
                <a:latin typeface="Huawei Sans" panose="020C0503030203020204" pitchFamily="34" charset="0"/>
                <a:ea typeface="方正兰亭黑简体" panose="02000000000000000000" pitchFamily="2" charset="-122"/>
              </a:endParaRPr>
            </a:p>
          </p:txBody>
        </p:sp>
      </p:grpSp>
      <p:sp>
        <p:nvSpPr>
          <p:cNvPr id="71" name="燕尾形 70"/>
          <p:cNvSpPr/>
          <p:nvPr/>
        </p:nvSpPr>
        <p:spPr bwMode="auto">
          <a:xfrm>
            <a:off x="8517820" y="124239"/>
            <a:ext cx="1008000" cy="213120"/>
          </a:xfrm>
          <a:prstGeom prst="chevron">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pPr>
            <a:r>
              <a:rPr lang="zh-CN" altLang="en-US" sz="1200" b="1" kern="0" dirty="0">
                <a:solidFill>
                  <a:srgbClr val="FFFFFF"/>
                </a:solidFill>
              </a:rPr>
              <a:t>识别</a:t>
            </a:r>
            <a:r>
              <a:rPr lang="en-US" altLang="zh-CN" sz="1200" b="1" kern="0" dirty="0">
                <a:solidFill>
                  <a:srgbClr val="FFFFFF"/>
                </a:solidFill>
              </a:rPr>
              <a:t>VLAN</a:t>
            </a:r>
          </a:p>
        </p:txBody>
      </p:sp>
      <p:sp>
        <p:nvSpPr>
          <p:cNvPr id="72" name="燕尾形 71"/>
          <p:cNvSpPr/>
          <p:nvPr/>
        </p:nvSpPr>
        <p:spPr bwMode="auto">
          <a:xfrm>
            <a:off x="9447816" y="124239"/>
            <a:ext cx="1008000" cy="21312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pPr>
            <a:r>
              <a:rPr lang="zh-CN" altLang="en-US" sz="1200" kern="0" dirty="0"/>
              <a:t>划分</a:t>
            </a:r>
            <a:r>
              <a:rPr lang="en-US" altLang="zh-CN" sz="1200" kern="0" dirty="0"/>
              <a:t>VLAN</a:t>
            </a:r>
          </a:p>
        </p:txBody>
      </p:sp>
      <p:sp>
        <p:nvSpPr>
          <p:cNvPr id="75" name="燕尾形 74"/>
          <p:cNvSpPr/>
          <p:nvPr/>
        </p:nvSpPr>
        <p:spPr bwMode="auto">
          <a:xfrm>
            <a:off x="10377812" y="124239"/>
            <a:ext cx="1368000" cy="21312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defRPr/>
            </a:pPr>
            <a:r>
              <a:rPr lang="zh-CN" altLang="en-US" sz="1200" kern="0" dirty="0"/>
              <a:t>处理</a:t>
            </a:r>
            <a:r>
              <a:rPr lang="en-US" altLang="zh-CN" sz="1200" kern="0" dirty="0"/>
              <a:t>VLAN</a:t>
            </a:r>
            <a:r>
              <a:rPr lang="zh-CN" altLang="en-US" sz="1200" kern="0" dirty="0"/>
              <a:t>数据帧</a:t>
            </a:r>
            <a:endParaRPr lang="en-US" altLang="zh-CN" sz="1200" kern="0" dirty="0"/>
          </a:p>
        </p:txBody>
      </p:sp>
      <p:sp>
        <p:nvSpPr>
          <p:cNvPr id="53" name="圆角矩形 75"/>
          <p:cNvSpPr/>
          <p:nvPr/>
        </p:nvSpPr>
        <p:spPr>
          <a:xfrm>
            <a:off x="8526008" y="2396362"/>
            <a:ext cx="3092000" cy="394020"/>
          </a:xfrm>
          <a:prstGeom prst="roundRect">
            <a:avLst>
              <a:gd name="adj" fmla="val 10604"/>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b="1" dirty="0">
                <a:solidFill>
                  <a:prstClr val="white"/>
                </a:solidFill>
                <a:latin typeface="Huawei Sans" panose="020C0503030203020204" pitchFamily="34" charset="0"/>
                <a:ea typeface="方正兰亭黑简体" panose="02000000000000000000" pitchFamily="2" charset="-122"/>
              </a:rPr>
              <a:t>VLAN</a:t>
            </a:r>
            <a:r>
              <a:rPr lang="zh-CN" altLang="en-US" b="1" dirty="0">
                <a:solidFill>
                  <a:prstClr val="white"/>
                </a:solidFill>
                <a:latin typeface="Huawei Sans" panose="020C0503030203020204" pitchFamily="34" charset="0"/>
                <a:ea typeface="方正兰亭黑简体" panose="02000000000000000000" pitchFamily="2" charset="-122"/>
              </a:rPr>
              <a:t>标签</a:t>
            </a:r>
          </a:p>
        </p:txBody>
      </p:sp>
      <p:sp>
        <p:nvSpPr>
          <p:cNvPr id="55" name="圆角矩形 75"/>
          <p:cNvSpPr/>
          <p:nvPr/>
        </p:nvSpPr>
        <p:spPr>
          <a:xfrm>
            <a:off x="8526008" y="2827866"/>
            <a:ext cx="3092000" cy="2465805"/>
          </a:xfrm>
          <a:prstGeom prst="roundRect">
            <a:avLst>
              <a:gd name="adj" fmla="val 874"/>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72000" tIns="36000" rIns="72000" bIns="36000" rtlCol="0" anchor="t" anchorCtr="0">
            <a:noAutofit/>
          </a:bodyPr>
          <a:lstStyle/>
          <a:p>
            <a:pPr marL="177800" indent="-177800" algn="just" fontAlgn="auto">
              <a:lnSpc>
                <a:spcPts val="2600"/>
              </a:lnSpc>
              <a:spcBef>
                <a:spcPts val="0"/>
              </a:spcBef>
              <a:spcAft>
                <a:spcPts val="600"/>
              </a:spcAft>
              <a:buFont typeface="Arial" panose="020B0604020202020204" pitchFamily="34" charset="0"/>
              <a:buChar char="•"/>
            </a:pPr>
            <a:r>
              <a:rPr lang="zh-CN" altLang="en-US" sz="1600" dirty="0">
                <a:solidFill>
                  <a:prstClr val="black"/>
                </a:solidFill>
              </a:rPr>
              <a:t>要使交换机能够分辨不同</a:t>
            </a:r>
            <a:r>
              <a:rPr lang="en-US" altLang="zh-CN" sz="1600" dirty="0">
                <a:solidFill>
                  <a:prstClr val="black"/>
                </a:solidFill>
              </a:rPr>
              <a:t>VLAN</a:t>
            </a:r>
            <a:r>
              <a:rPr lang="zh-CN" altLang="en-US" sz="1600" dirty="0">
                <a:solidFill>
                  <a:prstClr val="black"/>
                </a:solidFill>
              </a:rPr>
              <a:t>的报文，需要在报文中添加标识</a:t>
            </a:r>
            <a:r>
              <a:rPr lang="en-US" altLang="zh-CN" sz="1600" dirty="0">
                <a:solidFill>
                  <a:prstClr val="black"/>
                </a:solidFill>
              </a:rPr>
              <a:t>VLAN</a:t>
            </a:r>
            <a:r>
              <a:rPr lang="zh-CN" altLang="en-US" sz="1600" dirty="0">
                <a:solidFill>
                  <a:prstClr val="black"/>
                </a:solidFill>
              </a:rPr>
              <a:t>信息的字段。</a:t>
            </a:r>
          </a:p>
          <a:p>
            <a:pPr marL="177800" indent="-177800" algn="just" fontAlgn="auto">
              <a:lnSpc>
                <a:spcPts val="2600"/>
              </a:lnSpc>
              <a:spcBef>
                <a:spcPts val="0"/>
              </a:spcBef>
              <a:spcAft>
                <a:spcPts val="600"/>
              </a:spcAft>
              <a:buFont typeface="Arial" panose="020B0604020202020204" pitchFamily="34" charset="0"/>
              <a:buChar char="•"/>
            </a:pPr>
            <a:r>
              <a:rPr lang="en-US" altLang="zh-CN" sz="1600" dirty="0">
                <a:solidFill>
                  <a:prstClr val="black"/>
                </a:solidFill>
              </a:rPr>
              <a:t>IEEE 802.1Q</a:t>
            </a:r>
            <a:r>
              <a:rPr lang="zh-CN" altLang="en-US" sz="1600" dirty="0">
                <a:solidFill>
                  <a:prstClr val="black"/>
                </a:solidFill>
              </a:rPr>
              <a:t>协议规定，在以太网数据帧中加入</a:t>
            </a:r>
            <a:r>
              <a:rPr lang="en-US" altLang="zh-CN" sz="1600" dirty="0">
                <a:solidFill>
                  <a:prstClr val="black"/>
                </a:solidFill>
              </a:rPr>
              <a:t>4</a:t>
            </a:r>
            <a:r>
              <a:rPr lang="zh-CN" altLang="en-US" sz="1600" dirty="0">
                <a:solidFill>
                  <a:prstClr val="black"/>
                </a:solidFill>
              </a:rPr>
              <a:t>个字节的</a:t>
            </a:r>
            <a:r>
              <a:rPr lang="en-US" altLang="zh-CN" sz="1600" dirty="0">
                <a:solidFill>
                  <a:prstClr val="black"/>
                </a:solidFill>
              </a:rPr>
              <a:t>VLAN</a:t>
            </a:r>
            <a:r>
              <a:rPr lang="zh-CN" altLang="en-US" sz="1600" dirty="0">
                <a:solidFill>
                  <a:prstClr val="black"/>
                </a:solidFill>
              </a:rPr>
              <a:t>标签，又称</a:t>
            </a:r>
            <a:r>
              <a:rPr lang="en-US" altLang="zh-CN" sz="1600" dirty="0">
                <a:solidFill>
                  <a:prstClr val="black"/>
                </a:solidFill>
              </a:rPr>
              <a:t>VLAN Tag</a:t>
            </a:r>
            <a:r>
              <a:rPr lang="zh-CN" altLang="en-US" sz="1600" dirty="0">
                <a:solidFill>
                  <a:prstClr val="black"/>
                </a:solidFill>
              </a:rPr>
              <a:t>，简称</a:t>
            </a:r>
            <a:r>
              <a:rPr lang="en-US" altLang="zh-CN" sz="1600" dirty="0">
                <a:solidFill>
                  <a:prstClr val="black"/>
                </a:solidFill>
              </a:rPr>
              <a:t>Tag</a:t>
            </a:r>
            <a:r>
              <a:rPr lang="zh-CN" altLang="en-US" sz="1600" dirty="0">
                <a:solidFill>
                  <a:prstClr val="black"/>
                </a:solidFill>
              </a:rPr>
              <a:t>。</a:t>
            </a:r>
          </a:p>
        </p:txBody>
      </p:sp>
      <p:grpSp>
        <p:nvGrpSpPr>
          <p:cNvPr id="76" name="组合 75"/>
          <p:cNvGrpSpPr/>
          <p:nvPr/>
        </p:nvGrpSpPr>
        <p:grpSpPr>
          <a:xfrm rot="10800000">
            <a:off x="2270306" y="2993815"/>
            <a:ext cx="321775" cy="216024"/>
            <a:chOff x="7383369" y="3528374"/>
            <a:chExt cx="321775" cy="216024"/>
          </a:xfrm>
        </p:grpSpPr>
        <p:sp>
          <p:nvSpPr>
            <p:cNvPr id="77" name="同侧圆角矩形 76"/>
            <p:cNvSpPr/>
            <p:nvPr/>
          </p:nvSpPr>
          <p:spPr bwMode="auto">
            <a:xfrm>
              <a:off x="7383369" y="3528374"/>
              <a:ext cx="321775" cy="216024"/>
            </a:xfrm>
            <a:prstGeom prst="round2SameRect">
              <a:avLst/>
            </a:prstGeom>
            <a:solidFill>
              <a:srgbClr val="FFD17D"/>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FrutigerNext LT Regular" pitchFamily="34" charset="0"/>
                <a:ea typeface="宋体" pitchFamily="2" charset="-122"/>
              </a:endParaRPr>
            </a:p>
          </p:txBody>
        </p:sp>
        <p:sp>
          <p:nvSpPr>
            <p:cNvPr id="78" name="等腰三角形 77"/>
            <p:cNvSpPr/>
            <p:nvPr/>
          </p:nvSpPr>
          <p:spPr>
            <a:xfrm>
              <a:off x="7386180" y="3590032"/>
              <a:ext cx="316152" cy="154366"/>
            </a:xfrm>
            <a:prstGeom prst="triangle">
              <a:avLst/>
            </a:prstGeom>
            <a:solidFill>
              <a:srgbClr val="FFD17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2" name="组合 81"/>
          <p:cNvGrpSpPr/>
          <p:nvPr/>
        </p:nvGrpSpPr>
        <p:grpSpPr>
          <a:xfrm rot="10800000">
            <a:off x="1868241" y="4264451"/>
            <a:ext cx="321775" cy="216024"/>
            <a:chOff x="7383369" y="3528374"/>
            <a:chExt cx="321775" cy="216024"/>
          </a:xfrm>
          <a:solidFill>
            <a:srgbClr val="FFD17D"/>
          </a:solidFill>
        </p:grpSpPr>
        <p:sp>
          <p:nvSpPr>
            <p:cNvPr id="85" name="同侧圆角矩形 84"/>
            <p:cNvSpPr/>
            <p:nvPr/>
          </p:nvSpPr>
          <p:spPr bwMode="auto">
            <a:xfrm>
              <a:off x="7383369" y="3528374"/>
              <a:ext cx="321775" cy="216024"/>
            </a:xfrm>
            <a:prstGeom prst="round2SameRect">
              <a:avLst/>
            </a:prstGeom>
            <a:grp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FrutigerNext LT Regular" pitchFamily="34" charset="0"/>
                <a:ea typeface="宋体" pitchFamily="2" charset="-122"/>
              </a:endParaRPr>
            </a:p>
          </p:txBody>
        </p:sp>
        <p:sp>
          <p:nvSpPr>
            <p:cNvPr id="86" name="等腰三角形 85"/>
            <p:cNvSpPr/>
            <p:nvPr/>
          </p:nvSpPr>
          <p:spPr>
            <a:xfrm>
              <a:off x="7386180" y="3590032"/>
              <a:ext cx="316152" cy="154366"/>
            </a:xfrm>
            <a:prstGeom prst="triangl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9" name="矩形 3"/>
          <p:cNvSpPr>
            <a:spLocks noChangeArrowheads="1"/>
          </p:cNvSpPr>
          <p:nvPr/>
        </p:nvSpPr>
        <p:spPr bwMode="auto">
          <a:xfrm>
            <a:off x="1533648" y="3583169"/>
            <a:ext cx="60785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sz="1600" dirty="0">
                <a:latin typeface="+mj-lt"/>
                <a:ea typeface="微软雅黑" pitchFamily="34" charset="-122"/>
              </a:rPr>
              <a:t>SW1</a:t>
            </a:r>
            <a:endParaRPr lang="zh-CN" altLang="en-US" sz="1600" dirty="0">
              <a:latin typeface="+mj-lt"/>
              <a:ea typeface="微软雅黑" pitchFamily="34" charset="-122"/>
            </a:endParaRPr>
          </a:p>
        </p:txBody>
      </p:sp>
      <p:sp>
        <p:nvSpPr>
          <p:cNvPr id="64" name="矩形 3"/>
          <p:cNvSpPr>
            <a:spLocks noChangeArrowheads="1"/>
          </p:cNvSpPr>
          <p:nvPr/>
        </p:nvSpPr>
        <p:spPr bwMode="auto">
          <a:xfrm>
            <a:off x="2866897" y="2152461"/>
            <a:ext cx="60785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sz="1600" dirty="0">
                <a:latin typeface="+mj-lt"/>
                <a:ea typeface="微软雅黑" pitchFamily="34" charset="-122"/>
              </a:rPr>
              <a:t>SW2</a:t>
            </a:r>
            <a:endParaRPr lang="zh-CN" altLang="en-US" sz="1600" dirty="0">
              <a:latin typeface="+mj-lt"/>
              <a:ea typeface="微软雅黑" pitchFamily="34" charset="-122"/>
            </a:endParaRPr>
          </a:p>
        </p:txBody>
      </p:sp>
    </p:spTree>
    <p:extLst>
      <p:ext uri="{BB962C8B-B14F-4D97-AF65-F5344CB8AC3E}">
        <p14:creationId xmlns:p14="http://schemas.microsoft.com/office/powerpoint/2010/main" val="3379410067"/>
      </p:ext>
    </p:extLst>
  </p:cSld>
  <p:clrMapOvr>
    <a:masterClrMapping/>
  </p:clrMapOvr>
</p:sld>
</file>

<file path=ppt/theme/theme1.xml><?xml version="1.0" encoding="utf-8"?>
<a:theme xmlns:a="http://schemas.openxmlformats.org/drawingml/2006/main" name="自定义设计方案">
  <a:themeElements>
    <a:clrScheme name="自定义 1">
      <a:dk1>
        <a:sysClr val="windowText" lastClr="000000"/>
      </a:dk1>
      <a:lt1>
        <a:sysClr val="window" lastClr="FFFFFF"/>
      </a:lt1>
      <a:dk2>
        <a:srgbClr val="F3FBFE"/>
      </a:dk2>
      <a:lt2>
        <a:srgbClr val="BAE6F6"/>
      </a:lt2>
      <a:accent1>
        <a:srgbClr val="1AABE2"/>
      </a:accent1>
      <a:accent2>
        <a:srgbClr val="EC7061"/>
      </a:accent2>
      <a:accent3>
        <a:srgbClr val="8BC9A0"/>
      </a:accent3>
      <a:accent4>
        <a:srgbClr val="BAE6F6"/>
      </a:accent4>
      <a:accent5>
        <a:srgbClr val="F3FBFE"/>
      </a:accent5>
      <a:accent6>
        <a:srgbClr val="FFD17D"/>
      </a:accent6>
      <a:hlink>
        <a:srgbClr val="FFF2CC"/>
      </a:hlink>
      <a:folHlink>
        <a:srgbClr val="7F7F7F"/>
      </a:folHlink>
    </a:clrScheme>
    <a:fontScheme name="方正+Huawei">
      <a:majorFont>
        <a:latin typeface="Huawei Sans"/>
        <a:ea typeface="方正兰亭黑简体"/>
        <a:cs typeface=""/>
      </a:majorFont>
      <a:minorFont>
        <a:latin typeface="Huawei Sans"/>
        <a:ea typeface="方正兰亭黑简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方正+Huawei">
      <a:majorFont>
        <a:latin typeface="Huawei Sans"/>
        <a:ea typeface="方正兰亭黑简体"/>
        <a:cs typeface=""/>
      </a:majorFont>
      <a:minorFont>
        <a:latin typeface="Huawei Sans"/>
        <a:ea typeface="方正兰亭黑简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2C5B4B712841F4C8A7AAEE2CD191271" ma:contentTypeVersion="0" ma:contentTypeDescription="Create a new document." ma:contentTypeScope="" ma:versionID="2e6df93c5ac01bc0ba5a39bebe33c6df">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FDA9587-F5C2-4117-905E-2A7AC59AC02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20590258-8057-407E-992B-66F2A3B3C25C}">
  <ds:schemaRefs>
    <ds:schemaRef ds:uri="http://schemas.microsoft.com/sharepoint/v3/contenttype/forms"/>
  </ds:schemaRefs>
</ds:datastoreItem>
</file>

<file path=customXml/itemProps3.xml><?xml version="1.0" encoding="utf-8"?>
<ds:datastoreItem xmlns:ds="http://schemas.openxmlformats.org/officeDocument/2006/customXml" ds:itemID="{650BF6FE-780F-43B0-80E7-5C1C7A8B09E6}">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2113</TotalTime>
  <Words>9290</Words>
  <Application>Microsoft Office PowerPoint</Application>
  <PresentationFormat>宽屏</PresentationFormat>
  <Paragraphs>1233</Paragraphs>
  <Slides>46</Slides>
  <Notes>46</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46</vt:i4>
      </vt:variant>
    </vt:vector>
  </HeadingPairs>
  <TitlesOfParts>
    <vt:vector size="57" baseType="lpstr">
      <vt:lpstr>FrutigerNext LT Regular</vt:lpstr>
      <vt:lpstr>Huawei Sans</vt:lpstr>
      <vt:lpstr>PingFang HK</vt:lpstr>
      <vt:lpstr>方正兰亭黑简体</vt:lpstr>
      <vt:lpstr>宋体</vt:lpstr>
      <vt:lpstr>微软雅黑</vt:lpstr>
      <vt:lpstr>Arial</vt:lpstr>
      <vt:lpstr>Calibri</vt:lpstr>
      <vt:lpstr>Courier New</vt:lpstr>
      <vt:lpstr>Wingdings</vt:lpstr>
      <vt:lpstr>自定义设计方案</vt:lpstr>
      <vt:lpstr>VLAN原理与配置</vt:lpstr>
      <vt:lpstr>PowerPoint 演示文稿</vt:lpstr>
      <vt:lpstr>PowerPoint 演示文稿</vt:lpstr>
      <vt:lpstr>PowerPoint 演示文稿</vt:lpstr>
      <vt:lpstr>传统以太网的问题</vt:lpstr>
      <vt:lpstr>虚拟局域网 (VLAN, Virtual LAN)</vt:lpstr>
      <vt:lpstr>PowerPoint 演示文稿</vt:lpstr>
      <vt:lpstr>如何实现VLAN</vt:lpstr>
      <vt:lpstr>VLAN标签 (VLAN Tag)</vt:lpstr>
      <vt:lpstr>VLAN数据帧</vt:lpstr>
      <vt:lpstr>VLAN的实现</vt:lpstr>
      <vt:lpstr>VLAN的划分方式</vt:lpstr>
      <vt:lpstr>基于接口的VLAN划分</vt:lpstr>
      <vt:lpstr>基于MAC地址的VLAN划分</vt:lpstr>
      <vt:lpstr>以太网二层接口类型</vt:lpstr>
      <vt:lpstr>Access接口</vt:lpstr>
      <vt:lpstr>Trunk接口</vt:lpstr>
      <vt:lpstr>Access接口与Trunk接口举例</vt:lpstr>
      <vt:lpstr>Hybrid接口</vt:lpstr>
      <vt:lpstr>Hybrid接口举例</vt:lpstr>
      <vt:lpstr>小结</vt:lpstr>
      <vt:lpstr>PowerPoint 演示文稿</vt:lpstr>
      <vt:lpstr>VLAN的规划</vt:lpstr>
      <vt:lpstr>应用场景 - 基于接口的VLAN划分</vt:lpstr>
      <vt:lpstr>应用场景 - 基于MAC的VLAN划分</vt:lpstr>
      <vt:lpstr>PowerPoint 演示文稿</vt:lpstr>
      <vt:lpstr>VLAN的基础配置命令</vt:lpstr>
      <vt:lpstr>Access接口的基础配置命令</vt:lpstr>
      <vt:lpstr>Trunk接口的基础配置命令</vt:lpstr>
      <vt:lpstr>Hybrid接口的基础配置命令</vt:lpstr>
      <vt:lpstr>案例1：基于接口划分VLAN </vt:lpstr>
      <vt:lpstr>创建VLAN</vt:lpstr>
      <vt:lpstr>配置Access接口和Trunk接口</vt:lpstr>
      <vt:lpstr>验证配置</vt:lpstr>
      <vt:lpstr>案例2：基于接口划分VLAN </vt:lpstr>
      <vt:lpstr>Hybrid接口的基础配置 (1)</vt:lpstr>
      <vt:lpstr>Hybrid接口的基础配置 (2)</vt:lpstr>
      <vt:lpstr>验证配置</vt:lpstr>
      <vt:lpstr>VLAN的基础配置命令</vt:lpstr>
      <vt:lpstr>案例：基于MAC地址划分VLAN</vt:lpstr>
      <vt:lpstr>创建VLAN，并关联MAC地址和VLAN</vt:lpstr>
      <vt:lpstr>加入VLAN，并使能MAC VLAN功能</vt:lpstr>
      <vt:lpstr>验证配置</vt:lpstr>
      <vt:lpstr>PowerPoint 演示文稿</vt:lpstr>
      <vt:lpstr>PowerPoint 演示文稿</vt:lpstr>
      <vt:lpstr>PowerPoint 演示文稿</vt:lpstr>
    </vt:vector>
  </TitlesOfParts>
  <Company>Huawei Technologies Co.,Ltd.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fanyan (A)</dc:creator>
  <cp:lastModifiedBy>童驰阳</cp:lastModifiedBy>
  <cp:revision>244</cp:revision>
  <dcterms:created xsi:type="dcterms:W3CDTF">2018-11-29T10:16:29Z</dcterms:created>
  <dcterms:modified xsi:type="dcterms:W3CDTF">2021-03-15T05:19:47Z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2015_ms_pID_725343">
    <vt:lpwstr>(3)j8FxZ8tobG/r59e5ra4bQIRaabu9M3sLc3X7gZtisIjN6xaU1RWJoAMARwgJu94vaPP/MuA8
vRTg+vftvxa+tvmDMx/qsjIdB0c0m2QDYt15c1NoiocACnaTdxRp4W3PHl9lLD6nv8nAjsnC
t+xMvERgtqmRK7Mxx7RXd7dJakQuCN2LfVit0QNqBS2v0YKZjbrIw483KZJXdvhSW3xIlukP
fBIgFV9J6TmRAGK9dK</vt:lpwstr>
  </property>
  <property fmtid="{D5CDD505-2E9C-101B-9397-08002B2CF9AE}" pid="3" name="_2015_ms_pID_7253431">
    <vt:lpwstr>xrIqjLNPJn5bR9MeNg1T4zDHYvyejwtploYJ8CPfvZHt7z83GImKky
gpdgpJv+UevJddhqRwXh+5qFXvOuFmMdBbDJwKrWUxepZ5zG8f6mTNshxaEvcWJg/15HgWEI
Md48CxTQdX7dXyEUbf5+h1gU1etwp6y8pExsz++MNBbBMT9PLcFU7Rzb6GUL29G1AjkxuRiY
JJOyScvktlRF9jBxRVPGa306elzGv8ikUGLJ</vt:lpwstr>
  </property>
  <property fmtid="{D5CDD505-2E9C-101B-9397-08002B2CF9AE}" pid="4" name="_2015_ms_pID_7253432">
    <vt:lpwstr>irH2jp9mnEOnA/kmlWHJo8Q=</vt:lpwstr>
  </property>
  <property fmtid="{D5CDD505-2E9C-101B-9397-08002B2CF9AE}" pid="5" name="_readonly">
    <vt:lpwstr/>
  </property>
  <property fmtid="{D5CDD505-2E9C-101B-9397-08002B2CF9AE}" pid="6" name="_change">
    <vt:lpwstr/>
  </property>
  <property fmtid="{D5CDD505-2E9C-101B-9397-08002B2CF9AE}" pid="7" name="_full-control">
    <vt:lpwstr/>
  </property>
  <property fmtid="{D5CDD505-2E9C-101B-9397-08002B2CF9AE}" pid="8" name="sflag">
    <vt:lpwstr>1582015392</vt:lpwstr>
  </property>
  <property fmtid="{D5CDD505-2E9C-101B-9397-08002B2CF9AE}" pid="9" name="ContentTypeId">
    <vt:lpwstr>0x01010002C5B4B712841F4C8A7AAEE2CD191271</vt:lpwstr>
  </property>
</Properties>
</file>